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9" r:id="rId7"/>
    <p:sldId id="257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2" d="100"/>
          <a:sy n="62" d="100"/>
        </p:scale>
        <p:origin x="90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9A6764C2-74DF-EEA4-B31A-DFDD6EC53C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045541"/>
                  </p:ext>
                </p:extLst>
              </p:nvPr>
            </p:nvGraphicFramePr>
            <p:xfrm>
              <a:off x="696000" y="1187538"/>
              <a:ext cx="10800000" cy="540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9A6764C2-74DF-EEA4-B31A-DFDD6EC53C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6000" y="1187538"/>
                <a:ext cx="10800000" cy="540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4B049761-F49A-E262-A13E-C78D4FE041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1500492"/>
                  </p:ext>
                </p:extLst>
              </p:nvPr>
            </p:nvGraphicFramePr>
            <p:xfrm>
              <a:off x="696000" y="1209849"/>
              <a:ext cx="10800000" cy="540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4B049761-F49A-E262-A13E-C78D4FE041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6000" y="1209849"/>
                <a:ext cx="10800000" cy="540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677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6025533"/>
                  </p:ext>
                </p:extLst>
              </p:nvPr>
            </p:nvGraphicFramePr>
            <p:xfrm>
              <a:off x="696000" y="1170878"/>
              <a:ext cx="10800000" cy="540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6000" y="1170878"/>
                <a:ext cx="10800000" cy="540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529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688A066C-FA32-462D-8E57-7DD0448E8086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4421bcad-1146-4f1c-b8d9-f66497322eb4/d8a374e84d323b233bd2?bookmarkGuid=b588576e-b8e0-4498-a2f8-a8159e8f52fa&amp;bookmarkUsage=1&amp;ctid=73319f42-8908-4b89-9f8d-558cf4d5d776&amp;fromEntryPoint=export&quot;"/>
    <we:property name="reportName" value="&quot;Aula Power Bi - 2&quot;"/>
    <we:property name="reportState" value="&quot;CONNECTED&quot;"/>
    <we:property name="embedUrl" value="&quot;/reportEmbed?reportId=4421bcad-1146-4f1c-b8d9-f66497322eb4&amp;config=eyJjbHVzdGVyVXJsIjoiaHR0cHM6Ly9XQUJJLUJSQVpJTC1TT1VUSC1yZWRpcmVjdC5hbmFseXNpcy53aW5kb3dzLm5ldCIsImVtYmVkRmVhdHVyZXMiOnsidXNhZ2VNZXRyaWNzVk5leHQiOnRydWV9fQ%3D%3D&amp;disableSensitivityBanner=true&quot;"/>
    <we:property name="pageName" value="&quot;d8a374e84d323b233bd2&quot;"/>
    <we:property name="pageDisplayName" value="&quot;Page 1&quot;"/>
    <we:property name="datasetId" value="&quot;fdbbd442-bd45-401b-ac8b-2aa4bdf7bc55&quot;"/>
    <we:property name="backgroundColor" value="&quot;#9BCFFF&quot;"/>
    <we:property name="bookmark" value="&quot;H4sIAAAAAAAAA+1YbU/jRhD+K8hf+OIgv8YO3443FR2t6AVRVRWqxrsTZ+82drpeU1KU/97ZtR1I8B1HxJWCkBLJnp2dfeZ9vLcOF9VcwuIXmKGz7xyU5ZcZqC87vuM6RUMLuef7o5glUeJznrCUDUe0Ws61KIvK2b91NKgc9aWoapBGEBH/uHIdkPIccvM2AVmh68xRVWUBUvyDDTMtaVXj0nXwZi5LBUbkWINGI/aa2OmdIPh7IZ0ITItrHCPTDZWnECYRphEPgzALwjDjAbFVDYNF1stiRNvjD8tCgyjoGEOLEpYFcTrkXhimWZDEQWh5J0LqliVbHN/MFWlHOi/mxjiHhDUvlWAgHauFwqoBfesclrKe2afjNfq4rBXDTzixS4UWekGSJqKAggljlCUZ5FyVZC67Qo+8ZtqSp+XfhwrpUO7se0t3heMDv6bdRN0E8SHPFeag29fjH4JwZwwSG+pJXbT+8R7ivSJKJYpctv6/c8VFo8Zc4OEUlDbxlX0mRxqz06ZScVQHC2v5I6G6EAjcDeAvqu3yqotRYv58LwrbIGngP39UXC3NUjgcTVIP/BBSiOOQMeYl7+G7vUODV4Z3m3QD4n2l+Ra8dL7ByA8wTb04BfTCIU/Ckfdovr2OuHH/d/Xhv8AxxnyGxZZ16ieBChSbLs7wGuVDMKv1h0sdhEtQohmALPAtFWoHuZUwZ03HIzNaGbZ7eCxx545gllstnN8RVI9BHi0sTNYVZQHyxjlPqTH+Zo15/jgzDv3WiW/bmS9VNt23btimLwRpErFs5AX0mZQkfuRFCd++L7xti21X8N+oTX6tqUjiu1k2zPIzfaRP35vyPYscwWKbnlxJwSi87ndhZ4Yqt0rlWNBR0takeQNNYHVXt9afLrubGfogOFHlzG5rlTSBubLDWUmRalS5gEzinxnEaRKH0QCTCQwiPowHoyxKByMvy1gcc4x8oO0NYM80qt+mNEW0DangopuPTzc6U/X9PatzJAHdaFVdGXfJUbK2t1gk9EzoxjK3DZkYA8+Pzgynqfjmb/Zw0NBjvkpTVh+1N1poy36vTNqOWsxwl4SHA2808PwLz9u3v107szhY8CcKigZ+0CNoVvLHpOweQCWY5bfaVSi7calHRSpIemxjb2z5HhFurwNb0fZTqm8aWfngzebxamxwHQZsivzEJthRcyN7qnHWqC/s/FAxOuiUNxPxbE4Qqm4+7t4+isKUAnPCRD99dN4mWftTyHU+iXyqv+L+Ln1sLK7fP5slx8QbRQ8UVXcb3NhBldI+daFBbNKYsln9q0a1IJUsx53f9oxCeyuP7a37Y88CJkGiIltJmFemmJo7aSJxtJb5iIsnlJcfYE0L71wURYfN9L7t1O1mjK9o/EynNC2774ztZZqm1yuRiKosbax1HutKR1FL2ZYY7gfpZIgBQOrF2SiFxLe3Nd/smBpvdFberH+4tnHb10TLWldzYHgOBfbUSRvTHPn3VkfXoBEUPE8qp8vlv2V3Q67VGQAA&quot;"/>
    <we:property name="initialStateBookmark" value="&quot;H4sIAAAAAAAAA+1YbU/bSBD+K8hf+sVBfo0dvvGqQ0DLEcTpdELV2Dtxtt3YvvWakkP895td24EEt5SIHgdCSiR7dnb2mffx3liMV6WA+UeYobVl7RTF1xnIrxuuZVt5S/v06ehk++zo88ftk30iF6XiRV5ZWzeWApmhuuBVDUJLIOJfl7YFQpxCpt8mICq0rRJlVeQg+D/YMNOSkjXe2hZel6KQoEWOFSjUYq+Ind7pbHfTpxMhVfwKx5iqhspi8KMA44D5np94vp8wj9iqhsEg62XRos3xu0WugOd0jKYFUZp4YTxkju/HiReFnm94J1yoliWZ71+XkrQjneeltsouYc0KyVMQltFCYtWAvrF2C1HPzNP+En1c1DLFM5yYpVxxNSdJE55DnnJtlFsyyKksyFxmhR5ZnSpDnhbfdiXSoczacm7tBY5tdkW7iboKYjvLJGag2tf9X4JwYwwCG+pBnbf+cR7ivSRKxfNMtP6/c8V5o0bJcXcKUun4Sr6QI7XZaVMhGcqdubH8HpddCHj2CvAX1fb2sotRYv5yLwrbIGngP39UXN7qJX84msQOuD7EEIZ+mqZO9B6+6zvUe2V410k3IN5Xmm/eS+cbjFwP49gJY0DHH7LIHzmP5tvriBv7f1cf/gscY8xmmK9Zp37jKEGm0/kxXqF4CGax/nCpg3ABkjcDkAG+pkLtBLcQZi3puKdHK812D48hbtwR9HKrhfUnguwxyKOFJRV1RVmArHHOU2qMu1pjnj/OtEN/dOLbduZLlU37rRu26QteHAVpMnK8dDiKIjdwgoit3xfetsXWK/hv1Ca/11Qk8d0sK2Y5oY/06XtTvmeRPZiv05MrwVMKr/td2JqhzIxSGeZ0lDA1qWygcazu6tby00V3M0MfBAeymJltrZI6MBd2OC4oUrUq55AI/JxAGEehHwwwmsAgYMNwMEqCeDBykiQNQ4aBC7S9AezoRvXHlKaItiHljHfz8eFKZ6p+vmd1jiSgK62qK+M2OUrU5haLhB5z1VjmpiETo+e4wbHm1BVf//UeBgp6zFcpyuq99kYLTdnvlUnbUfEZfiDh/sAZDRz33HG2zO+DmVkszNkTBQUD1+sRNCvYY1I+7EDFU8NvtKtQdONSj4pUkNTYxN7Y8D0i3FwHtqLNp1TfNLLwwZvN48XYYFsppFNkBybB9pqr2EOFs0Z9buaHKqWDDlkzEc9KglB183H3dsRzXQr0CRP19NF5nWTtTyHbOuPZVH3H/V36mFhcvnjWS5aON4oeyKvuNrixgyyEeepCg9iENmWz+neNck4qGY47v21qhTYXHttc9semAUyCeEW2ElBWupjqO2kiMTSWOcL5E8rLL7CmgXfK87zDpnvfeup2M8Z3NH6mU5qW3XfG+jJ10+uVSERZFCbWOo91pSOvhWhLDHO9eDJEDyB2wmQUQ+Sa25ofdkyF1yoprpc/XNu47WuiRa2qElI8hRx76qSJaYbskeqotWrqNIHhFDs/yd+2on8BNerSuMwZAAA=&quot;"/>
    <we:property name="isFiltersActionButtonVisible" value="true"/>
    <we:property name="isVisualContainerHeaderHidden" value="false"/>
    <we:property name="reportEmbeddedTime" value="&quot;2024-09-02T17:16:08.224Z&quot;"/>
    <we:property name="creatorTenantId" value="&quot;73319f42-8908-4b89-9f8d-558cf4d5d776&quot;"/>
    <we:property name="creatorUserId" value="&quot;10032003B2381BF1&quot;"/>
    <we:property name="creatorSessionId" value="&quot;0571ddd0-a956-4d47-a651-e429f7f04028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7731CE8-82D5-492D-82F8-8E0AA28EDABA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4421bcad-1146-4f1c-b8d9-f66497322eb4/4a8ddb5c13d1d1bb2295?bookmarkGuid=1342ee11-1d1f-49a0-8df4-2d496feec0b0&amp;bookmarkUsage=1&amp;ctid=73319f42-8908-4b89-9f8d-558cf4d5d776&amp;fromEntryPoint=export&quot;"/>
    <we:property name="reportName" value="&quot;Aula Power Bi - 2&quot;"/>
    <we:property name="reportState" value="&quot;CONNECTED&quot;"/>
    <we:property name="embedUrl" value="&quot;/reportEmbed?reportId=4421bcad-1146-4f1c-b8d9-f66497322eb4&amp;config=eyJjbHVzdGVyVXJsIjoiaHR0cHM6Ly9XQUJJLUJSQVpJTC1TT1VUSC1yZWRpcmVjdC5hbmFseXNpcy53aW5kb3dzLm5ldCIsImVtYmVkRmVhdHVyZXMiOnsidXNhZ2VNZXRyaWNzVk5leHQiOnRydWV9fQ%3D%3D&amp;disableSensitivityBanner=true&quot;"/>
    <we:property name="pageName" value="&quot;4a8ddb5c13d1d1bb2295&quot;"/>
    <we:property name="pageDisplayName" value="&quot;Page 2&quot;"/>
    <we:property name="datasetId" value="&quot;fdbbd442-bd45-401b-ac8b-2aa4bdf7bc55&quot;"/>
    <we:property name="backgroundColor" value="&quot;#9BCFFF&quot;"/>
    <we:property name="bookmark" value="&quot;H4sIAAAAAAAAA+1XS2/bMAz+K4HOwWDZiRP31qYdduiGYtkKDEMOtEQnahXLkOUsWZH/Psp2+kzToujQoNvJFknz8X2UKF8xqcpCw+oLzJEdsCNjLudgLzucdVneyLKBHAYyAwHxoBdBX8TRgLSmcMrkJTu4Yg7sFN25KivQ3hEJf066DLQ+g6lfZaBL7LICbWly0Oo3NsakcrbCdZfhstDGgnc5duDQu12QOa0pBf4hooggnFrgGIVrpD0YSpn2BY8klzxNwzDpk1nZGNSZbTXxruvwI5M7UDmF8bJBGoWQiiRMMRmEAYc0lF5eqnyq24Rvvv22Kjw4DpcuNUuPR3pBgb2n9ZoK4oMM414sJcpABnES94PAf50p7dqA6epkWVjCihBsvB3KBeQCJasBsVg29V+xw+nU4hRcuzy5oxwZXc23yMemsgK/YlarcqfcytOpcoqhPPg+zzNriJZa0xmDxkb6scpblAO/nJlfI4tEi/SCCUl2giLAyruI0MJKtEerutpjZTckht17Sb9ppVQaiYZJPBwAsdejfo+jACNI95y677lyZWdstPwX6NtVbUMhR5FhmgZhMIx4NIjDPn96940IoamxShAm91l8rdRHpsqdXbGHtHT3pJXoNVPuFdqoUDiagXV73UqPVbuebOYNWVzcmihtkzTpv35XTOrhAVki+2EskjhAzpMo4slwz0+g57bNM9r8k0ILVsxWp7hA/TC1a/1D1Sahc7CquUzUZbywvPZSdO2M3an42F9TvNmtfGph50bg1W0V7AeC3bnvd50/7xSTz3QDm20B5ekZpauStgLKpn+3HjRP7993iuqm095tgZu2aU7LkPOYDkuBIowSGUS8H0X/h/3LL8L8L+3HvRr8j1X+loO/7uYbyNgc6b/av5jKlQUIPIMc6/hF40JhbUeNA7lE2b5b/zxVREdD1Dnoqv6R93/hrA5C3KlU43M/aNP7AyA8L7IuEAAA&quot;"/>
    <we:property name="initialStateBookmark" value="&quot;H4sIAAAAAAAAA+1XbW/aMBD+K8if0RQnEEi/UdppUl9VtkrThKZLfAG3Jo4ch5VV/Pedk9BXSquqU1G3T4mfu9zLc2efc82ELHIFi2OYIdthu1pfzsBctjhrs6zBTk4OjgZnBz+PB0f7BOvcSp0VbOeaWTATtOeyKEE5CwT+GLcZKHUKE7dKQRXYZjmaQmeg5G+slUlkTYnLNsOrXGkDzuTIgkVndk7qtCbf/FNAHiGxco4jTGyNdqAvRNxNeCC44HHs+1GX1IpaoYpsrYozXbkf6syCzMiNw3px4EOcRH6MUc/3OMS+cHghs4lqAr799usid6xYvLKxvnJ8xBfk2FlaLikh3ksx7IRCoPCEF0Zh1/Pc16lUtnEYL/avckNcEYO1tYGYQ5agYBUhBos6/2s2mEwMTsA2y/17wqFW5WwNPtKlSfAM00qUWWkX5COVGfmQjnwX56nRVJZK0hqBwhr9XGYNy55bTvWvoUEqi3DAmJCNpCRgxH1GaGEEmt1Fle2eNKsi+u0HQb9rppQaQf0o7PeAqtfpdYIw8DCAeMtL9y2TtmiNtBL/Qvk2ZVuXkGOSYhx7vtcPeNAL/S5/fvcNiaGJNjIhTh5W8a1CH+oys2bBHpelvSWtRK+ptG/QRrnE4RSM3epWeirb5Xg1b0jj4s5EaZqkDv/tu2JcDQ9II9H1wyQKPeQ8CgIe9bf8BHpp27ygzb9INGCS6eIQ56geh3YjfyxaBXQORtaXiSqNV6bX3IZujLF7Ge+5a4pTuxNPBbZuASdusmDfEczGfb/p/PmgnBzRDWy6hpTnZ5QqC9oKKOr+XXvQPL9/Pyirq077sAmu2qY+LX3OQzosE0z8IBJewLtB8H/Yv/4izP/Sftyqwf9U5u85+KtuvqWMzZD+q92LLm2RQ4KnkGHlP69NSKz0qHEgEyiad+Oeh5LKURfqHFRZ/avSrzarfFDpZKzwhfpNcH8Akm2TQiUQAAA=&quot;"/>
    <we:property name="isFiltersActionButtonVisible" value="true"/>
    <we:property name="isVisualContainerHeaderHidden" value="false"/>
    <we:property name="reportEmbeddedTime" value="&quot;2024-09-02T17:19:05.392Z&quot;"/>
    <we:property name="creatorTenantId" value="&quot;73319f42-8908-4b89-9f8d-558cf4d5d776&quot;"/>
    <we:property name="creatorUserId" value="&quot;10032003B2381BF1&quot;"/>
    <we:property name="creatorSessionId" value="&quot;0ffb46aa-a2d3-489c-a332-712450562f0a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4b1272e9-6104-46ac-908b-b3182b9529e6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9BCFFF&quot;"/>
    <we:property name="bookmark" value="&quot;H4sIAAAAAAAAA+1WTXPTMBD9Kx2dM4w/YjvprTXhxDAdAr0wOayltatWkTyyXBI6+e+spPQrMMChlBzwxdLTave91bNHd0zIoVew/QBrZKfs3JibNdibk5RNmI4YRyirtihEwqGaFiKbTUtaNb2TRg/s9I45sB26SzmMoHwiAr+sJgyUuoDOz1pQA05Yj3YwGpT8hjGYlpwdcTdhuOmVseBTLh049GlvKZzmRCF9k1NF4E7e4hK5iyhyMRMpR1EmCc6LMsnThMKGGBCY/TTEpw7la6MdSE1lPCYanhUplGlaJXnOS1HNU4+3Url9SLNdbHpL6kjztvfNqYlrZ6zkoFhQYXGIpO9YbdS4DqPFM3xpRsvxI7ZhSTvptpSplRo0l74pO2rIhTXUrrCyxG6N2gX4ynytLVJRwU6T3eSBx5m4pd2EHpI46zqLHbj9dPFXGNKwlZHgu1Hvzyf5ke+KkEHqTu3P//EoPkUZvcT6Cqzz/mqu6SB922mTsQLt+TZ0/q209xbIJgfE/6na3ereoxRx/cSFe5NE+i/vitXOL2FVYDGrcjJ82WRTXgCvjsK+tRm1I/HHa9+TJSgcfm/fY+H7WUs3nCyNEi/wya2hP/zaXs/Ej96IJm6bVmBazErkSQ4JpnMx/W/i1/0HH5Uh8nmTtQiYiTmSHbKsqLhP9UsFDjeuMZvnKsLzFGFrpGuLH5jRDT1wvACNQU0fCUmMl4hND1r47oWx9e/3kvwYS1+CGn3VcMlhoQixkY3CP90Qxe6+A9jf5dSNCQAA&quot;"/>
    <we:property name="creatorSessionId" value="&quot;09ee24c1-d923-4dcf-b560-20270e0a5a53&quot;"/>
    <we:property name="creatorTenantId" value="&quot;73319f42-8908-4b89-9f8d-558cf4d5d776&quot;"/>
    <we:property name="creatorUserId" value="&quot;10032003B2381BF1&quot;"/>
    <we:property name="datasetId" value="&quot;fdbbd442-bd45-401b-ac8b-2aa4bdf7bc55&quot;"/>
    <we:property name="embedUrl" value="&quot;/reportEmbed?reportId=4421bcad-1146-4f1c-b8d9-f66497322eb4&amp;config=eyJjbHVzdGVyVXJsIjoiaHR0cHM6Ly9XQUJJLUJSQVpJTC1TT1VUSC1yZWRpcmVjdC5hbmFseXNpcy53aW5kb3dzLm5ldCIsImVtYmVkRmVhdHVyZXMiOnsidXNhZ2VNZXRyaWNzVk5leHQiOnRydWV9fQ%3D%3D&amp;disableSensitivityBanner=true&quot;"/>
    <we:property name="initialStateBookmark" value="&quot;H4sIAAAAAAAAA+1WTXPTMBD9KxmdM4w/6nz0loZwKW0zDfTCZJi1tHbVKpJHlkNCJv+dlezSNjDAoZQc8MXS03r3vdWTRzsmZF0p2F7CCtkpOzPmfgX2vhezPtMddnV1fjG5Pv98ObmYEWwqJ42u2emOObAluhtZN6B8BgI/LfsMlJpD6WcFqBr7rEJbGw1KfsU2mJacbXDfZ7iplLHgUy4cOPRp1xROc6odv0mpInAn17hA7loUuRiJmKMYRBGOs0GUxhGF1W1AYPbTEJ86lJ8a7UBqKuMxkfMki2EQx8MoTflADMexxwupXBeSb2ebypI60rytfFemxLU0VnJQLKiwWLekd2xqVLMKo9kzfGEay/Eai7CknXRbylRIDZpL35Q9NWRuDbUrrCywXKF2Ab41X6YWqahgp9G+/53HRKzpa0IPSUzK0mIJrpvO/gpDGhayJfiu0d3+RD/yXRJSS12qbv8ft+JDK6OSOL0F67y/8jvaSN92+shYgfZsGzr/VtoHCyT9A+L/VO1++eBRirh74sLOJC39l3fFcu+XcJhhNhqmZPhBnpzwDPjwKOw7NY12JP547dtbgML69/Y9Fr4ftXR1b2GUeIEjt4Lq8LS9nokfvdGauMgLgXE2GiCPUogwHouT/yZ+3X/wURkiHedJgYCJGCPZIUmyIfepfqnA4cblZvNcRXieImyFdG3xA9O4ugKOc9AY1FQtIYntJWJTgRa+e2Fs/fu9JD+2pW9ANaEq3WRYqEFkZK7wD+Nbqftvf5ySyYQJAAA=&quot;"/>
    <we:property name="isFiltersActionButtonVisible" value="true"/>
    <we:property name="isVisualContainerHeaderHidden" value="false"/>
    <we:property name="pageDisplayName" value="&quot;Page 3&quot;"/>
    <we:property name="pageName" value="&quot;ecd8d1ced600e9560310&quot;"/>
    <we:property name="reportEmbeddedTime" value="&quot;2024-09-02T17:09:13.016Z&quot;"/>
    <we:property name="reportName" value="&quot;Aula Power Bi - 2&quot;"/>
    <we:property name="reportState" value="&quot;CONNECTED&quot;"/>
    <we:property name="reportUrl" value="&quot;/groups/me/reports/4421bcad-1146-4f1c-b8d9-f66497322eb4/ecd8d1ced600e9560310?bookmarkGuid=a4135001-8cfa-4c1e-9350-b522722c7898&amp;bookmarkUsage=1&amp;ctid=73319f42-8908-4b89-9f8d-558cf4d5d776&amp;fromEntryPoint=export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91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Microsoft Power BI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Arlan Nascimento</cp:lastModifiedBy>
  <cp:revision>3</cp:revision>
  <dcterms:created xsi:type="dcterms:W3CDTF">2018-06-07T21:39:02Z</dcterms:created>
  <dcterms:modified xsi:type="dcterms:W3CDTF">2024-09-02T17:21:05Z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