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49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3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6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8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7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1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69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8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5/31/22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0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8EAC3F-BC0C-7000-8D8B-841B8A82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369" y="1079500"/>
            <a:ext cx="4078800" cy="2138400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E538B0-9FBD-E2E7-D06E-B00FB8C07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369" y="4113213"/>
            <a:ext cx="4078800" cy="1655762"/>
          </a:xfrm>
        </p:spPr>
        <p:txBody>
          <a:bodyPr>
            <a:normAutofit/>
          </a:bodyPr>
          <a:lstStyle/>
          <a:p>
            <a:endParaRPr lang="pt-BR"/>
          </a:p>
        </p:txBody>
      </p:sp>
      <p:pic>
        <p:nvPicPr>
          <p:cNvPr id="4" name="Picture 3" descr="Hexágono de gradiente abstrato cinza em tela fundo branca com desfoque de luz suave">
            <a:extLst>
              <a:ext uri="{FF2B5EF4-FFF2-40B4-BE49-F238E27FC236}">
                <a16:creationId xmlns:a16="http://schemas.microsoft.com/office/drawing/2014/main" id="{E8B184A5-A0BB-CDE8-D932-E5F39BD90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0" r="8665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24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E36AD-9A42-4295-6ED8-C32470329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</a:t>
            </a:r>
          </a:p>
        </p:txBody>
      </p:sp>
      <p:pic>
        <p:nvPicPr>
          <p:cNvPr id="5" name="Espaço Reservado para Conteúdo 4" descr="Gráfico, Gráfico de linhas&#10;&#10;Descrição gerada automaticamente">
            <a:extLst>
              <a:ext uri="{FF2B5EF4-FFF2-40B4-BE49-F238E27FC236}">
                <a16:creationId xmlns:a16="http://schemas.microsoft.com/office/drawing/2014/main" id="{04143F3A-B5A2-E955-715F-EB28960CE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412" y="1854200"/>
            <a:ext cx="4724400" cy="3149600"/>
          </a:xfrm>
        </p:spPr>
      </p:pic>
      <p:pic>
        <p:nvPicPr>
          <p:cNvPr id="7" name="Imagem 6" descr="Fundo preto com letras vermelhas&#10;&#10;Descrição gerada automaticamente com confiança baixa">
            <a:extLst>
              <a:ext uri="{FF2B5EF4-FFF2-40B4-BE49-F238E27FC236}">
                <a16:creationId xmlns:a16="http://schemas.microsoft.com/office/drawing/2014/main" id="{431CC0B8-51EC-F44F-53DD-D485F6066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71" y="0"/>
            <a:ext cx="5612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4182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Avenir Next LT Pro</vt:lpstr>
      <vt:lpstr>Goudy Old Style</vt:lpstr>
      <vt:lpstr>Wingdings</vt:lpstr>
      <vt:lpstr>FrostyVTI</vt:lpstr>
      <vt:lpstr>Apresentação do PowerPoint</vt:lpstr>
      <vt:lpstr>Dúvida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Arlan Scortegagna</dc:creator>
  <cp:lastModifiedBy>Arlan Scortegagna</cp:lastModifiedBy>
  <cp:revision>1</cp:revision>
  <dcterms:created xsi:type="dcterms:W3CDTF">2022-06-01T00:07:13Z</dcterms:created>
  <dcterms:modified xsi:type="dcterms:W3CDTF">2022-06-01T00:51:05Z</dcterms:modified>
</cp:coreProperties>
</file>