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3" r:id="rId3"/>
    <p:sldId id="276" r:id="rId4"/>
    <p:sldId id="265" r:id="rId5"/>
    <p:sldId id="274" r:id="rId6"/>
    <p:sldId id="267" r:id="rId7"/>
    <p:sldId id="275" r:id="rId8"/>
  </p:sldIdLst>
  <p:sldSz cx="12192000" cy="6858000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1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F77E6F9-4FD8-4927-98EF-38FF527379D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3887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3887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D5FC95D-345F-4C61-B4C9-883A0E40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6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Assignment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 TEAM NAME HERE</a:t>
            </a:r>
          </a:p>
          <a:p>
            <a:r>
              <a:rPr lang="en-US" dirty="0"/>
              <a:t>TEAM MEMBERS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84" y="452281"/>
            <a:ext cx="4160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You must </a:t>
            </a:r>
            <a:r>
              <a:rPr lang="en-US" b="1" i="1" dirty="0"/>
              <a:t>exactly follow </a:t>
            </a:r>
            <a:r>
              <a:rPr lang="en-US" b="1" i="1" dirty="0">
                <a:solidFill>
                  <a:srgbClr val="FF0000"/>
                </a:solidFill>
              </a:rPr>
              <a:t>this template.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Do not change the order and the format.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 background coloring or formatting.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i="1" dirty="0"/>
              <a:t>- must include </a:t>
            </a:r>
            <a:r>
              <a:rPr lang="en-US" b="1" i="1" dirty="0">
                <a:solidFill>
                  <a:srgbClr val="FF0000"/>
                </a:solidFill>
              </a:rPr>
              <a:t>ALL</a:t>
            </a:r>
            <a:r>
              <a:rPr lang="en-US" i="1" dirty="0"/>
              <a:t> queries listed in </a:t>
            </a:r>
            <a:r>
              <a:rPr lang="en-US" i="1" dirty="0" err="1"/>
              <a:t>Queries.sql</a:t>
            </a:r>
            <a:r>
              <a:rPr lang="en-US" i="1" dirty="0"/>
              <a:t> </a:t>
            </a:r>
          </a:p>
          <a:p>
            <a:r>
              <a:rPr lang="en-US" i="1" dirty="0"/>
              <a:t>- must follow the </a:t>
            </a:r>
            <a:r>
              <a:rPr lang="en-US" b="1" i="1" dirty="0"/>
              <a:t>exact</a:t>
            </a:r>
            <a:r>
              <a:rPr lang="en-US" i="1" dirty="0"/>
              <a:t> format provided in the template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5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0F06-9712-C57C-2C97-8336819D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87C8-E39C-C59F-CD06-787C2977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3" y="152854"/>
            <a:ext cx="4313464" cy="443139"/>
          </a:xfrm>
        </p:spPr>
        <p:txBody>
          <a:bodyPr>
            <a:normAutofit fontScale="90000"/>
          </a:bodyPr>
          <a:lstStyle/>
          <a:p>
            <a:r>
              <a:rPr lang="en-US" dirty="0"/>
              <a:t>Q#: &lt;Query Name&gt;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6B4D-D501-CC45-FF06-C2FE2E51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1" y="2334985"/>
            <a:ext cx="4631873" cy="431890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SQL Query: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3F7F0-1E64-A516-5D2F-5ACA8DBC57EE}"/>
              </a:ext>
            </a:extLst>
          </p:cNvPr>
          <p:cNvSpPr/>
          <p:nvPr/>
        </p:nvSpPr>
        <p:spPr>
          <a:xfrm>
            <a:off x="4955721" y="536285"/>
            <a:ext cx="7004958" cy="61094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16144-2A31-8CA2-D28C-BF1DC8A0828D}"/>
              </a:ext>
            </a:extLst>
          </p:cNvPr>
          <p:cNvSpPr/>
          <p:nvPr/>
        </p:nvSpPr>
        <p:spPr>
          <a:xfrm>
            <a:off x="4955721" y="166953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Snapshot of the query 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A0915-96F3-97B8-07B9-F8B966F5A550}"/>
              </a:ext>
            </a:extLst>
          </p:cNvPr>
          <p:cNvSpPr txBox="1"/>
          <p:nvPr/>
        </p:nvSpPr>
        <p:spPr>
          <a:xfrm>
            <a:off x="119741" y="759278"/>
            <a:ext cx="4631873" cy="1492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B5276-9CA2-DCF1-0189-B141BDDA213D}"/>
              </a:ext>
            </a:extLst>
          </p:cNvPr>
          <p:cNvSpPr txBox="1"/>
          <p:nvPr/>
        </p:nvSpPr>
        <p:spPr>
          <a:xfrm>
            <a:off x="3892061" y="3189050"/>
            <a:ext cx="5603631" cy="28623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 TEMPLATE SLIDE.</a:t>
            </a:r>
          </a:p>
          <a:p>
            <a:r>
              <a:rPr lang="en-US" dirty="0">
                <a:solidFill>
                  <a:srgbClr val="FF0000"/>
                </a:solidFill>
              </a:rPr>
              <a:t>USE THIS TEMPLATE AS IS. DO NOT CHANGE THE FORMAT.</a:t>
            </a:r>
          </a:p>
          <a:p>
            <a:r>
              <a:rPr lang="en-US" dirty="0">
                <a:solidFill>
                  <a:srgbClr val="FF0000"/>
                </a:solidFill>
              </a:rPr>
              <a:t>JUST ENTER or COPY/PASTE YOUR ANSWER.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snapshot should include the output message, the table(s) created/affected/related; if table(s) are too big, then just show partially.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 may need to show table(s) before and after executing the query.</a:t>
            </a:r>
          </a:p>
        </p:txBody>
      </p:sp>
    </p:spTree>
    <p:extLst>
      <p:ext uri="{BB962C8B-B14F-4D97-AF65-F5344CB8AC3E}">
        <p14:creationId xmlns:p14="http://schemas.microsoft.com/office/powerpoint/2010/main" val="130729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i="1" dirty="0"/>
              <a:t>- must include </a:t>
            </a:r>
            <a:r>
              <a:rPr lang="en-US" b="1" i="1" dirty="0">
                <a:solidFill>
                  <a:srgbClr val="FF0000"/>
                </a:solidFill>
              </a:rPr>
              <a:t>ALL</a:t>
            </a:r>
            <a:r>
              <a:rPr lang="en-US" i="1" dirty="0"/>
              <a:t> queries listed in </a:t>
            </a:r>
            <a:r>
              <a:rPr lang="en-US" i="1" dirty="0" err="1"/>
              <a:t>Queries.sql</a:t>
            </a:r>
            <a:r>
              <a:rPr lang="en-US" i="1" dirty="0"/>
              <a:t> </a:t>
            </a:r>
          </a:p>
          <a:p>
            <a:r>
              <a:rPr lang="en-US" i="1" dirty="0"/>
              <a:t>- must follow the </a:t>
            </a:r>
            <a:r>
              <a:rPr lang="en-US" b="1" i="1" dirty="0"/>
              <a:t>exact</a:t>
            </a:r>
            <a:r>
              <a:rPr lang="en-US" i="1" dirty="0"/>
              <a:t> format provided in the template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1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93" y="152854"/>
            <a:ext cx="4313464" cy="443139"/>
          </a:xfrm>
        </p:spPr>
        <p:txBody>
          <a:bodyPr>
            <a:normAutofit fontScale="90000"/>
          </a:bodyPr>
          <a:lstStyle/>
          <a:p>
            <a:r>
              <a:rPr lang="en-US" dirty="0"/>
              <a:t>Q#: &lt;Query Name&gt;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1" y="2334985"/>
            <a:ext cx="4631873" cy="431890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SQL Query: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5721" y="536285"/>
            <a:ext cx="7004958" cy="61094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5721" y="166953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Snapshot of the query output: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741" y="759278"/>
            <a:ext cx="4631873" cy="1492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DE0F9-22AF-4A15-A0FB-44202DFFBA2D}"/>
              </a:ext>
            </a:extLst>
          </p:cNvPr>
          <p:cNvSpPr txBox="1"/>
          <p:nvPr/>
        </p:nvSpPr>
        <p:spPr>
          <a:xfrm>
            <a:off x="3892061" y="3189050"/>
            <a:ext cx="5603631" cy="28623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 TEMPLATE SLIDE.</a:t>
            </a:r>
          </a:p>
          <a:p>
            <a:r>
              <a:rPr lang="en-US" dirty="0">
                <a:solidFill>
                  <a:srgbClr val="FF0000"/>
                </a:solidFill>
              </a:rPr>
              <a:t>USE THIS TEMPLATE AS IS. DO NOT CHANGE THE FORMAT.</a:t>
            </a:r>
          </a:p>
          <a:p>
            <a:r>
              <a:rPr lang="en-US" dirty="0">
                <a:solidFill>
                  <a:srgbClr val="FF0000"/>
                </a:solidFill>
              </a:rPr>
              <a:t>JUST ENTER or COPY/PASTE YOUR ANSWER.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snapshot should include the output message, the table(s) created/affected/related; if table(s) are too big, then just show partially.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 may need to show table(s) before and after executing the query.</a:t>
            </a:r>
          </a:p>
        </p:txBody>
      </p:sp>
    </p:spTree>
    <p:extLst>
      <p:ext uri="{BB962C8B-B14F-4D97-AF65-F5344CB8AC3E}">
        <p14:creationId xmlns:p14="http://schemas.microsoft.com/office/powerpoint/2010/main" val="183951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79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519E9-8C11-3CAE-9986-0DAE338E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D7B2-A165-D9AF-BBB7-ED5D9046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3" y="152854"/>
            <a:ext cx="4313464" cy="443139"/>
          </a:xfrm>
        </p:spPr>
        <p:txBody>
          <a:bodyPr>
            <a:normAutofit fontScale="90000"/>
          </a:bodyPr>
          <a:lstStyle/>
          <a:p>
            <a:r>
              <a:rPr lang="en-US" dirty="0"/>
              <a:t>QD2: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98FA-F67A-3CC3-C479-89BD5C32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1" y="2334985"/>
            <a:ext cx="4631873" cy="431890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test2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 NAME]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SSN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AEB606-D72A-E3D0-7159-17C249F5DE37}"/>
              </a:ext>
            </a:extLst>
          </p:cNvPr>
          <p:cNvSpPr/>
          <p:nvPr/>
        </p:nvSpPr>
        <p:spPr>
          <a:xfrm>
            <a:off x="4955721" y="536285"/>
            <a:ext cx="7004958" cy="61094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7BF4A-2D9C-3DFD-7828-A628BDC2E274}"/>
              </a:ext>
            </a:extLst>
          </p:cNvPr>
          <p:cNvSpPr/>
          <p:nvPr/>
        </p:nvSpPr>
        <p:spPr>
          <a:xfrm>
            <a:off x="4955721" y="166953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Snapshot of the query 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109B1-05AE-23D0-1336-45C799ADDC70}"/>
              </a:ext>
            </a:extLst>
          </p:cNvPr>
          <p:cNvSpPr txBox="1"/>
          <p:nvPr/>
        </p:nvSpPr>
        <p:spPr>
          <a:xfrm>
            <a:off x="119741" y="759278"/>
            <a:ext cx="4631873" cy="1492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Description: Add 2 new columns “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 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as the primary key and SSN of 3 characters in length.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34D11-2D4A-269B-D8CF-FD8171E79953}"/>
              </a:ext>
            </a:extLst>
          </p:cNvPr>
          <p:cNvSpPr txBox="1"/>
          <p:nvPr/>
        </p:nvSpPr>
        <p:spPr>
          <a:xfrm>
            <a:off x="5811141" y="1599875"/>
            <a:ext cx="11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017EE-6575-C2E9-DF77-F3B5D83FA53F}"/>
              </a:ext>
            </a:extLst>
          </p:cNvPr>
          <p:cNvSpPr txBox="1"/>
          <p:nvPr/>
        </p:nvSpPr>
        <p:spPr>
          <a:xfrm>
            <a:off x="8773660" y="1599875"/>
            <a:ext cx="11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36E679-735A-47DD-817C-0228B9FD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78" y="2042731"/>
            <a:ext cx="3189373" cy="1980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9B0792-06C5-F50E-B1CE-1374E1D5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73" y="1969207"/>
            <a:ext cx="2819794" cy="17052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5A6B98-1EE7-8240-73EE-F6A402CF53C1}"/>
              </a:ext>
            </a:extLst>
          </p:cNvPr>
          <p:cNvSpPr txBox="1"/>
          <p:nvPr/>
        </p:nvSpPr>
        <p:spPr>
          <a:xfrm>
            <a:off x="3057174" y="5614197"/>
            <a:ext cx="5603631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an example</a:t>
            </a:r>
          </a:p>
        </p:txBody>
      </p:sp>
    </p:spTree>
    <p:extLst>
      <p:ext uri="{BB962C8B-B14F-4D97-AF65-F5344CB8AC3E}">
        <p14:creationId xmlns:p14="http://schemas.microsoft.com/office/powerpoint/2010/main" val="220576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325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Project Assignment 2</vt:lpstr>
      <vt:lpstr>DDL QUERIES</vt:lpstr>
      <vt:lpstr>Q#: &lt;Query Name&gt;</vt:lpstr>
      <vt:lpstr>DML QUERIES</vt:lpstr>
      <vt:lpstr>Q#: &lt;Query Name&gt;</vt:lpstr>
      <vt:lpstr>Credits and References</vt:lpstr>
      <vt:lpstr>QD2: ALTER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Omer Soysal</cp:lastModifiedBy>
  <cp:revision>176</cp:revision>
  <cp:lastPrinted>2019-12-03T02:05:46Z</cp:lastPrinted>
  <dcterms:created xsi:type="dcterms:W3CDTF">2018-04-19T19:36:03Z</dcterms:created>
  <dcterms:modified xsi:type="dcterms:W3CDTF">2025-03-26T04:15:46Z</dcterms:modified>
</cp:coreProperties>
</file>