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261CB-CB16-40F4-A02A-7CF4F5E2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76D53-D81B-47BF-AD6F-931E90DFF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3C50-FAFA-4411-B59B-D3A503D8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0E083-7336-4471-905B-783A6250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2FC96-7155-4A03-9EBA-96062240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3AAE-19FE-44A5-90A8-18D97707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A9F37-ABF1-447E-886A-C3C34D67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F2BE-2545-4D26-BF06-D0EDA28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9FD0D-274E-4DB3-9494-527B1CE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AB067-3D8B-48AE-8B9A-C79D833D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B2678-99D6-4BF7-8DBF-772F0A2F2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15B50-0ADB-499E-84D9-5C1F4ED0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65D7-A6B0-44AD-ACA8-CB7FEA6A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93804-F57B-44F4-AFC5-97C52EA1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13024-7CB0-4AA7-AE28-38AFB778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E250-A642-464B-A957-68594AA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7486C-F9BC-446F-AF10-5EDA3BA7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32015-DFB5-41F8-A6F7-2AD96CEB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A7D67-5A48-40DD-8666-4293E12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1A2F3-D6B4-4C37-A44C-CF04FE1F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7AF82-5CC4-42F0-8C09-C4375B9A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3B3E6-0B81-4884-8582-127848B3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8593-C2A5-4230-8555-9BD66848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A01C7-C6B6-477B-B1C7-B23B39A5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A9E47-5610-4B39-9CDE-9E565F70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7AF7E-06BD-492F-A303-5234C1F4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238D2-46CD-4208-B43C-21C0744FD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6B84C-2C90-4B8E-8E60-E7868695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71BB8-6140-41C9-BDB8-42A72487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E8289-AC6C-4AC8-B72A-AFD1D8C2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635D7-A2D7-413E-B0A2-805E985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7E15-B096-48F7-B8F2-1DC241CE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47DAD-0E43-42D4-AE4F-496E07EE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EC4E5-3075-46F4-87E6-AA90C422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7C654-6B6E-48AB-9407-98BFB34AE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989071-7BF2-45AB-A75C-B1BA5B0C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7F02A-AFFD-440C-8F40-6A8FB018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DF4062-A3C4-4455-BF56-E783F072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0B70C-2C85-4F08-B58A-8CF61531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3CF1B-60FB-4DCF-9442-6E26E91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F9323F-536F-4019-9F9E-EE4A0C0B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586FE8-7B5B-49D2-8462-F7EE84D3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C235B-5410-4E23-A56E-F9FD7414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641D0-720B-4854-B9E4-266A21CD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1DE678-35F3-4DEE-8735-12BAF4F2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ECCD1-0984-4F2B-A007-338F94F4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554FA-9CCF-420E-A2AF-EE57C1B5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B42AB-3106-4E44-8018-A663E28C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0C45-D601-4515-8404-AE4FA5B8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73910-4A59-45A0-9780-136AFFD7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15B15-DC40-4B26-9507-E836B08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7C04E-61E5-49F9-B30D-53DA0CF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C4D1-136C-4306-934B-6689640B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B4266-FF09-43F7-A90A-DC9BD4D6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49F08-6870-450F-866E-DAC839B2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91EA4-816F-40B3-B07D-4A636B5E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C2E63-5B2C-4B61-8DFD-B710E57B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EAC08-6937-4000-8900-08A5B05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0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7AF72-A02F-44EE-84E7-316E2E93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A50E-FAB4-451D-8BB7-ECC3CB8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C2870-73C8-4452-9D37-B40A68FCE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63C8-F651-42F2-BDF0-9474E915FF6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B65ED-64EA-42EB-8582-3B598CA66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2AB71-DE40-4420-862E-6F40106B8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A804-3D6E-4EA3-938C-B1BFC110E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8ADEF9-F890-406B-A2BB-CE25359C208C}"/>
              </a:ext>
            </a:extLst>
          </p:cNvPr>
          <p:cNvSpPr txBox="1">
            <a:spLocks/>
          </p:cNvSpPr>
          <p:nvPr/>
        </p:nvSpPr>
        <p:spPr>
          <a:xfrm>
            <a:off x="412072" y="223083"/>
            <a:ext cx="10515600" cy="593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医生端操作手册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A2389E-05B8-45DF-A704-3B784C310C1C}"/>
              </a:ext>
            </a:extLst>
          </p:cNvPr>
          <p:cNvSpPr txBox="1">
            <a:spLocks/>
          </p:cNvSpPr>
          <p:nvPr/>
        </p:nvSpPr>
        <p:spPr>
          <a:xfrm>
            <a:off x="651850" y="1050186"/>
            <a:ext cx="6451026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一、登录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27697-6481-41DF-8F21-0E51C6AF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0" y="2006355"/>
            <a:ext cx="2158691" cy="38395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6CCE3F-ED33-4880-923B-26994355A1E4}"/>
              </a:ext>
            </a:extLst>
          </p:cNvPr>
          <p:cNvSpPr/>
          <p:nvPr/>
        </p:nvSpPr>
        <p:spPr>
          <a:xfrm>
            <a:off x="763479" y="2683277"/>
            <a:ext cx="1944210" cy="1311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B0BA88-8CFB-4F8E-9C1E-A00D293B34A7}"/>
              </a:ext>
            </a:extLst>
          </p:cNvPr>
          <p:cNvSpPr/>
          <p:nvPr/>
        </p:nvSpPr>
        <p:spPr>
          <a:xfrm>
            <a:off x="907039" y="5500796"/>
            <a:ext cx="1903502" cy="3451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9F22E5-0FC1-461C-8E86-F43F106AA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6" y="2006355"/>
            <a:ext cx="2158691" cy="3839592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9C270F3-2921-4558-AEEC-E30C8E1A2253}"/>
              </a:ext>
            </a:extLst>
          </p:cNvPr>
          <p:cNvSpPr/>
          <p:nvPr/>
        </p:nvSpPr>
        <p:spPr>
          <a:xfrm>
            <a:off x="2874274" y="3912295"/>
            <a:ext cx="318549" cy="34515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F6F3FB8-0362-461B-8289-FAA30B978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4" y="2006355"/>
            <a:ext cx="2158692" cy="38395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DFF700-79D7-49AC-9837-1BA069D97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09" y="2006356"/>
            <a:ext cx="2158691" cy="383959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ACBA8F4D-8DF9-4DBA-BDD1-56815057E3B2}"/>
              </a:ext>
            </a:extLst>
          </p:cNvPr>
          <p:cNvSpPr txBox="1">
            <a:spLocks/>
          </p:cNvSpPr>
          <p:nvPr/>
        </p:nvSpPr>
        <p:spPr>
          <a:xfrm>
            <a:off x="1199002" y="1639473"/>
            <a:ext cx="851741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8DF4D86-3258-4D13-99BF-323561E87407}"/>
              </a:ext>
            </a:extLst>
          </p:cNvPr>
          <p:cNvSpPr txBox="1">
            <a:spLocks/>
          </p:cNvSpPr>
          <p:nvPr/>
        </p:nvSpPr>
        <p:spPr>
          <a:xfrm>
            <a:off x="3835153" y="1584327"/>
            <a:ext cx="1210129" cy="356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点击登录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47E84F6D-B630-4D1C-AF0A-0A4F5AFC1F23}"/>
              </a:ext>
            </a:extLst>
          </p:cNvPr>
          <p:cNvSpPr txBox="1">
            <a:spLocks/>
          </p:cNvSpPr>
          <p:nvPr/>
        </p:nvSpPr>
        <p:spPr>
          <a:xfrm>
            <a:off x="9107667" y="1584327"/>
            <a:ext cx="1314717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0B8847-2FC3-47F8-9D0F-55AE8E35F3A8}"/>
              </a:ext>
            </a:extLst>
          </p:cNvPr>
          <p:cNvSpPr txBox="1">
            <a:spLocks/>
          </p:cNvSpPr>
          <p:nvPr/>
        </p:nvSpPr>
        <p:spPr>
          <a:xfrm>
            <a:off x="6353288" y="1579585"/>
            <a:ext cx="1210129" cy="356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输入信息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B574C8A-EF74-4DCC-B374-CD45753C890F}"/>
              </a:ext>
            </a:extLst>
          </p:cNvPr>
          <p:cNvSpPr txBox="1">
            <a:spLocks/>
          </p:cNvSpPr>
          <p:nvPr/>
        </p:nvSpPr>
        <p:spPr>
          <a:xfrm>
            <a:off x="552523" y="5988728"/>
            <a:ext cx="1014192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E65A99E-907B-4590-BCA5-1C927F0E14FE}"/>
              </a:ext>
            </a:extLst>
          </p:cNvPr>
          <p:cNvSpPr/>
          <p:nvPr/>
        </p:nvSpPr>
        <p:spPr>
          <a:xfrm>
            <a:off x="5471759" y="3827418"/>
            <a:ext cx="318549" cy="34515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159E058A-8488-48C4-99A4-CAAC0D635C93}"/>
              </a:ext>
            </a:extLst>
          </p:cNvPr>
          <p:cNvSpPr/>
          <p:nvPr/>
        </p:nvSpPr>
        <p:spPr>
          <a:xfrm>
            <a:off x="8134328" y="3762516"/>
            <a:ext cx="318549" cy="34515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1059DD2-080F-4EF3-BF55-5D72545C3BEC}"/>
              </a:ext>
            </a:extLst>
          </p:cNvPr>
          <p:cNvSpPr txBox="1">
            <a:spLocks/>
          </p:cNvSpPr>
          <p:nvPr/>
        </p:nvSpPr>
        <p:spPr>
          <a:xfrm>
            <a:off x="616340" y="180174"/>
            <a:ext cx="6451026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二、编辑个人资料并上线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3B04B7-ECC5-41F0-878F-260484A9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32" y="1812439"/>
            <a:ext cx="2158690" cy="3839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41241C-8C8D-4C68-8BED-50D13973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6" y="1812439"/>
            <a:ext cx="2158691" cy="383959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BB1BF5D4-AEDC-4C52-B5DF-54A93E685EF9}"/>
              </a:ext>
            </a:extLst>
          </p:cNvPr>
          <p:cNvSpPr txBox="1">
            <a:spLocks/>
          </p:cNvSpPr>
          <p:nvPr/>
        </p:nvSpPr>
        <p:spPr>
          <a:xfrm>
            <a:off x="616340" y="689333"/>
            <a:ext cx="6451026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初次进入，需确认资料是否正确；同时设置“常在线时间”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C0EF122-1F63-4FBD-9F80-5D827A0689D2}"/>
              </a:ext>
            </a:extLst>
          </p:cNvPr>
          <p:cNvSpPr txBox="1">
            <a:spLocks/>
          </p:cNvSpPr>
          <p:nvPr/>
        </p:nvSpPr>
        <p:spPr>
          <a:xfrm>
            <a:off x="616339" y="1125821"/>
            <a:ext cx="9664003" cy="409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资料修改完成后，设置“问诊上线下线”；上线时，患者可以购买你的咨询，离线则不能购买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D783CB-D31B-4200-8D5D-CA583745C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96" y="1812439"/>
            <a:ext cx="2158691" cy="38395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AFFF18-741B-4F99-A1DC-3074654F5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57" y="1812438"/>
            <a:ext cx="2158691" cy="383959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9D9464D-C105-4B5B-987C-C79C0005CD49}"/>
              </a:ext>
            </a:extLst>
          </p:cNvPr>
          <p:cNvSpPr/>
          <p:nvPr/>
        </p:nvSpPr>
        <p:spPr>
          <a:xfrm>
            <a:off x="823435" y="3928907"/>
            <a:ext cx="534848" cy="5276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1BB22D5-F901-49ED-B168-6BF030617529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 rot="5400000" flipH="1" flipV="1">
            <a:off x="2221709" y="2601385"/>
            <a:ext cx="196672" cy="245837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36F77E-29F7-40C0-918E-E2DF4A0E7C1B}"/>
              </a:ext>
            </a:extLst>
          </p:cNvPr>
          <p:cNvSpPr/>
          <p:nvPr/>
        </p:nvSpPr>
        <p:spPr>
          <a:xfrm>
            <a:off x="2184707" y="2325950"/>
            <a:ext cx="662090" cy="398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33B917A-E319-4AD4-A3DF-8FC5750EF188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846797" y="2525083"/>
            <a:ext cx="6354199" cy="1207152"/>
          </a:xfrm>
          <a:prstGeom prst="bentConnector3">
            <a:avLst>
              <a:gd name="adj1" fmla="val 5000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9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125489-0A21-4EC9-A89E-4A7EC112122C}"/>
              </a:ext>
            </a:extLst>
          </p:cNvPr>
          <p:cNvSpPr txBox="1">
            <a:spLocks/>
          </p:cNvSpPr>
          <p:nvPr/>
        </p:nvSpPr>
        <p:spPr>
          <a:xfrm>
            <a:off x="616340" y="180174"/>
            <a:ext cx="6451026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三、订单管理及账户信息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6B9E67E-F262-45F0-AF7C-016935124196}"/>
              </a:ext>
            </a:extLst>
          </p:cNvPr>
          <p:cNvSpPr txBox="1">
            <a:spLocks/>
          </p:cNvSpPr>
          <p:nvPr/>
        </p:nvSpPr>
        <p:spPr>
          <a:xfrm>
            <a:off x="616339" y="689333"/>
            <a:ext cx="7586627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个人中心可以查看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问诊订单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工资条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D34C7D-F61B-4135-A8AD-7080660B9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3" y="2361466"/>
            <a:ext cx="2158691" cy="383959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575C10E-B50B-49AF-839A-505E2F947BDF}"/>
              </a:ext>
            </a:extLst>
          </p:cNvPr>
          <p:cNvSpPr txBox="1">
            <a:spLocks/>
          </p:cNvSpPr>
          <p:nvPr/>
        </p:nvSpPr>
        <p:spPr>
          <a:xfrm>
            <a:off x="616339" y="1153356"/>
            <a:ext cx="7586627" cy="356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账户相关可以查看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个人资料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重置密码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退出登录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5FC5DCC-BB27-4005-B385-3D08124B4A3D}"/>
              </a:ext>
            </a:extLst>
          </p:cNvPr>
          <p:cNvSpPr txBox="1">
            <a:spLocks/>
          </p:cNvSpPr>
          <p:nvPr/>
        </p:nvSpPr>
        <p:spPr>
          <a:xfrm>
            <a:off x="616339" y="1648080"/>
            <a:ext cx="7586627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可分享名片给朋友或朋友圈，推广自己的咨询服务。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BC63DA-FD79-4062-92AE-0DADF49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79" y="2361466"/>
            <a:ext cx="2158691" cy="38395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7631BE-AED1-46D9-9B62-AB9A46862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0" y="2361466"/>
            <a:ext cx="2158692" cy="3839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5E1AB5-00E1-403D-B723-CB67C923B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7" y="2361466"/>
            <a:ext cx="2158692" cy="38395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F05323-3CA4-402B-B616-2590509E40D7}"/>
              </a:ext>
            </a:extLst>
          </p:cNvPr>
          <p:cNvSpPr/>
          <p:nvPr/>
        </p:nvSpPr>
        <p:spPr>
          <a:xfrm>
            <a:off x="1009070" y="3422883"/>
            <a:ext cx="544521" cy="66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8B62C5D-848F-41C1-8AEB-66F7B2F0B3C6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409764" y="2097780"/>
            <a:ext cx="196671" cy="24535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19743F7-3A63-4537-82AE-1051A0A70D36}"/>
              </a:ext>
            </a:extLst>
          </p:cNvPr>
          <p:cNvSpPr/>
          <p:nvPr/>
        </p:nvSpPr>
        <p:spPr>
          <a:xfrm>
            <a:off x="2010802" y="3436736"/>
            <a:ext cx="544521" cy="66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7DD4ECA-BFEE-43FA-B127-E0147C336E9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555323" y="3771599"/>
            <a:ext cx="3836841" cy="528731"/>
          </a:xfrm>
          <a:prstGeom prst="bentConnector3">
            <a:avLst>
              <a:gd name="adj1" fmla="val 2639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29E981-A359-4D53-812F-76BF250AFD72}"/>
              </a:ext>
            </a:extLst>
          </p:cNvPr>
          <p:cNvSpPr/>
          <p:nvPr/>
        </p:nvSpPr>
        <p:spPr>
          <a:xfrm>
            <a:off x="1504067" y="5196470"/>
            <a:ext cx="544521" cy="66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19898E-8A8D-497A-82DC-CFAEEE8F6EBE}"/>
              </a:ext>
            </a:extLst>
          </p:cNvPr>
          <p:cNvCxnSpPr>
            <a:cxnSpLocks/>
          </p:cNvCxnSpPr>
          <p:nvPr/>
        </p:nvCxnSpPr>
        <p:spPr>
          <a:xfrm>
            <a:off x="2048588" y="5555477"/>
            <a:ext cx="697564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2A7C41-430B-41D8-B550-AFB379A25294}"/>
              </a:ext>
            </a:extLst>
          </p:cNvPr>
          <p:cNvSpPr txBox="1">
            <a:spLocks/>
          </p:cNvSpPr>
          <p:nvPr/>
        </p:nvSpPr>
        <p:spPr>
          <a:xfrm>
            <a:off x="616340" y="180174"/>
            <a:ext cx="6451026" cy="356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三、问诊服务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F09A46D-D662-4C8D-B069-527CAC3D4A73}"/>
              </a:ext>
            </a:extLst>
          </p:cNvPr>
          <p:cNvSpPr txBox="1">
            <a:spLocks/>
          </p:cNvSpPr>
          <p:nvPr/>
        </p:nvSpPr>
        <p:spPr>
          <a:xfrm>
            <a:off x="616339" y="689333"/>
            <a:ext cx="7950611" cy="356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当有问诊订单时，可收到推送消息，进入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问诊服务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查看问诊订单；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BB949-28C2-4970-90C6-A40C24B8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0" y="1609654"/>
            <a:ext cx="2158691" cy="3839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D305F0-9853-42DB-886B-93CD03862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6" y="1609655"/>
            <a:ext cx="2158691" cy="3839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ED122A-6356-4365-88C5-894D9645E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65" y="1609654"/>
            <a:ext cx="2158691" cy="383959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B6DCD9B-B225-41A4-BEE5-A7053B91FCE8}"/>
              </a:ext>
            </a:extLst>
          </p:cNvPr>
          <p:cNvSpPr txBox="1">
            <a:spLocks/>
          </p:cNvSpPr>
          <p:nvPr/>
        </p:nvSpPr>
        <p:spPr>
          <a:xfrm>
            <a:off x="651850" y="1100496"/>
            <a:ext cx="11235350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种状态：进行中（表示需要您回复消息的）、已结束（历史订单）、已取消（您拒绝回复的订单）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B86843-2EFB-4C94-B1EF-D916904D15D8}"/>
              </a:ext>
            </a:extLst>
          </p:cNvPr>
          <p:cNvSpPr/>
          <p:nvPr/>
        </p:nvSpPr>
        <p:spPr>
          <a:xfrm>
            <a:off x="938049" y="5134086"/>
            <a:ext cx="544521" cy="315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6ED4390-21E1-4C67-B00E-2E3EE389C4FA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rot="5400000" flipH="1" flipV="1">
            <a:off x="1403081" y="3336681"/>
            <a:ext cx="1604635" cy="199017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BFA5531-701C-4F13-A5FF-826244064B78}"/>
              </a:ext>
            </a:extLst>
          </p:cNvPr>
          <p:cNvSpPr/>
          <p:nvPr/>
        </p:nvSpPr>
        <p:spPr>
          <a:xfrm>
            <a:off x="6252211" y="5115593"/>
            <a:ext cx="1861979" cy="369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528198-7752-421F-AEAC-23E93223F152}"/>
              </a:ext>
            </a:extLst>
          </p:cNvPr>
          <p:cNvSpPr txBox="1"/>
          <p:nvPr/>
        </p:nvSpPr>
        <p:spPr>
          <a:xfrm>
            <a:off x="3372177" y="284763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小红点表示有待回复消息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ED0EBDF-D696-442D-A33B-3F4343DD9B9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738121" y="2274858"/>
            <a:ext cx="456746" cy="68880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7724912F-FE39-42DD-A4D4-4055B75ADD5A}"/>
              </a:ext>
            </a:extLst>
          </p:cNvPr>
          <p:cNvSpPr txBox="1">
            <a:spLocks/>
          </p:cNvSpPr>
          <p:nvPr/>
        </p:nvSpPr>
        <p:spPr>
          <a:xfrm>
            <a:off x="538621" y="5727700"/>
            <a:ext cx="11472866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新订单，你查看患者问题后，可选择“拒绝”或“接诊”；接诊后方可回复消息；若您不做任何操作，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小时系统自动退款；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7CFE8D2-0240-4211-BA0E-E4BC5BBF16D7}"/>
              </a:ext>
            </a:extLst>
          </p:cNvPr>
          <p:cNvSpPr txBox="1">
            <a:spLocks/>
          </p:cNvSpPr>
          <p:nvPr/>
        </p:nvSpPr>
        <p:spPr>
          <a:xfrm>
            <a:off x="538621" y="6168667"/>
            <a:ext cx="10283258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接诊后，订单有效期：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小时，超过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小时自动结束；您也可以主动结束。结束后订单变为完成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E9605D4-4AD8-4136-A9DE-703D1BA31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62" y="1609654"/>
            <a:ext cx="2237075" cy="39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FFD4387-36D5-4A28-86EB-5C627DA5B955}"/>
              </a:ext>
            </a:extLst>
          </p:cNvPr>
          <p:cNvSpPr txBox="1">
            <a:spLocks/>
          </p:cNvSpPr>
          <p:nvPr/>
        </p:nvSpPr>
        <p:spPr>
          <a:xfrm>
            <a:off x="323295" y="2966283"/>
            <a:ext cx="10515600" cy="593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主要操作流程介绍完毕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1E46EF-149D-46AC-8CD4-68FA452785EC}"/>
              </a:ext>
            </a:extLst>
          </p:cNvPr>
          <p:cNvSpPr txBox="1">
            <a:spLocks/>
          </p:cNvSpPr>
          <p:nvPr/>
        </p:nvSpPr>
        <p:spPr>
          <a:xfrm>
            <a:off x="829404" y="4704830"/>
            <a:ext cx="9823800" cy="35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若有其他疑问，请联系客服人员，感谢您的使用！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60324C9-5343-4A28-9D88-20F55D9787DD}"/>
              </a:ext>
            </a:extLst>
          </p:cNvPr>
          <p:cNvSpPr txBox="1">
            <a:spLocks/>
          </p:cNvSpPr>
          <p:nvPr/>
        </p:nvSpPr>
        <p:spPr>
          <a:xfrm>
            <a:off x="536359" y="523783"/>
            <a:ext cx="11164410" cy="1500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、若是您还未回复患者最后一条提问，咨询订单自动结束，您可以继续回复患者。可回复时间节点为结束后的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天内，超时则不能回复了！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、若是您的咨询订单被患者投诉，经查证如实则需要做退费处理，管理员会在后台进行“无效订单”操作；</a:t>
            </a:r>
          </a:p>
        </p:txBody>
      </p:sp>
    </p:spTree>
    <p:extLst>
      <p:ext uri="{BB962C8B-B14F-4D97-AF65-F5344CB8AC3E}">
        <p14:creationId xmlns:p14="http://schemas.microsoft.com/office/powerpoint/2010/main" val="15918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334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2019-06-13T11:05:37Z</dcterms:created>
  <dcterms:modified xsi:type="dcterms:W3CDTF">2019-06-14T08:09:32Z</dcterms:modified>
</cp:coreProperties>
</file>