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4"/><Relationship Target="docProps/core.xml" Type="http://schemas.openxmlformats.org/package/2006/relationships/metadata/core-properties" Id="rId3"/><Relationship Target="docProps/app.xml" Type="http://schemas.openxmlformats.org/officeDocument/2006/relationships/extended-properties" Id="rId2"/><Relationship Target="docProps/thumbnail.jpeg" Type="http://schemas.openxmlformats.org/package/2006/relationships/metadata/thumbnail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5" id="2147483659"/>
  </p:sldMasterIdLst>
  <p:sldIdLst>
    <p:sldId r:id="rId6" id="256"/>
  </p:sldIdLst>
  <p:sldSz cx="12192000" cy="6858000"/>
  <p:notesSz cy="9144000" cx="6858000"/>
  <p:defaultTextStyle>
    <a:defPPr>
      <a:defRPr lang="en-US"/>
    </a:defPPr>
    <a:lvl1pPr rtl="0" marL="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1pPr>
    <a:lvl2pPr rtl="0" marL="4572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2pPr>
    <a:lvl3pPr rtl="0" marL="9144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rtl="0" marL="13716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4pPr>
    <a:lvl5pPr rtl="0" marL="18288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5pPr>
    <a:lvl6pPr rtl="0" marL="22860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6pPr>
    <a:lvl7pPr rtl="0" marL="27432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7pPr>
    <a:lvl8pPr rtl="0" marL="32004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rtl="0" marL="36576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Name="Medium Style 2 - Accent 1" styleId="{5C22544A-7EE6-4342-B048-85BDC9FD1C3A}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4995"/>
    <p:restoredTop sz="94660"/>
  </p:normalViewPr>
  <p:slideViewPr>
    <p:cSldViewPr snapToGrid="0">
      <p:cViewPr varScale="1">
        <p:scale>
          <a:sx d="100" n="89"/>
          <a:sy d="100" n="89"/>
        </p:scale>
        <p:origin y="82" x="466"/>
      </p:cViewPr>
      <p:guideLst/>
    </p:cSldViewPr>
  </p:slideViewPr>
  <p:notesTextViewPr>
    <p:cViewPr>
      <p:scale>
        <a:sx d="1" n="1"/>
        <a:sy d="1" n="1"/>
      </p:scale>
      <p:origin y="0" x="0"/>
    </p:cViewPr>
  </p:notesTextViewPr>
  <p:gridSpacing cy="76200" cx="76200"/>
</p:viewPr>
</file>

<file path=ppt/_rels/presentation.xml.rels><?xml version="1.0" encoding="UTF-8" standalone="yes"?><Relationships xmlns="http://schemas.openxmlformats.org/package/2006/relationships"><Relationship Target="slides/slide1.xml" Type="http://schemas.openxmlformats.org/officeDocument/2006/relationships/slide" Id="rId6"/><Relationship Target="slideMasters/slideMaster1.xml" Type="http://schemas.openxmlformats.org/officeDocument/2006/relationships/slideMaster" Id="rId5"/><Relationship Target="tableStyles.xml" Type="http://schemas.openxmlformats.org/officeDocument/2006/relationships/tableStyles" Id="rId4"/><Relationship Target="presProps.xml" Type="http://schemas.openxmlformats.org/officeDocument/2006/relationships/presProps" Id="rId3"/><Relationship Target="viewProps.xml" Type="http://schemas.openxmlformats.org/officeDocument/2006/relationships/viewProps" Id="rId2"/><Relationship Target="theme/theme1.xml" Type="http://schemas.openxmlformats.org/officeDocument/2006/relationships/theme" Id="rId1"/></Relationship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Subtitle 2" id="3"/>
          <p:cNvSpPr>
            <a:spLocks noGrp="1"/>
          </p:cNvSpPr>
          <p:nvPr>
            <p:ph type="subTitle" idx="1"/>
          </p:nvPr>
        </p:nvSpPr>
        <p:spPr>
          <a:xfrm>
            <a:off y="3602038" x="1524000"/>
            <a:ext cy="1655762" cx="9144000"/>
          </a:xfrm>
        </p:spPr>
        <p:txBody>
          <a:bodyPr numCol="1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r>
              <a:rPr smtClean="0" lang="en-US"/>
              <a:t>Click to edit Master subtitle style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1"/>
          </p:cNvSpPr>
          <p:nvPr>
            <p:ph type="body" idx="1" orient="vert"/>
          </p:nvPr>
        </p:nvSpPr>
        <p:spPr/>
        <p:txBody>
          <a:bodyPr vert="eaVert"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1"/>
          </p:cNvSpPr>
          <p:nvPr>
            <p:ph type="title" orient="vert"/>
          </p:nvPr>
        </p:nvSpPr>
        <p:spPr>
          <a:xfrm>
            <a:off y="365125" x="8724900"/>
            <a:ext cy="5811838" cx="2628900"/>
          </a:xfrm>
        </p:spPr>
        <p:txBody>
          <a:bodyPr vert="eaVert"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1"/>
          </p:cNvSpPr>
          <p:nvPr>
            <p:ph type="body" idx="1" orient="vert"/>
          </p:nvPr>
        </p:nvSpPr>
        <p:spPr>
          <a:xfrm>
            <a:off y="365125" x="838200"/>
            <a:ext cy="5811838" cx="7734300"/>
          </a:xfrm>
        </p:spPr>
        <p:txBody>
          <a:bodyPr vert="eaVert"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4589463" x="831850"/>
            <a:ext cy="1500187" cx="10515600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1"/>
          </p:cNvSpPr>
          <p:nvPr>
            <p:ph sz="half" idx="1"/>
          </p:nvPr>
        </p:nvSpPr>
        <p:spPr>
          <a:xfrm>
            <a:off y="1825625" x="838200"/>
            <a:ext cy="4351338" cx="5181600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Content Placeholder 3" id="4"/>
          <p:cNvSpPr>
            <a:spLocks noGrp="1"/>
          </p:cNvSpPr>
          <p:nvPr>
            <p:ph sz="half" idx="2"/>
          </p:nvPr>
        </p:nvSpPr>
        <p:spPr>
          <a:xfrm>
            <a:off y="1825625" x="6172200"/>
            <a:ext cy="4351338" cx="5181600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1681163" x="839788"/>
            <a:ext cy="823912" cx="5157787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Content Placeholder 3" id="4"/>
          <p:cNvSpPr>
            <a:spLocks noGrp="1"/>
          </p:cNvSpPr>
          <p:nvPr>
            <p:ph sz="half" idx="2"/>
          </p:nvPr>
        </p:nvSpPr>
        <p:spPr>
          <a:xfrm>
            <a:off y="2505075" x="839788"/>
            <a:ext cy="3684588" cx="5157787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Text Placeholder 4" id="5"/>
          <p:cNvSpPr>
            <a:spLocks noGrp="1"/>
          </p:cNvSpPr>
          <p:nvPr>
            <p:ph type="body" sz="quarter" idx="3"/>
          </p:nvPr>
        </p:nvSpPr>
        <p:spPr>
          <a:xfrm>
            <a:off y="1681163" x="6172200"/>
            <a:ext cy="823912" cx="5183188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Content Placeholder 5" id="6"/>
          <p:cNvSpPr>
            <a:spLocks noGrp="1"/>
          </p:cNvSpPr>
          <p:nvPr>
            <p:ph sz="quarter" idx="4"/>
          </p:nvPr>
        </p:nvSpPr>
        <p:spPr>
          <a:xfrm>
            <a:off y="2505075" x="6172200"/>
            <a:ext cy="3684588" cx="5183188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6" id="7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7" id="8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8" id="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Date Placeholder 2" id="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3" id="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4" id="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Date Placeholder 1" id="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2" id="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Text Placeholder 3" id="4"/>
          <p:cNvSpPr>
            <a:spLocks noGrp="1"/>
          </p:cNvSpPr>
          <p:nvPr>
            <p:ph type="body" sz="half" idx="2"/>
          </p:nvPr>
        </p:nvSpPr>
        <p:spPr>
          <a:xfrm>
            <a:off y="2057400" x="839788"/>
            <a:ext cy="3811588" cx="3932237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Picture Placeholder 2" id="3"/>
          <p:cNvSpPr>
            <a:spLocks noGrp="1"/>
          </p:cNvSpPr>
          <p:nvPr>
            <p:ph type="pic" idx="1"/>
          </p:nvPr>
        </p:nvSpPr>
        <p:spPr>
          <a:xfrm>
            <a:off y="987425" x="5183188"/>
            <a:ext cy="4873625" cx="61722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name="Text Placeholder 3" id="4"/>
          <p:cNvSpPr>
            <a:spLocks noGrp="1"/>
          </p:cNvSpPr>
          <p:nvPr>
            <p:ph type="body" sz="half" idx="2"/>
          </p:nvPr>
        </p:nvSpPr>
        <p:spPr>
          <a:xfrm>
            <a:off y="2057400" x="839788"/>
            <a:ext cy="3811588" cx="3932237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596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1.xml" Type="http://schemas.openxmlformats.org/officeDocument/2006/relationships/slideLayout" Id="rId12"/><Relationship Target="../slideLayouts/slideLayout10.xml" Type="http://schemas.openxmlformats.org/officeDocument/2006/relationships/slideLayout" Id="rId11"/><Relationship Target="../slideLayouts/slideLayout9.xml" Type="http://schemas.openxmlformats.org/officeDocument/2006/relationships/slideLayout" Id="rId10"/><Relationship Target="../slideLayouts/slideLayout8.xml" Type="http://schemas.openxmlformats.org/officeDocument/2006/relationships/slideLayout" Id="rId9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1.xml" Type="http://schemas.openxmlformats.org/officeDocument/2006/relationships/slideLayout" Id="rId2"/><Relationship Target="../theme/theme1.xml" Type="http://schemas.openxmlformats.org/officeDocument/2006/relationships/theme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Placeholder 1" id="2"/>
          <p:cNvSpPr>
            <a:spLocks noGrp="1"/>
          </p:cNvSpPr>
          <p:nvPr>
            <p:ph type="title"/>
          </p:nvPr>
        </p:nvSpPr>
        <p:spPr>
          <a:xfrm>
            <a:off y="365125" x="838200"/>
            <a:ext cy="1325563" cx="10515600"/>
          </a:xfrm>
          <a:prstGeom prst="rect">
            <a:avLst/>
          </a:prstGeom>
        </p:spPr>
        <p:txBody>
          <a:bodyPr tIns="45720" vert="horz" rIns="91440" numCol="1" lIns="91440" rtlCol="0" bIns="45720" anchor="ctr">
            <a:normAutofit/>
          </a:bodyPr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tIns="45720" vert="horz" rIns="91440" numCol="1" lIns="91440" rtlCol="0" bIns="45720">
            <a:normAutofit/>
          </a:bodyPr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2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tIns="45720" vert="horz" rIns="91440" numCol="1" lIns="91440" rtlCol="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8B92AB96-B737-4E82-BD6D-0D6B7B35824D}">
              <a:rPr smtClean="0" lang="en-US"/>
              <a:t>2/3/2015</a:t>
            </a:fld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3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tIns="45720" vert="horz" rIns="91440" numCol="1" lIns="91440" rtlCol="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4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tIns="45720" vert="horz" rIns="91440" numCol="1" lIns="91440" rtlCol="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0E0AD201-5CFD-436F-A1A8-781F207D9237}">
              <a:rPr smtClean="0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0278"/>
      </p:ext>
    </p:extLst>
  </p:cSld>
  <p:clrMap tx1="dk1" tx2="dk2" bg1="lt1" accent6="accent6" bg2="lt2" accent5="accent5" accent4="accent4" accent3="accent3" folHlink="folHlink" accent2="accent2" hlink="hlink" accent1="accent1"/>
  <p:sldLayoutIdLst>
    <p:sldLayoutId r:id="rId2" id="2147483648"/>
    <p:sldLayoutId r:id="rId3" id="2147483649"/>
    <p:sldLayoutId r:id="rId4" id="2147483650"/>
    <p:sldLayoutId r:id="rId5" id="2147483651"/>
    <p:sldLayoutId r:id="rId6" id="2147483652"/>
    <p:sldLayoutId r:id="rId7" id="2147483653"/>
    <p:sldLayoutId r:id="rId8" id="2147483654"/>
    <p:sldLayoutId r:id="rId9" id="2147483655"/>
    <p:sldLayoutId r:id="rId10" id="2147483656"/>
    <p:sldLayoutId r:id="rId11" id="2147483657"/>
    <p:sldLayoutId r:id="rId12" id="2147483658"/>
  </p:sldLayoutIdLst>
  <p:txStyles>
    <p:titleStyle>
      <a:lvl1pPr rtl="0" latinLnBrk="0" hangingPunct="1" eaLnBrk="1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latinLnBrk="0" rtl="0" marL="228600" indent="-228600" hangingPunct="1" eaLnBrk="1" algn="l" defTabSz="9144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latinLnBrk="0" rtl="0" marL="6858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latinLnBrk="0" rtl="0" marL="11430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latinLnBrk="0" rtl="0" marL="16002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latinLnBrk="0" rtl="0" marL="20574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latinLnBrk="0" rtl="0" marL="25146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latinLnBrk="0" rtl="0" marL="29718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latinLnBrk="0" rtl="0" marL="34290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latinLnBrk="0" rtl="0" marL="38862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rtl="0" marL="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rtl="0" marL="4572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rtl="0" marL="9144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rtl="0" marL="13716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rtl="0" marL="18288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rtl="0" marL="22860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rtl="0" marL="27432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rtl="0" marL="32004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rtl="0" marL="36576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 dirty="0"/>
              <a:t>CS525 Spring 2015 Schedule</a:t>
            </a:r>
            <a:endParaRPr lang="en-US" dirty="0"/>
          </a:p>
        </p:txBody>
      </p:sp>
      <p:graphicFrame>
        <p:nvGraphicFramePr>
          <p:cNvPr name="Content Placeholder 8" id="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63207"/>
              </p:ext>
            </p:extLst>
          </p:nvPr>
        </p:nvGraphicFramePr>
        <p:xfrm>
          <a:off y="1861224" x="2502739"/>
          <a:ext cy="4108254" cx="5416310"/>
        </p:xfrm>
        <a:graphic>
          <a:graphicData uri="http://schemas.openxmlformats.org/drawingml/2006/table">
            <a:tbl>
              <a:tblPr/>
              <a:tblGrid>
                <a:gridCol w="3554237"/>
                <a:gridCol w="1071473"/>
                <a:gridCol w="790600"/>
              </a:tblGrid>
              <a:tr h="348814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dirty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Spring Break Week Begins</a:t>
                      </a:r>
                    </a:p>
                  </a:txBody>
                  <a:tcPr anchor="ctr" marL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Mon, Mar 17, 2014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numCol="1"/>
                    <a:lstStyle/>
                    <a:p>
                      <a:endParaRPr lang="en-US"/>
                    </a:p>
                  </a:txBody>
                  <a:tcPr/>
                </a:tc>
              </a:tr>
              <a:tr h="348814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Last Day to Withdraw</a:t>
                      </a:r>
                    </a:p>
                  </a:txBody>
                  <a:tcPr anchor="ctr" marL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Mon, Mar 31, 2014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numCol="1"/>
                    <a:lstStyle/>
                    <a:p>
                      <a:endParaRPr lang="en-US"/>
                    </a:p>
                  </a:txBody>
                  <a:tcPr/>
                </a:tc>
              </a:tr>
              <a:tr h="186034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Midterm Grades Due</a:t>
                      </a:r>
                    </a:p>
                  </a:txBody>
                  <a:tcPr anchor="ctr" marL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Fri, Mar 14, 2014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numCol="1"/>
                    <a:lstStyle/>
                    <a:p>
                      <a:endParaRPr lang="en-US"/>
                    </a:p>
                  </a:txBody>
                  <a:tcPr/>
                </a:tc>
              </a:tr>
              <a:tr h="193786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Final Exams Begin</a:t>
                      </a:r>
                    </a:p>
                  </a:txBody>
                  <a:tcPr anchor="ctr" marL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1">
                          <a:solidFill>
                            <a:srgbClr val="333333"/>
                          </a:solidFill>
                          <a:effectLst/>
                          <a:latin charset="0" pitchFamily="34" panose="020B0604030504040204" typeface="Verdana"/>
                        </a:rPr>
                        <a:t>Mon, May 5, 2014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numCol="1"/>
                    <a:lstStyle/>
                    <a:p>
                      <a:endParaRPr lang="en-US"/>
                    </a:p>
                  </a:txBody>
                  <a:tcPr/>
                </a:tc>
              </a:tr>
              <a:tr h="193786">
                <a:tc>
                  <a:txBody>
                    <a:bodyPr numCol="1"/>
                    <a:lstStyle/>
                    <a:p>
                      <a:pPr fontAlgn="b" algn="l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826">
                <a:tc>
                  <a:txBody>
                    <a:bodyPr numCol="1"/>
                    <a:lstStyle/>
                    <a:p>
                      <a:pPr fontAlgn="ctr" algn="l"/>
                      <a:r>
                        <a:rPr strike="noStrike" u="none" sz="1400" lang="en-US" i="0" dirty="0" b="1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CS525</a:t>
                      </a:r>
                    </a:p>
                  </a:txBody>
                  <a:tcPr anchor="ctr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3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Tuesday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3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Thursday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l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2/3/2015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2/5/2015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l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2/10/2015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2/12/2015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Prog. Assignment 1 due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2/17/2015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2/19/2015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l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2/24/2015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2/26/2015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Midterm Exam</a:t>
                      </a:r>
                    </a:p>
                  </a:txBody>
                  <a:tcPr anchor="ctr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3/3/2015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3/5/2015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Progr. Assigment 2 Due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3/10/2015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3/12/2015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Spring Break Week Begins - No Classes</a:t>
                      </a:r>
                    </a:p>
                  </a:txBody>
                  <a:tcPr anchor="ctr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3/17/2015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3/19/2015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l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3/24/2015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3/26/2015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l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3/31/2015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4/2/2015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b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Prog. Assignment 3 Due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4/7/2015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4/9/2015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 </a:t>
                      </a:r>
                    </a:p>
                  </a:txBody>
                  <a:tcPr anchor="ctr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4/14/2015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4/16/2015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34">
                <a:tc>
                  <a:txBody>
                    <a:bodyPr numCol="1"/>
                    <a:lstStyle/>
                    <a:p>
                      <a:pPr fontAlgn="ctr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Final Exam</a:t>
                      </a:r>
                    </a:p>
                  </a:txBody>
                  <a:tcPr anchor="ctr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4/21/2015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4/23/2015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6">
                <a:tc>
                  <a:txBody>
                    <a:bodyPr numCol="1"/>
                    <a:lstStyle/>
                    <a:p>
                      <a:pPr fontAlgn="b" algn="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Project and all assignments Are Due</a:t>
                      </a:r>
                    </a:p>
                  </a:txBody>
                  <a:tcPr anchor="b" marL="7620" marR="7620" marB="0" marT="7620">
                    <a:lnL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4/28/2015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fontAlgn="ctr" algn="ctr"/>
                      <a:r>
                        <a:rPr strike="noStrike" u="none" sz="1100" lang="en-US" i="0" dirty="0" b="0">
                          <a:solidFill>
                            <a:srgbClr val="000000"/>
                          </a:solidFill>
                          <a:effectLst/>
                          <a:latin charset="0" pitchFamily="34" panose="020F0502020204030204" typeface="Calibri"/>
                        </a:rPr>
                        <a:t>4/30/2015</a:t>
                      </a:r>
                    </a:p>
                  </a:txBody>
                  <a:tcPr anchor="ctr" marL="7620" marR="7620" marB="0" marT="7620">
                    <a:lnL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algn="ctr" w="635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algn="ctr" w="12700" cmpd="sng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2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panose="020F0502020204030204"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scaled="0"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scaled="0" ang="5400000"/>
        </a:gradFill>
      </a:fillStyleLst>
      <a:lnStyleLst>
        <a:ln algn="ctr" w="6350" cmpd="sng" cap="flat">
          <a:solidFill>
            <a:schemeClr val="phClr"/>
          </a:solidFill>
          <a:prstDash val="solid"/>
          <a:miter lim="800000"/>
        </a:ln>
        <a:ln algn="ctr" w="12700" cmpd="sng" cap="flat">
          <a:solidFill>
            <a:schemeClr val="phClr"/>
          </a:solidFill>
          <a:prstDash val="solid"/>
          <a:miter lim="800000"/>
        </a:ln>
        <a:ln algn="ctr" w="19050" cmpd="sng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dist="19050" dir="5400000" algn="ctr" rotWithShape="0" blurRad="5715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scaled="0" ang="540000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103</Words>
  <Paragraphs>54</Paragraphs>
  <Slides>1</Slides>
  <Notes>0</Notes>
  <TotalTime>0</TotalTime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CS525 Spring 2015 Schedule</vt:lpstr>
    </vt:vector>
  </TitlesOfParts>
  <LinksUpToDate>false</LinksUpToDate>
  <SharedDoc>false</SharedDoc>
  <HyperlinksChanged>false</HyperlinksChanged>
  <Application>Microsoft Office PowerPoint</Application>
  <AppVersion>15.0000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2015-02-03T16:50:08Z</dcterms:created>
  <dc:creator>Administrator</dc:creator>
  <cp:lastModifiedBy>Administrator</cp:lastModifiedBy>
  <dcterms:modified xsi:type="dcterms:W3CDTF">2015-02-03T16:50:28Z</dcterms:modified>
  <cp:revision>1</cp:revision>
  <dc:title>CS525 Spring 2015 Schedule</dc:title>
</cp:coreProperties>
</file>