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7" r:id="rId3"/>
    <p:sldId id="308" r:id="rId4"/>
    <p:sldId id="309" r:id="rId5"/>
    <p:sldId id="327" r:id="rId6"/>
    <p:sldId id="325" r:id="rId7"/>
    <p:sldId id="328" r:id="rId8"/>
    <p:sldId id="310" r:id="rId9"/>
    <p:sldId id="311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08"/>
            <p14:sldId id="309"/>
            <p14:sldId id="327"/>
            <p14:sldId id="325"/>
            <p14:sldId id="328"/>
            <p14:sldId id="310"/>
            <p14:sldId id="311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treeset-subset-method-in-jav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Estructuras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Estructuras de Datos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963" y="2769210"/>
            <a:ext cx="7878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Medio para almacenar y organizar datos: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 un mecanismo para almacenar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Unas operaciones específicas que pueden ser más eficientes para cada caso.</a:t>
            </a: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esta parte 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963" y="1615113"/>
            <a:ext cx="7878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Arreglos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ArrayList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PriorityQueue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err="1"/>
              <a:t>Pair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Deque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FF0000"/>
                </a:solidFill>
              </a:rPr>
              <a:t>Set (</a:t>
            </a:r>
            <a:r>
              <a:rPr lang="es-CO" sz="2400" dirty="0" err="1">
                <a:solidFill>
                  <a:srgbClr val="FF0000"/>
                </a:solidFill>
              </a:rPr>
              <a:t>TreeSet</a:t>
            </a:r>
            <a:r>
              <a:rPr lang="es-CO" sz="24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rgbClr val="FF0000"/>
                </a:solidFill>
              </a:rPr>
              <a:t>Map</a:t>
            </a:r>
            <a:r>
              <a:rPr lang="es-CO" sz="2400" dirty="0">
                <a:solidFill>
                  <a:srgbClr val="FF0000"/>
                </a:solidFill>
              </a:rPr>
              <a:t> (</a:t>
            </a:r>
            <a:r>
              <a:rPr lang="es-CO" sz="2400" dirty="0" err="1">
                <a:solidFill>
                  <a:srgbClr val="FF0000"/>
                </a:solidFill>
              </a:rPr>
              <a:t>TreeMap</a:t>
            </a:r>
            <a:r>
              <a:rPr lang="es-CO" sz="2400" dirty="0">
                <a:solidFill>
                  <a:srgbClr val="FF0000"/>
                </a:solidFill>
              </a:rPr>
              <a:t>)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(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Cómo se determinan los Conjuntos? - suedcato">
            <a:extLst>
              <a:ext uri="{FF2B5EF4-FFF2-40B4-BE49-F238E27FC236}">
                <a16:creationId xmlns:a16="http://schemas.microsoft.com/office/drawing/2014/main" id="{AC7F4869-9ED9-4787-B8EC-74D34847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" y="1150429"/>
            <a:ext cx="5667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35214"/>
            <a:ext cx="7878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Representan conjuntos con la ventaja de que los datos al insertarse 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quedan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ordenados: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Internamente es un 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árbol de búsqueda balanceado.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Realiza operaciones de inserción, búsqueda y borrado de forma eficiente.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almacena valores repetidos.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A295-F273-4744-89D9-37E5B582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310" y="5209573"/>
            <a:ext cx="4591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E97AC-87E8-400A-8D22-3B167DB8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310" y="4459516"/>
            <a:ext cx="28765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53B43-57DC-4170-AB89-F7A95510279B}"/>
              </a:ext>
            </a:extLst>
          </p:cNvPr>
          <p:cNvSpPr txBox="1"/>
          <p:nvPr/>
        </p:nvSpPr>
        <p:spPr>
          <a:xfrm>
            <a:off x="-1" y="3754762"/>
            <a:ext cx="787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81010-4948-45B3-A21F-CF71C4F30BA0}"/>
              </a:ext>
            </a:extLst>
          </p:cNvPr>
          <p:cNvSpPr txBox="1"/>
          <p:nvPr/>
        </p:nvSpPr>
        <p:spPr>
          <a:xfrm>
            <a:off x="244135" y="1973756"/>
            <a:ext cx="83405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add(data): </a:t>
            </a:r>
            <a:r>
              <a:rPr lang="en-GB" sz="2000" dirty="0" err="1"/>
              <a:t>Inserta</a:t>
            </a:r>
            <a:r>
              <a:rPr lang="en-GB" sz="2000" dirty="0"/>
              <a:t> el </a:t>
            </a:r>
            <a:r>
              <a:rPr lang="en-GB" sz="2000" dirty="0" err="1"/>
              <a:t>valor</a:t>
            </a:r>
            <a:r>
              <a:rPr lang="en-GB" sz="2000" dirty="0"/>
              <a:t> data </a:t>
            </a:r>
            <a:r>
              <a:rPr lang="en-GB" sz="2000" dirty="0" err="1"/>
              <a:t>en</a:t>
            </a:r>
            <a:r>
              <a:rPr lang="en-GB" sz="2000" dirty="0"/>
              <a:t> el </a:t>
            </a:r>
            <a:r>
              <a:rPr lang="en-GB" sz="2000" dirty="0" err="1"/>
              <a:t>TreeSet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remove(data): </a:t>
            </a:r>
            <a:r>
              <a:rPr lang="en-GB" sz="2000" dirty="0" err="1"/>
              <a:t>Elimina</a:t>
            </a:r>
            <a:r>
              <a:rPr lang="en-GB" sz="2000" dirty="0"/>
              <a:t> el </a:t>
            </a:r>
            <a:r>
              <a:rPr lang="en-GB" sz="2000" dirty="0" err="1"/>
              <a:t>elemento</a:t>
            </a:r>
            <a:r>
              <a:rPr lang="en-GB" sz="2000" dirty="0"/>
              <a:t> data del </a:t>
            </a:r>
            <a:r>
              <a:rPr lang="en-GB" sz="2000" dirty="0" err="1"/>
              <a:t>TreeSet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clear(): </a:t>
            </a:r>
            <a:r>
              <a:rPr lang="en-GB" sz="2000" dirty="0" err="1"/>
              <a:t>Elimina</a:t>
            </a:r>
            <a:r>
              <a:rPr lang="en-GB" sz="2000" dirty="0"/>
              <a:t> </a:t>
            </a:r>
            <a:r>
              <a:rPr lang="en-GB" sz="2000" dirty="0" err="1"/>
              <a:t>todos</a:t>
            </a:r>
            <a:r>
              <a:rPr lang="en-GB" sz="2000" dirty="0"/>
              <a:t> los </a:t>
            </a:r>
            <a:r>
              <a:rPr lang="en-GB" sz="2000" dirty="0" err="1"/>
              <a:t>elementos</a:t>
            </a:r>
            <a:r>
              <a:rPr lang="en-GB" sz="2000" dirty="0"/>
              <a:t> del </a:t>
            </a:r>
            <a:r>
              <a:rPr lang="en-GB" sz="2000" dirty="0" err="1"/>
              <a:t>TreeSet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contains(data): </a:t>
            </a:r>
            <a:r>
              <a:rPr lang="en-GB" sz="2000" dirty="0" err="1"/>
              <a:t>Retorna</a:t>
            </a:r>
            <a:r>
              <a:rPr lang="en-GB" sz="2000" dirty="0"/>
              <a:t> un </a:t>
            </a:r>
            <a:r>
              <a:rPr lang="en-GB" sz="2000" dirty="0" err="1"/>
              <a:t>boolean</a:t>
            </a:r>
            <a:r>
              <a:rPr lang="en-GB" sz="2000" dirty="0"/>
              <a:t> que </a:t>
            </a:r>
            <a:r>
              <a:rPr lang="en-GB" sz="2000" dirty="0" err="1"/>
              <a:t>indica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el </a:t>
            </a:r>
            <a:r>
              <a:rPr lang="en-GB" sz="2000" dirty="0" err="1"/>
              <a:t>elemento</a:t>
            </a:r>
            <a:r>
              <a:rPr lang="en-GB" sz="2000" dirty="0"/>
              <a:t> data se </a:t>
            </a:r>
            <a:r>
              <a:rPr lang="en-GB" sz="2000" dirty="0" err="1"/>
              <a:t>encuentra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el </a:t>
            </a:r>
            <a:r>
              <a:rPr lang="en-GB" sz="2000" dirty="0" err="1"/>
              <a:t>TreeSet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isEmpty</a:t>
            </a:r>
            <a:r>
              <a:rPr lang="en-GB" sz="2000" dirty="0"/>
              <a:t>(): </a:t>
            </a:r>
            <a:r>
              <a:rPr lang="en-GB" sz="2000" dirty="0" err="1"/>
              <a:t>Retorna</a:t>
            </a:r>
            <a:r>
              <a:rPr lang="en-GB" sz="2000" dirty="0"/>
              <a:t> un </a:t>
            </a:r>
            <a:r>
              <a:rPr lang="en-GB" sz="2000" dirty="0" err="1"/>
              <a:t>boolean</a:t>
            </a:r>
            <a:r>
              <a:rPr lang="en-GB" sz="2000" dirty="0"/>
              <a:t> que </a:t>
            </a:r>
            <a:r>
              <a:rPr lang="en-GB" sz="2000" dirty="0" err="1"/>
              <a:t>indica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el </a:t>
            </a:r>
            <a:r>
              <a:rPr lang="en-GB" sz="2000" dirty="0" err="1"/>
              <a:t>TreeSet</a:t>
            </a:r>
            <a:r>
              <a:rPr lang="en-GB" sz="2000" dirty="0"/>
              <a:t> </a:t>
            </a:r>
            <a:r>
              <a:rPr lang="en-GB" sz="2000" dirty="0" err="1"/>
              <a:t>tiene</a:t>
            </a:r>
            <a:r>
              <a:rPr lang="en-GB" sz="2000" dirty="0"/>
              <a:t> </a:t>
            </a:r>
            <a:r>
              <a:rPr lang="en-GB" sz="2000" dirty="0" err="1"/>
              <a:t>elementos</a:t>
            </a:r>
            <a:r>
              <a:rPr lang="en-GB" sz="2000" dirty="0"/>
              <a:t>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size(): </a:t>
            </a:r>
            <a:r>
              <a:rPr lang="en-GB" sz="2000" dirty="0" err="1"/>
              <a:t>Retorna</a:t>
            </a:r>
            <a:r>
              <a:rPr lang="en-GB" sz="2000" dirty="0"/>
              <a:t> el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elementos</a:t>
            </a:r>
            <a:r>
              <a:rPr lang="en-GB" sz="2000" dirty="0"/>
              <a:t> que se </a:t>
            </a:r>
            <a:r>
              <a:rPr lang="en-GB" sz="2000" dirty="0" err="1"/>
              <a:t>encuentran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el </a:t>
            </a:r>
            <a:r>
              <a:rPr lang="en-GB" sz="2000" dirty="0" err="1"/>
              <a:t>TreeSet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first</a:t>
            </a:r>
            <a:r>
              <a:rPr lang="es-CO" sz="2000" dirty="0"/>
              <a:t>(): Retorna el elemento más pequeño que se encuentra en el </a:t>
            </a:r>
            <a:r>
              <a:rPr lang="es-CO" sz="2000" dirty="0" err="1"/>
              <a:t>TreeSet</a:t>
            </a:r>
            <a:r>
              <a:rPr lang="es-CO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last</a:t>
            </a:r>
            <a:r>
              <a:rPr lang="es-CO" sz="2000" dirty="0"/>
              <a:t>(): Retorna el elemento más grande que se encuentra en el </a:t>
            </a:r>
            <a:r>
              <a:rPr lang="es-CO" sz="2000" dirty="0" err="1"/>
              <a:t>TreeSet</a:t>
            </a:r>
            <a:r>
              <a:rPr lang="es-CO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pollFirst</a:t>
            </a:r>
            <a:r>
              <a:rPr lang="es-CO" sz="2000" dirty="0"/>
              <a:t>(): Retorna y elimina el elemento más pequeño del </a:t>
            </a:r>
            <a:r>
              <a:rPr lang="es-CO" sz="2000" dirty="0" err="1"/>
              <a:t>TreeSet</a:t>
            </a:r>
            <a:r>
              <a:rPr lang="es-CO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pollLast</a:t>
            </a:r>
            <a:r>
              <a:rPr lang="es-CO" sz="2000" dirty="0"/>
              <a:t>(): Retorna y elimina el elemento más grande del </a:t>
            </a:r>
            <a:r>
              <a:rPr lang="es-CO" sz="2000" dirty="0" err="1"/>
              <a:t>TreeSet</a:t>
            </a:r>
            <a:r>
              <a:rPr lang="es-CO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addAll</a:t>
            </a:r>
            <a:r>
              <a:rPr lang="en-GB" sz="2000" dirty="0"/>
              <a:t>(Collection&lt;? extends E&gt; c) //union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retainAll</a:t>
            </a:r>
            <a:r>
              <a:rPr lang="en-US" sz="2000" dirty="0"/>
              <a:t>(Collection&lt;?&gt; collection)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consolata"/>
              </a:rPr>
              <a:t> //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consolata"/>
              </a:rPr>
              <a:t>intersecci</a:t>
            </a:r>
            <a:r>
              <a:rPr lang="en-US" sz="2000" dirty="0" err="1">
                <a:solidFill>
                  <a:srgbClr val="333333"/>
                </a:solidFill>
                <a:latin typeface="Inconsolata"/>
              </a:rPr>
              <a:t>ón</a:t>
            </a:r>
            <a:endParaRPr lang="en-US" sz="2000" dirty="0">
              <a:solidFill>
                <a:srgbClr val="333333"/>
              </a:solidFill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</a:t>
            </a:r>
            <a:r>
              <a:rPr lang="es-CO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s-CO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s-CO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fromElement</a:t>
            </a:r>
            <a:r>
              <a:rPr lang="es-CO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s-CO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toElement</a:t>
            </a:r>
            <a:r>
              <a:rPr lang="es-CO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s-CO" sz="2000" dirty="0"/>
              <a:t> //subconjunto toca castear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4491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Recorrer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53B43-57DC-4170-AB89-F7A95510279B}"/>
              </a:ext>
            </a:extLst>
          </p:cNvPr>
          <p:cNvSpPr txBox="1"/>
          <p:nvPr/>
        </p:nvSpPr>
        <p:spPr>
          <a:xfrm>
            <a:off x="-1" y="3754762"/>
            <a:ext cx="787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8E20F-3D6C-4CCE-A912-51B435E5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70" y="2463599"/>
            <a:ext cx="5967292" cy="15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35214"/>
            <a:ext cx="7878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Almacena valores de la forma llave valor de forma 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 también un árbol de búsqueda balanceado.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almacena llaves repetidas.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E2740D-E36B-4A8B-BD8D-384339C1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84" y="3143385"/>
            <a:ext cx="6858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35214"/>
            <a:ext cx="9037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FF0FD-0DB5-4384-98A2-670C8256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69" y="1535214"/>
            <a:ext cx="287655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F3964-105C-487D-8B53-3F23F053E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69" y="2167644"/>
            <a:ext cx="5267325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8BBCE-0075-47C7-AAAA-C3B9CBD5FEC6}"/>
              </a:ext>
            </a:extLst>
          </p:cNvPr>
          <p:cNvSpPr txBox="1"/>
          <p:nvPr/>
        </p:nvSpPr>
        <p:spPr>
          <a:xfrm>
            <a:off x="355015" y="2783631"/>
            <a:ext cx="79100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put(key, value): </a:t>
            </a:r>
            <a:r>
              <a:rPr lang="en-GB" sz="2000" dirty="0" err="1"/>
              <a:t>Asocia</a:t>
            </a:r>
            <a:r>
              <a:rPr lang="en-GB" sz="2000" dirty="0"/>
              <a:t> value con la Clave key dentro del </a:t>
            </a:r>
            <a:r>
              <a:rPr lang="en-GB" sz="2000" dirty="0" err="1"/>
              <a:t>mapa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get(key): </a:t>
            </a:r>
            <a:r>
              <a:rPr lang="en-GB" sz="2000" dirty="0" err="1"/>
              <a:t>Retorna</a:t>
            </a:r>
            <a:r>
              <a:rPr lang="en-GB" sz="2000" dirty="0"/>
              <a:t> el </a:t>
            </a:r>
            <a:r>
              <a:rPr lang="en-GB" sz="2000" dirty="0" err="1"/>
              <a:t>valor</a:t>
            </a:r>
            <a:r>
              <a:rPr lang="en-GB" sz="2000" dirty="0"/>
              <a:t> </a:t>
            </a:r>
            <a:r>
              <a:rPr lang="en-GB" sz="2000" dirty="0" err="1"/>
              <a:t>asociado</a:t>
            </a:r>
            <a:r>
              <a:rPr lang="en-GB" sz="2000" dirty="0"/>
              <a:t> a key dentro del </a:t>
            </a:r>
            <a:r>
              <a:rPr lang="en-GB" sz="2000" dirty="0" err="1"/>
              <a:t>TreeMap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remove(key): </a:t>
            </a:r>
            <a:r>
              <a:rPr lang="en-GB" sz="2000" dirty="0" err="1"/>
              <a:t>Elimina</a:t>
            </a:r>
            <a:r>
              <a:rPr lang="en-GB" sz="2000" dirty="0"/>
              <a:t> el par Clave/</a:t>
            </a:r>
            <a:r>
              <a:rPr lang="en-GB" sz="2000" dirty="0" err="1"/>
              <a:t>Valor</a:t>
            </a:r>
            <a:r>
              <a:rPr lang="en-GB" sz="2000" dirty="0"/>
              <a:t> </a:t>
            </a:r>
            <a:r>
              <a:rPr lang="en-GB" sz="2000" dirty="0" err="1"/>
              <a:t>asociado</a:t>
            </a:r>
            <a:r>
              <a:rPr lang="en-GB" sz="2000" dirty="0"/>
              <a:t> a key del </a:t>
            </a:r>
            <a:r>
              <a:rPr lang="en-GB" sz="2000" dirty="0" err="1"/>
              <a:t>TreeMap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clear(): </a:t>
            </a:r>
            <a:r>
              <a:rPr lang="en-GB" sz="2000" dirty="0" err="1"/>
              <a:t>Elimina</a:t>
            </a:r>
            <a:r>
              <a:rPr lang="en-GB" sz="2000" dirty="0"/>
              <a:t> </a:t>
            </a:r>
            <a:r>
              <a:rPr lang="en-GB" sz="2000" dirty="0" err="1"/>
              <a:t>todos</a:t>
            </a:r>
            <a:r>
              <a:rPr lang="en-GB" sz="2000" dirty="0"/>
              <a:t> los pares del </a:t>
            </a:r>
            <a:r>
              <a:rPr lang="en-GB" sz="2000" dirty="0" err="1"/>
              <a:t>TreeMap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err="1"/>
              <a:t>containsKey</a:t>
            </a:r>
            <a:r>
              <a:rPr lang="en-GB" sz="2000" b="1" dirty="0"/>
              <a:t>(data): </a:t>
            </a:r>
            <a:r>
              <a:rPr lang="en-GB" sz="2000" dirty="0" err="1"/>
              <a:t>Retorna</a:t>
            </a:r>
            <a:r>
              <a:rPr lang="en-GB" sz="2000" dirty="0"/>
              <a:t> un </a:t>
            </a:r>
            <a:r>
              <a:rPr lang="en-GB" sz="2000" dirty="0" err="1"/>
              <a:t>boolean</a:t>
            </a:r>
            <a:r>
              <a:rPr lang="en-GB" sz="2000" dirty="0"/>
              <a:t> que </a:t>
            </a:r>
            <a:r>
              <a:rPr lang="en-GB" sz="2000" dirty="0" err="1"/>
              <a:t>indica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el </a:t>
            </a:r>
            <a:r>
              <a:rPr lang="en-GB" sz="2000" dirty="0" err="1"/>
              <a:t>elemento</a:t>
            </a:r>
            <a:r>
              <a:rPr lang="en-GB" sz="2000" dirty="0"/>
              <a:t> data se </a:t>
            </a:r>
            <a:r>
              <a:rPr lang="en-GB" sz="2000" dirty="0" err="1"/>
              <a:t>encuentra</a:t>
            </a:r>
            <a:r>
              <a:rPr lang="en-GB" sz="2000" dirty="0"/>
              <a:t> </a:t>
            </a:r>
            <a:r>
              <a:rPr lang="en-GB" sz="2000" dirty="0" err="1"/>
              <a:t>almacenado</a:t>
            </a:r>
            <a:r>
              <a:rPr lang="en-GB" sz="2000" dirty="0"/>
              <a:t> </a:t>
            </a:r>
            <a:r>
              <a:rPr lang="en-GB" sz="2000" dirty="0" err="1"/>
              <a:t>como</a:t>
            </a:r>
            <a:r>
              <a:rPr lang="en-GB" sz="2000" dirty="0"/>
              <a:t> una Clave </a:t>
            </a:r>
            <a:r>
              <a:rPr lang="en-GB" sz="2000" dirty="0" err="1"/>
              <a:t>en</a:t>
            </a:r>
            <a:r>
              <a:rPr lang="en-GB" sz="2000" dirty="0"/>
              <a:t> el </a:t>
            </a:r>
            <a:r>
              <a:rPr lang="en-GB" sz="2000" dirty="0" err="1"/>
              <a:t>TreeMap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isEmpty</a:t>
            </a:r>
            <a:r>
              <a:rPr lang="es-CO" sz="2000" b="1" dirty="0"/>
              <a:t>(): </a:t>
            </a:r>
            <a:r>
              <a:rPr lang="es-CO" sz="2000" dirty="0"/>
              <a:t>Retorna un </a:t>
            </a:r>
            <a:r>
              <a:rPr lang="es-CO" sz="2000" dirty="0" err="1"/>
              <a:t>boolean</a:t>
            </a:r>
            <a:r>
              <a:rPr lang="es-CO" sz="2000" dirty="0"/>
              <a:t> que indica si el </a:t>
            </a:r>
            <a:r>
              <a:rPr lang="es-CO" sz="2000" dirty="0" err="1"/>
              <a:t>TreeMap</a:t>
            </a:r>
            <a:r>
              <a:rPr lang="es-CO" sz="2000" dirty="0"/>
              <a:t> tiene pares Clave/Valor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size</a:t>
            </a:r>
            <a:r>
              <a:rPr lang="es-CO" sz="2000" b="1" dirty="0"/>
              <a:t>(): </a:t>
            </a:r>
            <a:r>
              <a:rPr lang="es-CO" sz="2000" dirty="0"/>
              <a:t>Retorna el número de pares Clave/Valor que se encuentran en el </a:t>
            </a:r>
            <a:r>
              <a:rPr lang="es-CO" sz="2000" dirty="0" err="1"/>
              <a:t>TreeMap</a:t>
            </a:r>
            <a:r>
              <a:rPr lang="es-CO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55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428</Words>
  <Application>Microsoft Office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Inconsolata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186</cp:revision>
  <dcterms:created xsi:type="dcterms:W3CDTF">2011-01-19T03:22:36Z</dcterms:created>
  <dcterms:modified xsi:type="dcterms:W3CDTF">2020-09-04T02:49:12Z</dcterms:modified>
</cp:coreProperties>
</file>