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77" r:id="rId3"/>
    <p:sldId id="337" r:id="rId4"/>
    <p:sldId id="314" r:id="rId5"/>
    <p:sldId id="315" r:id="rId6"/>
    <p:sldId id="318" r:id="rId7"/>
    <p:sldId id="338" r:id="rId8"/>
    <p:sldId id="329" r:id="rId9"/>
    <p:sldId id="335" r:id="rId10"/>
    <p:sldId id="336" r:id="rId11"/>
    <p:sldId id="339" r:id="rId12"/>
    <p:sldId id="340" r:id="rId13"/>
    <p:sldId id="29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4601E56-C51C-406F-93ED-552BF39442DB}">
          <p14:sldIdLst>
            <p14:sldId id="258"/>
            <p14:sldId id="277"/>
            <p14:sldId id="337"/>
            <p14:sldId id="314"/>
            <p14:sldId id="315"/>
            <p14:sldId id="318"/>
            <p14:sldId id="338"/>
            <p14:sldId id="329"/>
            <p14:sldId id="335"/>
            <p14:sldId id="336"/>
            <p14:sldId id="339"/>
            <p14:sldId id="340"/>
          </p14:sldIdLst>
        </p14:section>
        <p14:section name="Sección sin título" id="{636F59BE-EF12-40DC-8BF3-0D895D6E77E4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B9B9B9"/>
    <a:srgbClr val="DA1261"/>
    <a:srgbClr val="BA1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05" autoAdjust="0"/>
    <p:restoredTop sz="95226" autoAdjust="0"/>
  </p:normalViewPr>
  <p:slideViewPr>
    <p:cSldViewPr snapToGrid="0" snapToObjects="1">
      <p:cViewPr varScale="1">
        <p:scale>
          <a:sx n="82" d="100"/>
          <a:sy n="82" d="100"/>
        </p:scale>
        <p:origin x="1080" y="72"/>
      </p:cViewPr>
      <p:guideLst>
        <p:guide orient="horz" pos="2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4T20:20:53.45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7985 9735 205 0,'0'0'942'16,"0"0"-613"-16,0 0 23 16,0 0-65-16,0 0-48 15,0 0-27-15,-21-11-51 16,21 11-43-16,0-3-39 15,0 3-23-15,0 0 2 16,-4-2 15-16,-4 1-10 0,2-4-27 16,-7 1 14-1,-1 2-19-15,-3-2-5 0,-6 0-12 16,0 2-13-16,2 0 8 16,0 2-8-16,1 0 11 15,1 0-5-15,0 0 8 16,3 2-7-16,1 6-7 15,2 2 10-15,-1 1 2 16,6 5-2-16,-4-2-1 16,6 1-1-16,-1 1 3 15,1 0-1-15,-1 0-2 16,0 1 1-16,2-3 4 16,-1 1 4-16,-1 3 9 0,-1 0 7 15,0 3-10 1,2 1-1-16,-1 2-13 0,3-2-8 15,2 0 4-15,2 0-6 16,0-2 1-16,0 0 0 16,0-1 0-16,0 0 7 15,0 3-2-15,-2-2-5 16,-1 4 7-16,3 1-1 16,-3-2 5-16,3 4 14 15,-2-4-7-15,2 4-10 16,0-1-7-16,0-2 4 15,0-1-6-15,0-2 1 16,0 0 0-16,0-4 0 16,0 1 4-16,0 0-4 0,0 2-1 15,0 4 1-15,0-2 8 16,0 3-3-16,0-1-5 16,0-1 1-16,0 1 4 15,0 0-6-15,0-1 2 16,0 0-2-16,0 0 1 15,0 0 1-15,2 0-1 16,1 1 0-16,-3 2 0 16,0 1 15-16,0 0-2 15,0 0-1-15,0-2-2 16,0 1 2-16,0-2-12 16,0 1 0-16,0-2 1 15,0 2 5-15,0 0-6 16,0 0 0-16,0 0 1 15,0 2-2-15,0-4 1 0,0 4-1 16,0-4 0-16,0 2-1 16,0-3 1-16,0 2-1 15,0 0 1-15,0 1-1 16,0-2 1-16,0 4-1 16,0-1 0-16,0 3 1 15,0 0 0-15,0 1 0 16,0 0 0-16,0-4-1 15,0-2 1-15,0 0 0 16,0-4-1-16,0 2 1 16,0-2 0-16,0 0 0 15,-5 1 0-15,3-5 0 16,0-1 0-16,0 2 0 0,0-4 0 16,0 3 0-16,-3 1 0 15,1 0 1-15,0 2-1 16,-2-1 0-16,2 0 0 15,0 0 0-15,-1-3 1 16,1 4-1-16,0 1 0 16,-4-3 1-16,2 6-1 15,-1-4 0-15,3 0 0 16,-2 0-1-16,-2-3 2 16,2 2-1-16,-3-1 0 0,0-1 0 15,0 1 0 1,2-6-1-16,3 1 1 15,0-3-1-15,-3-4-11 0,2 4 6 16,-4-1 5 0,1 2 0-16,1-2 0 0,-2 0 0 15,4-2-5-15,1-2 4 16,0-2-4-16,-1 0-4 16,3 0-1-16,0-2 4 15,-2 2-10-15,-2-2 5 16,4 0-6-16,-2 2 2 15,-3-2-8-15,3 3-6 16,-2-2 1-16,-2-1 2 16,4 0 6-16,0 0-1 15,1 0 5-15,-1 0 7 0,2 0 1 16,-2 0 1 0,1-1 2-16,3-4 5 0,0 3 0 15,0 0-5-15,0-2-4 16,0 0-5-16,0 0 6 15,0-2-3-15,0-3 12 16,7 0-1-16,4-1 0 16,0-2 1-16,0 4 6 15,0 0-5-15,-1-1 18 16,-2 6 1-16,1-1-8 16,0 0 4-16,2 0-8 15,0 0-7-15,0 2 11 16,1-1-11-16,-2 3-1 15,2 0-6-15,-3 0 6 16,2 0 1-16,-2 0-1 0,0 0 6 16,-3 0-5-16,3 0 14 15,-2 0 7-15,-2 0 1 16,-1 0-2-16,-2 0 0 16,0 5 4-16,-2-1-5 15,0 0 7-15,0 1-6 16,0 4-3-16,0-1-17 15,0 0 0-15,0-1 0 16,0 4-1-16,0-1 7 16,0-1-6-16,-2 6-1 15,-2-3 0-15,0 2 0 16,-4-2 8-16,4 0-7 16,2-2 0-16,-3 1 9 0,3-3-10 15,0 5 6-15,0 1-4 16,0 2 19-16,-3 2-3 15,3 2 0-15,-5 2 0 16,2 2 9-16,-1 0-6 16,-3 0-6-16,2 2 12 15,0 1-11-15,1-4-7 16,2 0-3-16,1-3 2 16,0-2-8-16,3 1 2 15,-1 4-1-15,-1 1 8 16,-3 2 2-16,0 0 8 15,-1 3 2-15,-1-2-21 0,-1 4 0 16,0-4 0 0,2 1 0-16,2 0 0 0,-1 1 0 15,1-3 0-15,0-2 0 16,1 2 0-16,-2-2 0 16,1 2 0-16,-3 0 0 15,1-2 0-15,-1 1 0 16,2-6 0-16,1-3 0 15,0-4 0-15,1 0 0 16,1 0 0-16,0 4 0 16,-2 4 0-16,2 7 0 15,-1 1 0-15,1 2 0 16,2 0 0-16,0-1 0 0,0 2 0 16,0 1 0-1,0-7 0-15,0 0 0 0,0-5 0 16,0-4 0-16,0-2 0 15,0 0 0-15,0 0 0 16,0 4 0-16,0 4 0 16,0 1 0-16,0-2 0 15,0-1 0-15,0-3 0 16,0-5 0-16,0-5 0 16,0-2 0-16,0-3 0 15,0 2 0-15,0-2 0 16,0 3 0-16,0 4 0 15,0 1 0-15,0 4 0 16,0 2 0-16,0 4 0 16,0 2 0-16,0 4 0 0,0-2 0 15,0-2 0-15,0 2 0 16,5-2 0-16,-1 0 0 16,-2-2 0-16,2-1 0 15,-1-5 0-15,-3-3 0 16,0 4 0-16,0 0 0 15,0 5 0-15,0 9 0 16,-3-3 0-16,-1 8 0 16,2-2 0-16,2 0 0 15,0-4 0-15,0-2 0 16,0-3 0-16,0-6 0 16,0-3 0-16,0-6 0 0,0 0 0 15,0-2 0-15,0-3 0 16,0 3 0-16,0 3 0 15,-2 5 0-15,-5 4 0 16,0 4 0-16,0 4 0 16,5 5 0-16,0 1 0 15,2-5 0-15,0 0 0 16,0-1 0-16,0 0 0 16,4-2 0-16,3 2 0 15,-3-2 0-15,1 7 0 16,-5-6 0-16,0 3 0 15,0 7 0-15,0-3 0 16,0 4 0-16,-5-3 0 16,1 0 0-16,2-3 0 15,0 0 0-15,2 0 0 0,0-3 0 16,0 3 0-16,0-7 0 16,0-1 0-16,0 0 0 15,2 1 0-15,-2-1 0 16,0 4 0-16,0-2 0 15,0 2 0-15,0-2 0 16,0-2 0-16,-5-2 0 16,1-2 0-16,0 0 0 15,2 2 0-15,-1 3 0 16,3-2 0-16,0 2 0 16,0-6 0-16,0 1 0 15,0-2 0-15,0-2 0 16,0-5 0-16,0 1 0 0,0-6 0 15,11-4 0-15,2 1 0 16,3-1 0-16,2 0 0 16,2 3 0-16,0 3 0 15,0 2 0-15,0 0 0 16,-3 2 0-16,-1-5 0 16,-2-1 0-16,-3 1 0 15,-1-5 0-15,7 0 0 16,-2 0 0-16,1 0 0 15,-3 0 0-15,-1 0 0 16,-1 0 0-16,-3 0 0 16,2 0 0-16,-1 4 0 15,-1-1 0-15,4-3 0 0,-3 0 0 16,1 0 0 0,2 0 0-16,-1 0 0 0,-2 0 0 15,2 0 0-15,-2 0 0 16,2 0 0-16,0 0 0 15,-2 0 0-15,2 3 0 16,-5-1 0-16,0-2 0 16,-4 0 0-16,-2 0 0 15,0 0 0-15,0 0 0 16,0 0 0-16,0 0 0 16,0 0 0-16,0 0 0 15,-8 0 0-15,-9 0 0 0,1 0-460 16,-1 0-407-16</inkml:trace>
  <inkml:trace contextRef="#ctx0" brushRef="#br0" timeOffset="9869.58">3429 9974 1538 0,'0'0'624'15,"0"0"-303"-15,0 0-93 16,-46 113-74-16,21-40 29 16,-2 11-55-16,6 3-58 15,2-6-37-15,6-12-18 0,2-15-13 16,4-14-2-16,1-12 0 16,1-9-21-16,3-13-33 15,2-6-61-15,0-6-132 16,0-15-340-16,0-2-351 0</inkml:trace>
  <inkml:trace contextRef="#ctx0" brushRef="#br0" timeOffset="10169.77">3549 10117 1467 0,'0'0'495'16,"0"0"-190"-16,0 0-3 15,0 0-99-15,0 0-48 16,12 117-65-16,-12-67 22 16,-4 7 19-16,-12-1-55 15,1 0-30-15,-1-10-22 16,3-6-15-16,3-10-8 15,6-9-1-15,-1-10-24 16,3-5-65-16,2-4-54 16,-2-2-66-16,2 0-108 0,0 0-466 15</inkml:trace>
  <inkml:trace contextRef="#ctx0" brushRef="#br0" timeOffset="10546.77">3588 10144 1551 0,'0'0'527'15,"0"0"-167"-15,31 140-90 16,-11-75-46-16,4-5-38 15,5-6-60-15,3-11 20 0,-1-10-2 16,0-9-60-16,-8-9-12 16,-7-10 0-16,-1-5 20 15,-5 0 5-15,2-4-19 16,-1-18-11-16,2-6-67 16,1-10 0-16,-1-10 0 15,1-8 0-15,-1-2 0 16,0 3 0-16,-4 12 0 15,-4 15-23-15,-1 13-56 16,-4 14-119-16,0 1-90 16,0 16-213-16,0 2-317 0</inkml:trace>
  <inkml:trace contextRef="#ctx0" brushRef="#br0" timeOffset="11303.73">4381 10421 1565 0,'0'0'669'0,"0"0"-319"16,0 0-65-16,0 0-70 15,0 0-13-15,163 0 9 16,-101 8-41-16,9-2-29 0,5 2-41 16,-2-2-26-1,-3-2-28-15,0-2-22 0,-4-2-12 16,0 0-4-16,-3 0-2 16,-3 0-5-16,-10 0 0 15,-9-4 0-15,-13 0-1 16,-11 2-8-16,-9 2-16 15,-7 0-40-15,-2 0-41 16,0 0-30-16,0 0-44 16,0 0-87-16,-2 0-89 15,-10 0-275-15,-1 0-595 0</inkml:trace>
  <inkml:trace contextRef="#ctx0" brushRef="#br0" timeOffset="11671.28">5284 10313 933 0,'0'0'854'0,"0"0"-364"15,0 0-139-15,0 0-57 16,0 0-27-16,113 68-25 16,-77-52-59-16,0 0-31 0,-7-3-53 15,-10 0-21-15,-7-1-27 16,-8 0-12-16,-4 0-3 16,0 0-9-16,-20 4-27 15,-5 0 0-15,1-2 0 16,-1 0 0-16,5-2 0 15,3-3-77-15,1-2-76 16,5 0-52-16,4-3-47 16,7-4-79-16,0 0-311 15,9 0-542-15</inkml:trace>
  <inkml:trace contextRef="#ctx0" brushRef="#br0" timeOffset="12091.16">6032 10074 1422 0,'0'0'656'16,"0"0"-313"-16,0 0-57 15,0 0-32-15,0 0-30 16,0 110-23-16,-13-47-5 15,-3 3-56-15,1 0-64 16,-1-6-40-16,3-10-19 16,1-8-11-16,6-10-6 15,1-9 0-15,1-9-27 16,2-5-65-16,0-5-85 16,-4-4-119-16,4 0-215 15,0 0-412-15</inkml:trace>
  <inkml:trace contextRef="#ctx0" brushRef="#br0" timeOffset="12399.95">6257 10104 1445 0,'0'0'671'15,"0"0"-296"-15,0 0-63 0,-56 161-87 16,32-95-65 0,4 0-60-16,-2-10-48 0,10-8-32 15,2-12-13-15,2-11-7 16,6-12 0-16,0-6-61 15,2-7-75-15,0 0-81 16,0-17-339-16,0 2-238 0</inkml:trace>
  <inkml:trace contextRef="#ctx0" brushRef="#br0" timeOffset="12729.13">6248 10221 1448 0,'0'0'514'16,"0"0"-125"-16,25 120-11 0,-8-70-100 16,3-4-54-16,5-8-97 15,2-10-8-15,4-7-7 16,-2-8-1-16,0-8 35 16,-3-5 11-16,1 0-64 15,-2-14-93-15,-1-11 0 16,-1-7 0-16,-4-13 0 15,0-6 0-15,-4-13 0 16,-1-7 0-16,-4 2 0 16,-1 8 0-16,-2 19 0 15,-4 17 0-15,-1 14 0 16,-2 11-87-16,0 0-122 16,0 28-100-16,0 5-73 0,0 0-416 15</inkml:trace>
  <inkml:trace contextRef="#ctx0" brushRef="#br0" timeOffset="28458.05">785 10093 916 0,'0'0'312'0,"0"0"-23"16,0 0-1-16,0 0-58 0,0 0-22 15,0 0 0-15,0 0-4 16,22 0-22-16,-15-11-28 16,0-1-13-16,-1-1-11 15,-2 0-21-15,-1-1-7 16,-3-2-7-16,0 1-19 16,0-4-17-16,-7-2-19 15,-9 6-11-15,-1 1-14 16,-4 2-8-16,2 6-7 15,-1 3-1-15,-3 3 0 0,4 0 1 16,-2 13-10 0,-3 11 10-16,1 8 1 0,-1 14-1 15,0 14 0-15,1 10 15 16,3 13 16-16,7-1 4 16,2-2 8-16,3-8-19 15,4-8-6-15,2-12-7 16,-2-10-4-16,1-9-6 15,3-11 1-15,-2-6-1 16,0-10-1-16,-3-3-21 16,2 0-84-16,-5-3-56 15,-1 0-82-15,-1 4-85 16,0 0-257-16,4 0-282 0</inkml:trace>
  <inkml:trace contextRef="#ctx0" brushRef="#br0" timeOffset="28662.51">427 10487 1348 0,'0'0'531'0,"0"0"-265"16,0 0 59-16,0 0-48 15,0 0-38-15,0 0-34 16,0 0-71-16,122 8-46 15,-112-4-48-15,2 3-26 16,-3-1-14-16,-1 11-148 16,-1-3-233-16,0 2-486 0</inkml:trace>
  <inkml:trace contextRef="#ctx0" brushRef="#br0" timeOffset="28940.76">963 10700 947 0,'0'0'1155'0,"0"0"-653"16,0 0-239-16,0 0-59 15,0 0-79-15,0 0-52 0,0 0-46 16,7 13-16-16,-5-13-11 16,-2 0-27-16,2-17-126 15,3-3-197-15,-2 0-376 16</inkml:trace>
  <inkml:trace contextRef="#ctx0" brushRef="#br0" timeOffset="29119.28">1070 10441 2105 0,'0'0'759'15,"0"0"-379"-15,0 0-65 0,0 0-132 16,0 0-57 0,0 0-59-16,0 0-38 0,0-12-29 15,0 12-163-15,0 0-197 16,0 0-353-16,0 0-1047 0</inkml:trace>
  <inkml:trace contextRef="#ctx0" brushRef="#br0" timeOffset="29758.57">1737 10162 1106 0,'0'0'684'0,"0"0"-347"15,0 0-37-15,0 0-68 0,0 0-48 16,0 0-71-16,0 0-42 16,-31 95-22-16,6-35 20 15,-4 10 46-15,0-4-24 16,2-6-53-16,4-10-26 16,8-13-11-16,6-11-1 15,1-8-42-15,7-11-60 16,1-5-106-16,0-2-143 15,12-9-130-15,3-7-231 0</inkml:trace>
  <inkml:trace contextRef="#ctx0" brushRef="#br0" timeOffset="30291.15">1995 10168 1787 0,'0'0'661'16,"0"0"-369"-16,0 0-75 15,-73 149 7-15,36-75-49 16,-1 4-64-16,5-4-25 16,6-8-46-16,5-13-31 15,9-15 3-15,4-12-12 16,5-14 2-16,2-7-2 15,2-5-15-15,0-7-90 16,4-22-148-16,15-10-32 16,8-11-58-16,4-6-227 0,-2-7 59 15,-4 1 117-15,-4 7 8 16,-6 10 236-16,-5 15 150 16,-2 11 329-16,-2 13-20 15,-1 6-34-15,-1 0 85 16,2 23 126-16,4 6-205 15,0 11-63-15,4 1 15 16,2 6-8-16,4-6-48 16,0-1-66-16,2-9-33 15,-1-8 9-15,-6-8-17 16,-3-12 28-16,-4-3-26 16,-1 0 11-16,3-25-83 0,9-15 0 15,5-15 0-15,5-11 0 16,3-10-84-16,-9 2-23 15,-2 10 20-15,-5 20-15 16,-10 17-58-16,-6 27-104 16,0 6-356-16,0 16-588 0</inkml:trace>
  <inkml:trace contextRef="#ctx0" brushRef="#br0" timeOffset="30659.17">2612 10431 1817 0,'0'0'671'15,"0"0"-401"-15,0 0-25 16,0 0 26-16,93 134-29 16,-55-84-36-16,0 1-56 15,3-8-60-15,-6-3-44 16,-6-11-20-16,-10-8-25 0,-5-13-1 15,-7-5-44-15,-5-3-121 16,-2-10-132-16,0-10-293 16,0-3-231-16</inkml:trace>
  <inkml:trace contextRef="#ctx0" brushRef="#br0" timeOffset="30892.54">2911 10459 1881 0,'0'0'832'16,"0"0"-330"-16,0 0-215 15,0 0-74-15,0 0-79 0,0 0-37 16,-122 80-43-16,78-37-31 16,0 1-14-16,1-1-3 15,8-3-3-15,8-6-3 16,9-11-54-16,10-11-123 15,5-6-122-15,3-6-209 16,0 0-173-16</inkml:trace>
  <inkml:trace contextRef="#ctx0" brushRef="#br0" timeOffset="32455.91">2032 11694 1126 0,'0'0'372'15,"0"0"0"-15,0 0-108 16,0 0-32-16,0 0-64 16,0 0-31-16,0 0 18 15,-131 104 12-15,102-57-5 16,0 9-6-16,0 5-13 16,2 5-44-16,8-1-27 15,5 0-1-15,10-3-31 0,4-4-20 16,6-6-9-16,27-8-11 15,12-10 0-15,14-8 0 16,3-10 12-16,2-8-11 16,-9-4 1-16,-12-4-2 15,-16 0-33-15,-20 2-215 16,-7 2-281-16,0 5-481 0</inkml:trace>
  <inkml:trace contextRef="#ctx0" brushRef="#br0" timeOffset="33708.56">2462 11993 1217 0,'0'0'635'16,"0"0"-275"-16,0 0-52 16,0 0-62-16,0 0-54 15,0 0-29-15,0 0-13 16,110 42-21-16,-86-8-11 16,-10 6 17-16,-8 3-27 15,-6 1-52-15,0-4-29 16,-18-4 4-16,-4-8-31 15,0-8-6-15,4-7-103 16,2-9-26-16,6-4-33 16,2 0-48-16,4-7-11 0,4-7-18 15,0-2-21 1,4-1 19-16,23-2-104 0,-2 7-48 16,-3 1-339-16</inkml:trace>
  <inkml:trace contextRef="#ctx0" brushRef="#br0" timeOffset="34006.75">2824 12049 1185 0,'0'0'273'16,"0"0"85"-16,0 0-88 15,0 0-37-15,-114 97-4 0,89-61-51 16,6 2-34-16,7-6-29 16,12-4-21-16,0-6-21 15,4-6-31-15,21-6 2 16,6-4 5-16,8-6 2 16,5 0-14-16,-2 0-20 15,-4-1-17-15,-10-6-13 16,-11 7-131-16,-11 0-342 15,-6 0-497-15</inkml:trace>
  <inkml:trace contextRef="#ctx0" brushRef="#br0" timeOffset="34234.15">3113 12461 1852 0,'0'0'555'0,"0"0"-7"16,-7 123-234-16,-5-74-106 15,-2-10-71-15,3-8-89 16,4-9-36-16,2-12-12 16,3-8-11-16,2-2-67 15,0-23-141-15,7-10-234 16,8 1-279-16</inkml:trace>
  <inkml:trace contextRef="#ctx0" brushRef="#br0" timeOffset="34856.49">3434 12340 1101 0,'0'0'354'16,"0"0"131"-16,0 0-206 15,0 0-18-15,0 0-56 16,0 0-18-16,0 0-21 15,-2 20-26-15,13-20 13 16,6-16 12-16,8-8-14 0,2-5-41 16,-2-2-29-1,-3-3-24-15,-7 4-11 0,-3 3-13 16,-9 10-10-16,0 6-10 16,-3 10-4-16,0 1-9 15,0 0-16-15,0 7-27 16,-9 18 20-16,0 5 14 15,1 8 4-15,1 2 4 16,7-2-5-16,0-4 0 16,0-8-2-16,4-8 1 15,11-6 1-15,4-8 4 16,1-4 2-16,3 0 0 0,3-12 0 16,0-7-53-16,0-6-163 15,-2 8-166-15,-9 2-426 16</inkml:trace>
  <inkml:trace contextRef="#ctx0" brushRef="#br0" timeOffset="35073.92">3561 11909 1627 0,'0'0'747'0,"0"0"-372"16,0 0-89-16,0 0-102 16,0 0-68-16,0 0-60 0,0 0-38 15,0 0-18-15,0 0-181 16,5 0-376-16,3 0-646 0</inkml:trace>
  <inkml:trace contextRef="#ctx0" brushRef="#br0" timeOffset="35404.03">3855 11812 1753 0,'0'0'621'16,"0"0"-150"-16,0 0-161 15,0 0-65-15,124 89 19 16,-78-32-12-16,-7 6-72 16,-7 3-180-16,-12-1 0 15,-11-5 0-15,-9-12 0 16,0-8 0-16,0-12 0 15,-7-9 0-15,1-6-51 16,0-5-270-16,4-6-207 0,0-2-214 16</inkml:trace>
  <inkml:trace contextRef="#ctx0" brushRef="#br0" timeOffset="36006.42">4931 12078 1549 0,'0'0'549'0,"0"0"-74"15,-46 166-190-15,25-94-98 16,6-7-107-16,2-12-51 16,8-10-22-16,5-16-6 15,0-10-1-15,0-11-63 16,0-6-97-16,5-12-198 15,5-13-191-15,-2 1-87 0</inkml:trace>
  <inkml:trace contextRef="#ctx0" brushRef="#br0" timeOffset="36237.8">4880 12352 1557 0,'0'0'608'0,"0"0"-222"15,0 0-45-15,0 0-46 16,115-2-53-16,-59-1 4 15,9 3-21-15,5 0-29 16,1 0-196-16,2 0 0 16,3 5 0-16,-3 1 0 15,-4-4 0-15,-7-2 0 16,-10 0 0-16,-14 0 0 0,-9 0 0 16,-9 0-126-16,-9 0-159 15,-11 0-203-15,0 0-133 16,0 2-515-16</inkml:trace>
  <inkml:trace contextRef="#ctx0" brushRef="#br0" timeOffset="36590.86">5664 12191 1633 0,'0'0'702'0,"0"0"-140"15,0 0-300-15,0 0-18 16,0 0-19-16,0 0-44 16,0 0-4-16,112 93-67 15,-76-73-110-15,-5-2 0 16,-4-1 0-16,-10-2 0 15,-11-1 0-15,-6 4 0 16,0 4 0-16,-21 4 0 16,-10 2 0-16,2-4 0 15,2-3 0-15,7-9 0 16,13-9 0-16,5-3-179 0,2 0-202 16,0-3-360-1,0-5-662-15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AB538-628E-104D-8583-83FBDA663EAD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23DF9-DA97-0C44-B7A0-AB7B1AA67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0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42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65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16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4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4BA9E8-2E38-448B-AD67-A10B0C0F1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808" y="2130425"/>
            <a:ext cx="7772400" cy="1470025"/>
          </a:xfrm>
        </p:spPr>
        <p:txBody>
          <a:bodyPr/>
          <a:lstStyle>
            <a:lvl1pPr algn="r">
              <a:defRPr lang="es-ES_tradnl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8031" y="3926254"/>
            <a:ext cx="6400800" cy="1752600"/>
          </a:xfrm>
        </p:spPr>
        <p:txBody>
          <a:bodyPr>
            <a:normAutofit/>
          </a:bodyPr>
          <a:lstStyle>
            <a:lvl1pPr marL="0" indent="0" algn="r" defTabSz="457200" rtl="0" eaLnBrk="1" latinLnBrk="0" hangingPunct="1">
              <a:buNone/>
              <a:defRPr lang="en-US" sz="1800" kern="1200" dirty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3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A6D51B-7B8D-425D-B23D-E6EE402219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8893"/>
          </a:xfrm>
        </p:spPr>
        <p:txBody>
          <a:bodyPr/>
          <a:lstStyle>
            <a:lvl1pPr algn="l">
              <a:defRPr lang="es-ES_tradnl"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285750" indent="-285750" algn="l" defTabSz="457200" rtl="0" eaLnBrk="1" latinLnBrk="0" hangingPunct="1">
              <a:buFont typeface="Arial" panose="020B0604020202020204" pitchFamily="34" charset="0"/>
              <a:buChar char="•"/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8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9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0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49326E-5D5F-4911-B7E1-B5B46FEA160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02237"/>
            <a:ext cx="8229600" cy="801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800F-9FA6-FE45-B974-AB17141DF911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2400" b="1" kern="1200" dirty="0">
          <a:solidFill>
            <a:schemeClr val="bg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lang="es-ES_tradnl" sz="24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lang="en-US" sz="24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4551" y="3160037"/>
            <a:ext cx="70294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Programación Dinámica Nivel 1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s-CO" dirty="0">
                <a:solidFill>
                  <a:srgbClr val="595959"/>
                </a:solidFill>
              </a:rPr>
              <a:t>Arles Rodríguez</a:t>
            </a:r>
            <a:endParaRPr lang="es-CO" sz="2400" baseline="30000" dirty="0">
              <a:solidFill>
                <a:srgbClr val="595959"/>
              </a:solidFill>
            </a:endParaRPr>
          </a:p>
          <a:p>
            <a:pPr algn="r"/>
            <a:endParaRPr lang="es-CO" sz="2400" baseline="30000" dirty="0">
              <a:solidFill>
                <a:srgbClr val="595959"/>
              </a:solidFill>
            </a:endParaRPr>
          </a:p>
          <a:p>
            <a:pPr algn="r"/>
            <a:r>
              <a:rPr lang="es-CO" sz="2400" baseline="30000" dirty="0">
                <a:solidFill>
                  <a:srgbClr val="595959"/>
                </a:solidFill>
              </a:rPr>
              <a:t>arlese.rodriguezp@konradlorenz.edu.co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4E333-D411-4ACC-A776-CA6AC28172FC}"/>
              </a:ext>
            </a:extLst>
          </p:cNvPr>
          <p:cNvSpPr txBox="1"/>
          <p:nvPr/>
        </p:nvSpPr>
        <p:spPr>
          <a:xfrm>
            <a:off x="0" y="6519446"/>
            <a:ext cx="363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Semillero de Maratones de Programación</a:t>
            </a:r>
            <a:endParaRPr lang="es-CO" sz="1600" i="1" baseline="30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285C-C8F4-4C93-935E-B6073424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Coin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3CB94B-BDC3-40E0-B966-05A4C653F6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452" y="1600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f(x) = </a:t>
                </a:r>
                <a:r>
                  <a:rPr lang="en-GB" dirty="0" err="1"/>
                  <a:t>mínimo</a:t>
                </a:r>
                <a:r>
                  <a:rPr lang="en-GB" dirty="0"/>
                  <a:t> de </a:t>
                </a:r>
                <a:r>
                  <a:rPr lang="en-GB" dirty="0" err="1"/>
                  <a:t>monedas</a:t>
                </a:r>
                <a:r>
                  <a:rPr lang="en-GB" dirty="0"/>
                  <a:t> que </a:t>
                </a:r>
                <a:r>
                  <a:rPr lang="en-GB" dirty="0" err="1"/>
                  <a:t>necesito</a:t>
                </a:r>
                <a:r>
                  <a:rPr lang="en-GB" dirty="0"/>
                  <a:t> para </a:t>
                </a:r>
                <a:r>
                  <a:rPr lang="en-GB" dirty="0" err="1"/>
                  <a:t>representar</a:t>
                </a:r>
                <a:r>
                  <a:rPr lang="en-GB" dirty="0"/>
                  <a:t> x</a:t>
                </a:r>
              </a:p>
              <a:p>
                <a:pPr marL="0" indent="0">
                  <a:buNone/>
                </a:pPr>
                <a:r>
                  <a:rPr lang="en-GB" dirty="0"/>
                  <a:t>Casos base: </a:t>
                </a:r>
                <a:r>
                  <a:rPr lang="en-GB" dirty="0" err="1"/>
                  <a:t>si</a:t>
                </a:r>
                <a:r>
                  <a:rPr lang="en-GB" dirty="0"/>
                  <a:t> x es </a:t>
                </a:r>
                <a:r>
                  <a:rPr lang="en-GB" dirty="0" err="1"/>
                  <a:t>negativo</a:t>
                </a:r>
                <a:r>
                  <a:rPr lang="en-GB" dirty="0"/>
                  <a:t> no se </a:t>
                </a:r>
                <a:r>
                  <a:rPr lang="en-GB" dirty="0" err="1"/>
                  <a:t>puede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0     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&lt;0 ∧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s-CO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∞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s-CO" b="0" dirty="0"/>
                  <a:t> </a:t>
                </a:r>
                <a14:m>
                  <m:oMath xmlns:m="http://schemas.openxmlformats.org/officeDocument/2006/math">
                    <m:r>
                      <a:rPr lang="es-CO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s-CO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CO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endParaRPr lang="es-CO" b="0" dirty="0"/>
              </a:p>
              <a:p>
                <a:pPr marL="0" indent="0">
                  <a:buNone/>
                </a:pPr>
                <a:r>
                  <a:rPr lang="es-CO" b="0" dirty="0">
                    <a:ea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∞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CO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endParaRPr lang="es-CO" b="0" dirty="0"/>
              </a:p>
              <a:p>
                <a:pPr marL="0" indent="0">
                  <a:buNone/>
                </a:pPr>
                <a:r>
                  <a:rPr lang="es-CO" b="0" dirty="0"/>
                  <a:t>			</a:t>
                </a:r>
                <a:r>
                  <a:rPr lang="es-CO" sz="2400" b="0" dirty="0"/>
                  <a:t>	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d>
                          <m:dPr>
                            <m:ctrlPr>
                              <a:rPr lang="es-C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𝑐𝑜𝑖𝑛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s-CO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O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s-C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s-C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+1,  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C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−1))</m:t>
                    </m:r>
                  </m:oMath>
                </a14:m>
                <a:endParaRPr lang="es-CO" sz="2400" b="0" dirty="0"/>
              </a:p>
              <a:p>
                <a:pPr marL="0" indent="0">
                  <a:buNone/>
                </a:pPr>
                <a:endParaRPr lang="es-CO" b="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3CB94B-BDC3-40E0-B966-05A4C653F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452" y="1600200"/>
                <a:ext cx="8229600" cy="4525963"/>
              </a:xfrm>
              <a:blipFill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E38509-E662-47BC-A3BA-ED6DDEE9FF8C}"/>
                  </a:ext>
                </a:extLst>
              </p14:cNvPr>
              <p14:cNvContentPartPr/>
              <p14:nvPr/>
            </p14:nvContentPartPr>
            <p14:xfrm>
              <a:off x="153720" y="3490200"/>
              <a:ext cx="2721240" cy="2134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E38509-E662-47BC-A3BA-ED6DDEE9FF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360" y="3480840"/>
                <a:ext cx="2739960" cy="215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1106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7466-6792-4484-9427-37F46EC5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Estamos </a:t>
            </a:r>
            <a:r>
              <a:rPr lang="en-GB" dirty="0" err="1"/>
              <a:t>memorizando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una </a:t>
            </a:r>
            <a:r>
              <a:rPr lang="en-GB" dirty="0" err="1"/>
              <a:t>matriz</a:t>
            </a:r>
            <a:r>
              <a:rPr lang="en-GB" dirty="0"/>
              <a:t> los </a:t>
            </a:r>
            <a:r>
              <a:rPr lang="en-GB" dirty="0" err="1"/>
              <a:t>estados</a:t>
            </a:r>
            <a:r>
              <a:rPr lang="en-GB" dirty="0"/>
              <a:t> (</a:t>
            </a:r>
            <a:r>
              <a:rPr lang="en-GB" dirty="0" err="1"/>
              <a:t>x,i</a:t>
            </a:r>
            <a:r>
              <a:rPr lang="en-GB" dirty="0"/>
              <a:t>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F68655-A804-4371-9DA5-938622062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311965"/>
              </p:ext>
            </p:extLst>
          </p:nvPr>
        </p:nvGraphicFramePr>
        <p:xfrm>
          <a:off x="2248678" y="2411963"/>
          <a:ext cx="3228392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098">
                  <a:extLst>
                    <a:ext uri="{9D8B030D-6E8A-4147-A177-3AD203B41FA5}">
                      <a16:colId xmlns:a16="http://schemas.microsoft.com/office/drawing/2014/main" val="2182779342"/>
                    </a:ext>
                  </a:extLst>
                </a:gridCol>
                <a:gridCol w="807098">
                  <a:extLst>
                    <a:ext uri="{9D8B030D-6E8A-4147-A177-3AD203B41FA5}">
                      <a16:colId xmlns:a16="http://schemas.microsoft.com/office/drawing/2014/main" val="3077332439"/>
                    </a:ext>
                  </a:extLst>
                </a:gridCol>
                <a:gridCol w="807098">
                  <a:extLst>
                    <a:ext uri="{9D8B030D-6E8A-4147-A177-3AD203B41FA5}">
                      <a16:colId xmlns:a16="http://schemas.microsoft.com/office/drawing/2014/main" val="3364930873"/>
                    </a:ext>
                  </a:extLst>
                </a:gridCol>
                <a:gridCol w="807098">
                  <a:extLst>
                    <a:ext uri="{9D8B030D-6E8A-4147-A177-3AD203B41FA5}">
                      <a16:colId xmlns:a16="http://schemas.microsoft.com/office/drawing/2014/main" val="2706770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82299"/>
                  </a:ext>
                </a:extLst>
              </a:tr>
              <a:tr h="342952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6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68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97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405553"/>
                  </a:ext>
                </a:extLst>
              </a:tr>
              <a:tr h="282925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746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58FE618-0658-4599-87F9-5BCD4FD161A5}"/>
              </a:ext>
            </a:extLst>
          </p:cNvPr>
          <p:cNvSpPr txBox="1"/>
          <p:nvPr/>
        </p:nvSpPr>
        <p:spPr>
          <a:xfrm>
            <a:off x="261257" y="333981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 </a:t>
            </a:r>
            <a:r>
              <a:rPr lang="en-GB" dirty="0" err="1"/>
              <a:t>filas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647152-2BCA-47B2-9111-52528B1FE25E}"/>
              </a:ext>
            </a:extLst>
          </p:cNvPr>
          <p:cNvSpPr txBox="1"/>
          <p:nvPr/>
        </p:nvSpPr>
        <p:spPr>
          <a:xfrm>
            <a:off x="3617433" y="1542094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columnas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B91DB-9926-4FC8-890D-E7D516D84BD3}"/>
              </a:ext>
            </a:extLst>
          </p:cNvPr>
          <p:cNvSpPr txBox="1"/>
          <p:nvPr/>
        </p:nvSpPr>
        <p:spPr>
          <a:xfrm>
            <a:off x="1514182" y="2411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0A3587-BEDD-4C24-9BF2-5201275D93AD}"/>
              </a:ext>
            </a:extLst>
          </p:cNvPr>
          <p:cNvSpPr txBox="1"/>
          <p:nvPr/>
        </p:nvSpPr>
        <p:spPr>
          <a:xfrm>
            <a:off x="1514182" y="2781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AFF9B-B05A-4546-8CA0-368E8478CA1E}"/>
              </a:ext>
            </a:extLst>
          </p:cNvPr>
          <p:cNvSpPr txBox="1"/>
          <p:nvPr/>
        </p:nvSpPr>
        <p:spPr>
          <a:xfrm>
            <a:off x="1514182" y="3155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D6C28-0E21-413B-90C8-EAEC37CB7A97}"/>
              </a:ext>
            </a:extLst>
          </p:cNvPr>
          <p:cNvSpPr txBox="1"/>
          <p:nvPr/>
        </p:nvSpPr>
        <p:spPr>
          <a:xfrm>
            <a:off x="1514182" y="3519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074538-E4B8-4A16-A6FB-A48AA4F9A6C6}"/>
              </a:ext>
            </a:extLst>
          </p:cNvPr>
          <p:cNvSpPr txBox="1"/>
          <p:nvPr/>
        </p:nvSpPr>
        <p:spPr>
          <a:xfrm>
            <a:off x="1510581" y="3892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8E4961-734D-44F4-A2A8-27D4844E6464}"/>
              </a:ext>
            </a:extLst>
          </p:cNvPr>
          <p:cNvSpPr txBox="1"/>
          <p:nvPr/>
        </p:nvSpPr>
        <p:spPr>
          <a:xfrm>
            <a:off x="1510581" y="4267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A2990A-69E3-4E51-AAF6-E4FDCF88006D}"/>
              </a:ext>
            </a:extLst>
          </p:cNvPr>
          <p:cNvSpPr txBox="1"/>
          <p:nvPr/>
        </p:nvSpPr>
        <p:spPr>
          <a:xfrm>
            <a:off x="2465905" y="20612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090CC8-0803-4F95-B730-5E39CEB22B3F}"/>
              </a:ext>
            </a:extLst>
          </p:cNvPr>
          <p:cNvSpPr txBox="1"/>
          <p:nvPr/>
        </p:nvSpPr>
        <p:spPr>
          <a:xfrm>
            <a:off x="3297096" y="2042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0A29F3-A50B-461D-A483-F539F1D5C2D3}"/>
              </a:ext>
            </a:extLst>
          </p:cNvPr>
          <p:cNvSpPr txBox="1"/>
          <p:nvPr/>
        </p:nvSpPr>
        <p:spPr>
          <a:xfrm>
            <a:off x="4061304" y="2062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F63A01-42CF-43D8-AB9E-2FB7E4CA9D58}"/>
              </a:ext>
            </a:extLst>
          </p:cNvPr>
          <p:cNvSpPr txBox="1"/>
          <p:nvPr/>
        </p:nvSpPr>
        <p:spPr>
          <a:xfrm>
            <a:off x="4892495" y="205788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9448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9546-1810-4AAB-A801-559D1B09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94868-E4CF-49CA-A777-B17AB32A7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918" y="1600200"/>
            <a:ext cx="3526971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/>
              <a:t> for (int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n;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pPr marL="0" indent="0">
              <a:buNone/>
            </a:pPr>
            <a:r>
              <a:rPr lang="en-GB" dirty="0"/>
              <a:t>            memo[0][</a:t>
            </a:r>
            <a:r>
              <a:rPr lang="en-GB" dirty="0" err="1"/>
              <a:t>i</a:t>
            </a:r>
            <a:r>
              <a:rPr lang="en-GB" dirty="0"/>
              <a:t>] = 0;</a:t>
            </a:r>
          </a:p>
          <a:p>
            <a:pPr marL="0" indent="0">
              <a:buNone/>
            </a:pPr>
            <a:r>
              <a:rPr lang="en-GB" dirty="0"/>
              <a:t>        }</a:t>
            </a:r>
          </a:p>
          <a:p>
            <a:pPr marL="0" indent="0">
              <a:buNone/>
            </a:pPr>
            <a:r>
              <a:rPr lang="en-GB" dirty="0"/>
              <a:t>        </a:t>
            </a:r>
          </a:p>
          <a:p>
            <a:pPr marL="0" indent="0">
              <a:buNone/>
            </a:pPr>
            <a:r>
              <a:rPr lang="en-GB" dirty="0"/>
              <a:t>        for (int x = 1; x &lt;= X; x++) {</a:t>
            </a:r>
          </a:p>
          <a:p>
            <a:pPr marL="0" indent="0">
              <a:buNone/>
            </a:pPr>
            <a:r>
              <a:rPr lang="en-GB" dirty="0"/>
              <a:t>            for (int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coins.length</a:t>
            </a:r>
            <a:r>
              <a:rPr lang="en-GB" dirty="0"/>
              <a:t>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pPr marL="0" indent="0">
              <a:buNone/>
            </a:pPr>
            <a:r>
              <a:rPr lang="en-GB" dirty="0"/>
              <a:t>                memo[x][</a:t>
            </a:r>
            <a:r>
              <a:rPr lang="en-GB" dirty="0" err="1"/>
              <a:t>i</a:t>
            </a:r>
            <a:r>
              <a:rPr lang="en-GB" dirty="0"/>
              <a:t>] = </a:t>
            </a:r>
            <a:r>
              <a:rPr lang="en-GB" dirty="0" err="1"/>
              <a:t>oo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            if(x-coins[</a:t>
            </a:r>
            <a:r>
              <a:rPr lang="en-GB" dirty="0" err="1"/>
              <a:t>i</a:t>
            </a:r>
            <a:r>
              <a:rPr lang="en-GB" dirty="0"/>
              <a:t>] &gt;= 0){ //</a:t>
            </a:r>
            <a:r>
              <a:rPr lang="en-GB" dirty="0" err="1"/>
              <a:t>escoger</a:t>
            </a:r>
            <a:r>
              <a:rPr lang="en-GB" dirty="0"/>
              <a:t> la </a:t>
            </a:r>
            <a:r>
              <a:rPr lang="en-GB" dirty="0" err="1"/>
              <a:t>moneda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            memo[x][</a:t>
            </a:r>
            <a:r>
              <a:rPr lang="en-GB" dirty="0" err="1"/>
              <a:t>i</a:t>
            </a:r>
            <a:r>
              <a:rPr lang="en-GB" dirty="0"/>
              <a:t>] = </a:t>
            </a:r>
            <a:r>
              <a:rPr lang="en-GB" dirty="0" err="1"/>
              <a:t>Math.min</a:t>
            </a:r>
            <a:r>
              <a:rPr lang="en-GB" dirty="0"/>
              <a:t>(memo[x-coins[</a:t>
            </a:r>
            <a:r>
              <a:rPr lang="en-GB" dirty="0" err="1"/>
              <a:t>i</a:t>
            </a:r>
            <a:r>
              <a:rPr lang="en-GB" dirty="0"/>
              <a:t>]][</a:t>
            </a:r>
            <a:r>
              <a:rPr lang="en-GB" dirty="0" err="1"/>
              <a:t>i</a:t>
            </a:r>
            <a:r>
              <a:rPr lang="en-GB" dirty="0"/>
              <a:t>] + 1, memo[x][</a:t>
            </a:r>
            <a:r>
              <a:rPr lang="en-GB" dirty="0" err="1"/>
              <a:t>i</a:t>
            </a:r>
            <a:r>
              <a:rPr lang="en-GB" dirty="0"/>
              <a:t>]);</a:t>
            </a:r>
          </a:p>
          <a:p>
            <a:pPr marL="0" indent="0">
              <a:buNone/>
            </a:pPr>
            <a:r>
              <a:rPr lang="en-GB" dirty="0"/>
              <a:t>                }</a:t>
            </a:r>
          </a:p>
          <a:p>
            <a:pPr marL="0" indent="0">
              <a:buNone/>
            </a:pPr>
            <a:r>
              <a:rPr lang="en-GB" dirty="0"/>
              <a:t>                if(i-1 &gt;= 0){ //no </a:t>
            </a:r>
            <a:r>
              <a:rPr lang="en-GB" dirty="0" err="1"/>
              <a:t>escoger</a:t>
            </a:r>
            <a:r>
              <a:rPr lang="en-GB" dirty="0"/>
              <a:t> la </a:t>
            </a:r>
            <a:r>
              <a:rPr lang="en-GB" dirty="0" err="1"/>
              <a:t>moneda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            memo[x][</a:t>
            </a:r>
            <a:r>
              <a:rPr lang="en-GB" dirty="0" err="1"/>
              <a:t>i</a:t>
            </a:r>
            <a:r>
              <a:rPr lang="en-GB" dirty="0"/>
              <a:t>] = </a:t>
            </a:r>
            <a:r>
              <a:rPr lang="en-GB" dirty="0" err="1"/>
              <a:t>Math.min</a:t>
            </a:r>
            <a:r>
              <a:rPr lang="en-GB" dirty="0"/>
              <a:t>(memo[x][i-1], memo[x][</a:t>
            </a:r>
            <a:r>
              <a:rPr lang="en-GB" dirty="0" err="1"/>
              <a:t>i</a:t>
            </a:r>
            <a:r>
              <a:rPr lang="en-GB" dirty="0"/>
              <a:t>]);</a:t>
            </a:r>
          </a:p>
          <a:p>
            <a:pPr marL="0" indent="0">
              <a:buNone/>
            </a:pPr>
            <a:r>
              <a:rPr lang="en-GB" dirty="0"/>
              <a:t>                }</a:t>
            </a:r>
          </a:p>
          <a:p>
            <a:pPr marL="0" indent="0">
              <a:buNone/>
            </a:pPr>
            <a:r>
              <a:rPr lang="en-GB" dirty="0"/>
              <a:t>            }</a:t>
            </a:r>
          </a:p>
          <a:p>
            <a:pPr marL="0" indent="0">
              <a:buNone/>
            </a:pPr>
            <a:r>
              <a:rPr lang="en-GB" dirty="0"/>
              <a:t>        }</a:t>
            </a:r>
          </a:p>
          <a:p>
            <a:pPr marL="0" indent="0">
              <a:buNone/>
            </a:pPr>
            <a:r>
              <a:rPr lang="en-GB" dirty="0"/>
              <a:t>        return memo[X][n-1];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15679-B2FD-45D5-96FC-344827A4C3FE}"/>
              </a:ext>
            </a:extLst>
          </p:cNvPr>
          <p:cNvSpPr txBox="1"/>
          <p:nvPr/>
        </p:nvSpPr>
        <p:spPr>
          <a:xfrm>
            <a:off x="0" y="1874728"/>
            <a:ext cx="457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 if(x &lt; 0){</a:t>
            </a:r>
          </a:p>
          <a:p>
            <a:r>
              <a:rPr lang="en-GB" sz="1400" dirty="0"/>
              <a:t>            return </a:t>
            </a:r>
            <a:r>
              <a:rPr lang="en-GB" sz="1400" dirty="0" err="1"/>
              <a:t>oo</a:t>
            </a:r>
            <a:r>
              <a:rPr lang="en-GB" sz="1400" dirty="0"/>
              <a:t>;</a:t>
            </a:r>
          </a:p>
          <a:p>
            <a:r>
              <a:rPr lang="en-GB" sz="1400" dirty="0"/>
              <a:t>        }</a:t>
            </a:r>
          </a:p>
          <a:p>
            <a:r>
              <a:rPr lang="en-GB" sz="1400" dirty="0"/>
              <a:t>        if(</a:t>
            </a:r>
            <a:r>
              <a:rPr lang="en-GB" sz="1400" dirty="0" err="1"/>
              <a:t>i</a:t>
            </a:r>
            <a:r>
              <a:rPr lang="en-GB" sz="1400" dirty="0"/>
              <a:t> &lt; 0 &amp;&amp; x == 0){</a:t>
            </a:r>
          </a:p>
          <a:p>
            <a:r>
              <a:rPr lang="en-GB" sz="1400" dirty="0"/>
              <a:t>            return 0;</a:t>
            </a:r>
          </a:p>
          <a:p>
            <a:r>
              <a:rPr lang="en-GB" sz="1400" dirty="0"/>
              <a:t>        }</a:t>
            </a:r>
          </a:p>
          <a:p>
            <a:r>
              <a:rPr lang="en-GB" sz="1400" dirty="0"/>
              <a:t>        if(</a:t>
            </a:r>
            <a:r>
              <a:rPr lang="en-GB" sz="1400" dirty="0" err="1"/>
              <a:t>i</a:t>
            </a:r>
            <a:r>
              <a:rPr lang="en-GB" sz="1400" dirty="0"/>
              <a:t> &lt; 0 &amp;&amp; x != 0){</a:t>
            </a:r>
          </a:p>
          <a:p>
            <a:r>
              <a:rPr lang="en-GB" sz="1400" dirty="0"/>
              <a:t>            return </a:t>
            </a:r>
            <a:r>
              <a:rPr lang="en-GB" sz="1400" dirty="0" err="1"/>
              <a:t>oo</a:t>
            </a:r>
            <a:r>
              <a:rPr lang="en-GB" sz="1400" dirty="0"/>
              <a:t>;</a:t>
            </a:r>
          </a:p>
          <a:p>
            <a:r>
              <a:rPr lang="en-GB" sz="1400" dirty="0"/>
              <a:t>        }</a:t>
            </a:r>
          </a:p>
          <a:p>
            <a:r>
              <a:rPr lang="en-GB" sz="1400" dirty="0"/>
              <a:t>        if(memo[x][</a:t>
            </a:r>
            <a:r>
              <a:rPr lang="en-GB" sz="1400" dirty="0" err="1"/>
              <a:t>i</a:t>
            </a:r>
            <a:r>
              <a:rPr lang="en-GB" sz="1400" dirty="0"/>
              <a:t>] != -1){</a:t>
            </a:r>
          </a:p>
          <a:p>
            <a:r>
              <a:rPr lang="en-GB" sz="1400" dirty="0"/>
              <a:t>            return memo[x][</a:t>
            </a:r>
            <a:r>
              <a:rPr lang="en-GB" sz="1400" dirty="0" err="1"/>
              <a:t>i</a:t>
            </a:r>
            <a:r>
              <a:rPr lang="en-GB" sz="1400" dirty="0"/>
              <a:t>];</a:t>
            </a:r>
          </a:p>
          <a:p>
            <a:r>
              <a:rPr lang="en-GB" sz="1400" dirty="0"/>
              <a:t>        }</a:t>
            </a:r>
          </a:p>
          <a:p>
            <a:r>
              <a:rPr lang="en-GB" sz="1400" dirty="0"/>
              <a:t>        return memo[x][</a:t>
            </a:r>
            <a:r>
              <a:rPr lang="en-GB" sz="1400" dirty="0" err="1"/>
              <a:t>i</a:t>
            </a:r>
            <a:r>
              <a:rPr lang="en-GB" sz="1400" dirty="0"/>
              <a:t>] = </a:t>
            </a:r>
            <a:r>
              <a:rPr lang="en-GB" sz="1400" dirty="0" err="1"/>
              <a:t>Math.min</a:t>
            </a:r>
            <a:r>
              <a:rPr lang="en-GB" sz="1400" dirty="0"/>
              <a:t>(</a:t>
            </a:r>
            <a:r>
              <a:rPr lang="en-GB" sz="1400" dirty="0" err="1"/>
              <a:t>coinCh</a:t>
            </a:r>
            <a:r>
              <a:rPr lang="en-GB" sz="1400" dirty="0"/>
              <a:t>(x-coins[</a:t>
            </a:r>
            <a:r>
              <a:rPr lang="en-GB" sz="1400" dirty="0" err="1"/>
              <a:t>i</a:t>
            </a:r>
            <a:r>
              <a:rPr lang="en-GB" sz="1400" dirty="0"/>
              <a:t>], </a:t>
            </a:r>
            <a:r>
              <a:rPr lang="en-GB" sz="1400" dirty="0" err="1"/>
              <a:t>i</a:t>
            </a:r>
            <a:r>
              <a:rPr lang="en-GB" sz="1400" dirty="0"/>
              <a:t>) + 1, </a:t>
            </a:r>
            <a:r>
              <a:rPr lang="en-GB" sz="1400" dirty="0" err="1"/>
              <a:t>coinCh</a:t>
            </a:r>
            <a:r>
              <a:rPr lang="en-GB" sz="1400" dirty="0"/>
              <a:t>(x, i-1));</a:t>
            </a:r>
          </a:p>
        </p:txBody>
      </p:sp>
    </p:spTree>
    <p:extLst>
      <p:ext uri="{BB962C8B-B14F-4D97-AF65-F5344CB8AC3E}">
        <p14:creationId xmlns:p14="http://schemas.microsoft.com/office/powerpoint/2010/main" val="334892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04800" y="1066800"/>
            <a:ext cx="8382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>
              <a:latin typeface="LM Roman 10" panose="00000500000000000000" pitchFamily="50" charset="0"/>
              <a:cs typeface="Aharoni" panose="02010803020104030203" pitchFamily="2" charset="-79"/>
            </a:endParaRPr>
          </a:p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LM Roman 10" panose="00000500000000000000" pitchFamily="50" charset="0"/>
                <a:cs typeface="Aharoni" panose="02010803020104030203" pitchFamily="2" charset="-79"/>
              </a:rPr>
              <a:t>Thank you!</a:t>
            </a:r>
          </a:p>
          <a:p>
            <a:endParaRPr lang="en-US" sz="4800" dirty="0">
              <a:solidFill>
                <a:schemeClr val="tx2">
                  <a:lumMod val="75000"/>
                </a:schemeClr>
              </a:solidFill>
              <a:latin typeface="LM Roman 10" panose="00000500000000000000" pitchFamily="50" charset="0"/>
              <a:cs typeface="Aharoni" panose="02010803020104030203" pitchFamily="2" charset="-79"/>
            </a:endParaRPr>
          </a:p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LM Roman 10" panose="00000500000000000000" pitchFamily="50" charset="0"/>
                <a:cs typeface="Aharoni" panose="02010803020104030203" pitchFamily="2" charset="-79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9471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3" y="344382"/>
            <a:ext cx="679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Programación Dinámica (Versión Top Down)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6432" y="1579602"/>
            <a:ext cx="78780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Resuelve problemas combinando las soluciones de los subproblemas.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Normalmente se utiliza para resolver problemas de optimización.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problema tiene una subestructura óptima y se puede plantear en problemas más pequeños.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cantidad de subproblemas es pequeña (se pueden descomponer en casos).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Una vez encontrado un conjunto de estados se procede a identificar todos los posibles valores que se pueden tener.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Resolver el problema en un tiempo aceptable depende en gran medida de los estados seleccionados.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2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3" y="344382"/>
            <a:ext cx="679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Programación Dinámica (Versión </a:t>
            </a:r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6432" y="1579602"/>
            <a:ext cx="78780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algunos casos es posible escribir una solución iterativa partiendo de la forma en la que se está memorizando. Esta alternativa corresponde a partir de la estructura de la tabla </a:t>
            </a:r>
            <a:r>
              <a:rPr lang="es-CO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dp</a:t>
            </a: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llenar la misma utilizando ciclos.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requiere haber identificado de una forma correcta los estados.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66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conejos de </a:t>
            </a:r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Fibonnaci</a:t>
            </a: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07DE96-251D-414C-94EF-E925CBD14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88" y="1090934"/>
            <a:ext cx="8020050" cy="1019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AA5886-B9C9-436B-9706-F939A7780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63" y="2009775"/>
            <a:ext cx="765810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9B099F-1C7F-4198-AEF5-2FC13407E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001" y="2952750"/>
            <a:ext cx="7658100" cy="828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268260-D1DC-438A-9C0C-783D074D0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713" y="3781425"/>
            <a:ext cx="7639050" cy="933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F9F99C-A887-4998-B793-8228E453B8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663" y="4648200"/>
            <a:ext cx="7724775" cy="962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7326D0-731A-4C31-927E-624D7FB542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734" y="5543550"/>
            <a:ext cx="6969958" cy="129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0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D035-6D25-492B-884A-FE6A1D8F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732" y="274638"/>
            <a:ext cx="8229600" cy="718893"/>
          </a:xfrm>
        </p:spPr>
        <p:txBody>
          <a:bodyPr/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conejos de </a:t>
            </a:r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Fibonnaci</a:t>
            </a: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699059-5D5D-467C-8358-92BB5A058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986881"/>
            <a:ext cx="5943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5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D035-6D25-492B-884A-FE6A1D8F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¿</a:t>
            </a:r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memorizo</a:t>
            </a:r>
            <a:r>
              <a:rPr lang="en-GB" dirty="0"/>
              <a:t> </a:t>
            </a:r>
            <a:r>
              <a:rPr lang="en-GB" dirty="0" err="1"/>
              <a:t>esto</a:t>
            </a:r>
            <a:r>
              <a:rPr lang="en-GB" dirty="0"/>
              <a:t>?</a:t>
            </a:r>
          </a:p>
        </p:txBody>
      </p:sp>
      <p:pic>
        <p:nvPicPr>
          <p:cNvPr id="1026" name="Picture 2" descr="The tree-recursive process generated in computing for the 5th Fibonacci number">
            <a:extLst>
              <a:ext uri="{FF2B5EF4-FFF2-40B4-BE49-F238E27FC236}">
                <a16:creationId xmlns:a16="http://schemas.microsoft.com/office/drawing/2014/main" id="{9C765012-7D9C-43EB-8DD5-7BE6A63489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97" y="1600200"/>
            <a:ext cx="739300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2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B2EC-D4C5-4965-BB7C-DE6234C8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 la forma </a:t>
            </a:r>
            <a:r>
              <a:rPr lang="en-GB" dirty="0" err="1"/>
              <a:t>en</a:t>
            </a:r>
            <a:r>
              <a:rPr lang="en-GB" dirty="0"/>
              <a:t> que se </a:t>
            </a:r>
            <a:r>
              <a:rPr lang="en-GB" dirty="0" err="1"/>
              <a:t>memoriza</a:t>
            </a:r>
            <a:r>
              <a:rPr lang="en-GB" dirty="0"/>
              <a:t> se </a:t>
            </a:r>
            <a:r>
              <a:rPr lang="en-GB" dirty="0" err="1"/>
              <a:t>puede</a:t>
            </a:r>
            <a:r>
              <a:rPr lang="en-GB" dirty="0"/>
              <a:t> </a:t>
            </a:r>
            <a:r>
              <a:rPr lang="en-GB" dirty="0" err="1"/>
              <a:t>apreciar</a:t>
            </a:r>
            <a:r>
              <a:rPr lang="en-GB" dirty="0"/>
              <a:t> que: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8AFFAA-0A81-4D82-88EE-4767B99AF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948714"/>
              </p:ext>
            </p:extLst>
          </p:nvPr>
        </p:nvGraphicFramePr>
        <p:xfrm>
          <a:off x="457200" y="1600200"/>
          <a:ext cx="8229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17111833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83482312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8115084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6546694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33388651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11566593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4007363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31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79163"/>
                  </a:ext>
                </a:extLst>
              </a:tr>
            </a:tbl>
          </a:graphicData>
        </a:graphic>
      </p:graphicFrame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F6D0C5A-D7BB-4FC1-886C-09B887177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658" y="2851275"/>
            <a:ext cx="4959220" cy="1779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043652-37C1-4521-8BCE-1F07E67C848B}"/>
              </a:ext>
            </a:extLst>
          </p:cNvPr>
          <p:cNvSpPr txBox="1"/>
          <p:nvPr/>
        </p:nvSpPr>
        <p:spPr>
          <a:xfrm>
            <a:off x="457200" y="2481943"/>
            <a:ext cx="241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 </a:t>
            </a:r>
            <a:r>
              <a:rPr lang="en-GB" dirty="0" err="1"/>
              <a:t>puede</a:t>
            </a:r>
            <a:r>
              <a:rPr lang="en-GB" dirty="0"/>
              <a:t> pasar de </a:t>
            </a:r>
            <a:r>
              <a:rPr lang="en-GB" dirty="0" err="1"/>
              <a:t>esto</a:t>
            </a:r>
            <a:r>
              <a:rPr lang="en-GB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1039E-77C0-43B9-AAA5-75196A227032}"/>
              </a:ext>
            </a:extLst>
          </p:cNvPr>
          <p:cNvSpPr txBox="1"/>
          <p:nvPr/>
        </p:nvSpPr>
        <p:spPr>
          <a:xfrm>
            <a:off x="625151" y="4729505"/>
            <a:ext cx="241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</a:t>
            </a:r>
            <a:r>
              <a:rPr lang="en-GB" dirty="0" err="1"/>
              <a:t>esto</a:t>
            </a:r>
            <a:r>
              <a:rPr lang="en-GB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181F7F-B6EA-46A0-82AB-642B6DDCF2DF}"/>
              </a:ext>
            </a:extLst>
          </p:cNvPr>
          <p:cNvSpPr txBox="1"/>
          <p:nvPr/>
        </p:nvSpPr>
        <p:spPr>
          <a:xfrm>
            <a:off x="1940767" y="4918922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       </a:t>
            </a:r>
            <a:r>
              <a:rPr lang="en-GB" dirty="0" err="1"/>
              <a:t>dp</a:t>
            </a:r>
            <a:r>
              <a:rPr lang="en-GB" dirty="0"/>
              <a:t>[0] = 0;</a:t>
            </a:r>
          </a:p>
          <a:p>
            <a:r>
              <a:rPr lang="en-GB" dirty="0"/>
              <a:t>        </a:t>
            </a:r>
            <a:r>
              <a:rPr lang="en-GB" dirty="0" err="1"/>
              <a:t>dp</a:t>
            </a:r>
            <a:r>
              <a:rPr lang="en-GB" dirty="0"/>
              <a:t>[1] = 1;        </a:t>
            </a:r>
          </a:p>
          <a:p>
            <a:r>
              <a:rPr lang="en-GB" dirty="0"/>
              <a:t>        for (int </a:t>
            </a:r>
            <a:r>
              <a:rPr lang="en-GB" dirty="0" err="1"/>
              <a:t>i</a:t>
            </a:r>
            <a:r>
              <a:rPr lang="en-GB" dirty="0"/>
              <a:t> = 2; </a:t>
            </a:r>
            <a:r>
              <a:rPr lang="en-GB" dirty="0" err="1"/>
              <a:t>i</a:t>
            </a:r>
            <a:r>
              <a:rPr lang="en-GB" dirty="0"/>
              <a:t> &lt;= n;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r>
              <a:rPr lang="en-GB" dirty="0"/>
              <a:t>            </a:t>
            </a:r>
            <a:r>
              <a:rPr lang="en-GB" dirty="0" err="1"/>
              <a:t>dp</a:t>
            </a:r>
            <a:r>
              <a:rPr lang="en-GB" dirty="0"/>
              <a:t>[n] = </a:t>
            </a:r>
            <a:r>
              <a:rPr lang="en-GB" dirty="0" err="1"/>
              <a:t>dp</a:t>
            </a:r>
            <a:r>
              <a:rPr lang="en-GB" dirty="0"/>
              <a:t>[n - 1] + </a:t>
            </a:r>
            <a:r>
              <a:rPr lang="en-GB" dirty="0" err="1"/>
              <a:t>dp</a:t>
            </a:r>
            <a:r>
              <a:rPr lang="en-GB" dirty="0"/>
              <a:t>[n - 2];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    return </a:t>
            </a:r>
            <a:r>
              <a:rPr lang="en-GB" dirty="0" err="1"/>
              <a:t>dp</a:t>
            </a:r>
            <a:r>
              <a:rPr lang="en-GB" dirty="0"/>
              <a:t>[n];</a:t>
            </a:r>
          </a:p>
        </p:txBody>
      </p:sp>
    </p:spTree>
    <p:extLst>
      <p:ext uri="{BB962C8B-B14F-4D97-AF65-F5344CB8AC3E}">
        <p14:creationId xmlns:p14="http://schemas.microsoft.com/office/powerpoint/2010/main" val="30401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285C-C8F4-4C93-935E-B6073424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Coin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CB94B-BDC3-40E0-B966-05A4C653F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f(7) = 1 que </a:t>
            </a:r>
            <a:r>
              <a:rPr lang="en-GB" dirty="0" err="1"/>
              <a:t>sería</a:t>
            </a:r>
            <a:r>
              <a:rPr lang="en-GB" dirty="0"/>
              <a:t> usar la </a:t>
            </a:r>
            <a:r>
              <a:rPr lang="en-GB" dirty="0" err="1"/>
              <a:t>moneda</a:t>
            </a:r>
            <a:r>
              <a:rPr lang="en-GB" dirty="0"/>
              <a:t> 7</a:t>
            </a:r>
          </a:p>
          <a:p>
            <a:r>
              <a:rPr lang="en-GB" dirty="0"/>
              <a:t>f(10) = 3+7 ó 3+3+4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75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258B-F269-483C-B417-F5B5527C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 podría pensar de otra forma: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7F822-51FB-4AE5-A7CE-7DE40A2CB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No importa el orden en el que use las monedas.</a:t>
            </a:r>
            <a:endParaRPr lang="en-GB" dirty="0"/>
          </a:p>
          <a:p>
            <a:r>
              <a:rPr lang="en-GB" dirty="0"/>
              <a:t>Se </a:t>
            </a:r>
            <a:r>
              <a:rPr lang="en-GB" dirty="0" err="1"/>
              <a:t>puede</a:t>
            </a:r>
            <a:r>
              <a:rPr lang="en-GB" dirty="0"/>
              <a:t> </a:t>
            </a:r>
            <a:r>
              <a:rPr lang="en-GB" dirty="0" err="1"/>
              <a:t>definir</a:t>
            </a:r>
            <a:r>
              <a:rPr lang="en-GB" dirty="0"/>
              <a:t> un nuevo </a:t>
            </a:r>
            <a:r>
              <a:rPr lang="en-GB" dirty="0" err="1"/>
              <a:t>estado</a:t>
            </a:r>
            <a:r>
              <a:rPr lang="en-GB" dirty="0"/>
              <a:t>: </a:t>
            </a:r>
          </a:p>
          <a:p>
            <a:r>
              <a:rPr lang="en-GB" dirty="0"/>
              <a:t>f(</a:t>
            </a:r>
            <a:r>
              <a:rPr lang="en-GB" dirty="0" err="1"/>
              <a:t>x,i</a:t>
            </a:r>
            <a:r>
              <a:rPr lang="en-GB" dirty="0"/>
              <a:t>) = </a:t>
            </a:r>
            <a:r>
              <a:rPr lang="en-GB" dirty="0" err="1"/>
              <a:t>mínimo</a:t>
            </a:r>
            <a:r>
              <a:rPr lang="en-GB" dirty="0"/>
              <a:t> para </a:t>
            </a:r>
            <a:r>
              <a:rPr lang="en-GB" dirty="0" err="1"/>
              <a:t>cambiar</a:t>
            </a:r>
            <a:r>
              <a:rPr lang="en-GB" dirty="0"/>
              <a:t> x </a:t>
            </a:r>
            <a:r>
              <a:rPr lang="en-GB" dirty="0" err="1"/>
              <a:t>si</a:t>
            </a:r>
            <a:r>
              <a:rPr lang="en-GB" dirty="0"/>
              <a:t> solo se </a:t>
            </a:r>
            <a:r>
              <a:rPr lang="en-GB" dirty="0" err="1"/>
              <a:t>pueden</a:t>
            </a:r>
            <a:r>
              <a:rPr lang="en-GB" dirty="0"/>
              <a:t> usar </a:t>
            </a:r>
            <a:r>
              <a:rPr lang="en-GB" dirty="0" err="1"/>
              <a:t>monedas</a:t>
            </a:r>
            <a:r>
              <a:rPr lang="en-GB" dirty="0"/>
              <a:t> </a:t>
            </a:r>
            <a:r>
              <a:rPr lang="en-GB" dirty="0" err="1"/>
              <a:t>desde</a:t>
            </a:r>
            <a:r>
              <a:rPr lang="en-GB" dirty="0"/>
              <a:t> la cero a la </a:t>
            </a:r>
            <a:r>
              <a:rPr lang="en-GB" dirty="0" err="1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0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4386</TotalTime>
  <Words>739</Words>
  <Application>Microsoft Office PowerPoint</Application>
  <PresentationFormat>On-screen Show (4:3)</PresentationFormat>
  <Paragraphs>135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LM Roman 10</vt:lpstr>
      <vt:lpstr>Office Theme</vt:lpstr>
      <vt:lpstr>PowerPoint Presentation</vt:lpstr>
      <vt:lpstr>PowerPoint Presentation</vt:lpstr>
      <vt:lpstr>PowerPoint Presentation</vt:lpstr>
      <vt:lpstr>PowerPoint Presentation</vt:lpstr>
      <vt:lpstr>Los conejos de Fibonnaci</vt:lpstr>
      <vt:lpstr>¿Cómo memorizo esto?</vt:lpstr>
      <vt:lpstr>Por la forma en que se memoriza se puede apreciar que:</vt:lpstr>
      <vt:lpstr>Coin change</vt:lpstr>
      <vt:lpstr>Se podría pensar de otra forma:</vt:lpstr>
      <vt:lpstr>Coin change</vt:lpstr>
      <vt:lpstr>Estamos memorizando en una matriz los estados (x,i)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Duque</dc:creator>
  <cp:lastModifiedBy>Arles Rodríguez</cp:lastModifiedBy>
  <cp:revision>227</cp:revision>
  <dcterms:created xsi:type="dcterms:W3CDTF">2011-01-19T03:22:36Z</dcterms:created>
  <dcterms:modified xsi:type="dcterms:W3CDTF">2020-11-12T00:19:53Z</dcterms:modified>
</cp:coreProperties>
</file>