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30" r:id="rId3"/>
    <p:sldId id="336" r:id="rId4"/>
    <p:sldId id="277" r:id="rId5"/>
    <p:sldId id="326" r:id="rId6"/>
    <p:sldId id="325" r:id="rId7"/>
    <p:sldId id="327" r:id="rId8"/>
    <p:sldId id="308" r:id="rId9"/>
    <p:sldId id="329" r:id="rId10"/>
    <p:sldId id="328" r:id="rId11"/>
    <p:sldId id="331" r:id="rId12"/>
    <p:sldId id="332" r:id="rId13"/>
    <p:sldId id="334" r:id="rId14"/>
    <p:sldId id="333" r:id="rId15"/>
    <p:sldId id="335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330"/>
            <p14:sldId id="336"/>
            <p14:sldId id="277"/>
            <p14:sldId id="326"/>
            <p14:sldId id="325"/>
            <p14:sldId id="327"/>
            <p14:sldId id="308"/>
            <p14:sldId id="329"/>
            <p14:sldId id="328"/>
            <p14:sldId id="331"/>
            <p14:sldId id="332"/>
            <p14:sldId id="334"/>
            <p14:sldId id="333"/>
            <p14:sldId id="335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23:40:24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4076 10801 975 0,'0'0'812'16,"0"0"-300"-16,0 0-199 16,0 0-19-16,0 0-26 15,0 0-32-15,0-4-9 16,0 4-62-16,0 0-12 16,0 12-12-16,3 3-141 15,2 1 0-15,-2 8 0 16,0-4 0-16,2 4 0 15,0 3 0-15,9-7 0 16,4 4 0-16,3-5 0 16,2-3 0-16,-4 0 0 0,-6 0 0 15,-2-9 0-15,-3 1 0 16,-3 0 0-16,3 0 0 16,-1 0 0-16,-1 0 0 15,-3 0 0-15,5 0 0 16,-1 0 0-16,-2-5 0 15,-2 2 0-15,0-5 0 16,-3 0 0-16,0 0 0 16,0 0 0-16,0 0 0 15,0 0 0-15,0 0 0 16,0 0 0-16,0 0 0 16,0 0 0-16,-6 0 0 0,-6 0 0 15,0 0 0-15,-11 7 0 16,2 9 0-16,-7 0 0 15,4 3 0-15,0 2 0 16,0-6 0-16,3-3 0 16,5 0 0-16,0-4 0 15,4 0 0-15,-1 0 0 16,7 0 0-16,1-5 0 16,2 2 0-16,-7-2 0 15,4 5 0-15,-1-4 0 16,-1 4 0-16,2-4 0 15,2-4 0-15,4 4 0 16,-3-4 0-16,-3 0 0 16,1 4 0-16,-2 0 0 15,1-1 0-15,-1 2 0 0,4-2 0 16,-2-3 0-16,5 0 0 16,0 0 0-16,0 0 0 15,0 0 0-15,0 0 0 16,0 0 0-16,0 0 0 15,0 0 0-15,0 0 0 16,5-8-54-16,18-7-311 16,-2-1-277-16,0 8-312 0</inkml:trace>
  <inkml:trace contextRef="#ctx0" brushRef="#br0" timeOffset="682.34">3652 11125 393 0,'0'0'897'0,"0"0"-333"16,0 0-263-16,0 0-38 15,0 0-36-15,0 0-49 16,0 0-21-16,31-13 7 16,-12 13-11-16,-1 0-11 15,8 0-1-15,5 0 5 0,4 0 13 16,-1 0-27-16,2 0-53 15,-2 0-79-15,-2 0 0 16,-8 0 0-16,-3 0 0 16,-5 0 0-16,-1 0 0 15,4 0 0-15,-3 5 0 16,-3-2 0-16,5 2 0 16,0-5 0-16,0 3 0 15,-2 1 0-15,5-4 0 16,-4 4 0-16,3-4 0 15,-9 0 0-15,5 0 0 16,-8 0 0-16,4 0 0 16,-7 0 0-16,-1 0 0 15,1 0 0-15,-5 0 0 16,3 0 0-16,1 0 0 0,-1 0-57 16,2 4-263-1,1 0-279-15,-3 4-458 0</inkml:trace>
  <inkml:trace contextRef="#ctx0" brushRef="#br0" timeOffset="3812.08">12326 11333 1043 0,'0'0'801'0,"0"0"-212"15,0 0-226-15,0 0-37 16,0 0-54-16,0 0-44 15,0 0-19-15,162-39-16 16,-122 28-121-16,13 3-72 16,-1-5 0-16,0 5 0 15,-5 5 0-15,-10 3 0 0,-10 0 0 16,-1 0 0-16,-7 0 0 16,1 0 0-16,-4 0 0 15,5 0 0-15,-2 0 0 16,-4 3 0-16,3 2 0 15,-2-2 0-15,-3 2 0 16,-4-5 0-16,1 3 0 16,-2-3 0-16,3 5 0 15,-4-5 0-15,-1 0 0 16,4 3 0-16,-2-3 0 16,2 0 0-16,-4 0 0 15,4 0 0-15,-5 0 0 16,-5 0 0-16,0 0 0 0,0 0 0 15,0 0 0 1,0 0 0-16,0 0 0 0,0 0 0 16,0 0 0-16,-5 0 0 15,-5 0 0-15,4 0 0 16,-7 0 0-16,-2 0 0 16,-2 0 0-16,-11 8-29 15,4 4-536-15,1 4-476 0</inkml:trace>
  <inkml:trace contextRef="#ctx0" brushRef="#br0" timeOffset="21925.11">12223 10726 933 0,'0'0'397'0,"0"0"91"15,0 0-201-15,0 0 15 16,0 0-40-16,0 0-47 15,10 0-39-15,-2 0-25 0,-5 0-19 16,3 0-35-16,-2 0-5 16,-1 0-26-16,8 0-18 15,-1 0-6-15,11 0-17 16,6 0 14-16,6 0 6 16,2 0-13-16,-4 0 13 15,-1 5-11-15,3-5-7 16,2 0 17-16,-4 3 4 15,3-3-6-15,6 0-15 16,-7 0-27-16,-1 5 0 16,2-5 0-16,0 0 0 15,-5 3 0-15,-2 0 0 16,5-3 0-16,-4 0 0 16,3 0 0-16,3 0 0 0,-5 0 0 15,-2 0 0-15,-1 0 0 16,-5 0 0-16,-5 0 0 15,-3 0 0-15,-8 0 0 16,-2 0 0-16,0 0 0 16,2 0 0-16,0 0 0 15,0 0 0-15,1 0 0 16,6 8 0-16,-8 0 0 16,1 0 0-16,-2 0 0 15,2 0 0-15,2 0 0 16,-2-4 0-16,-2 4 0 15,-2 0 0-15,3 0 0 16,1 0 0-16,-5 3 0 16,0 9 0-16,0 4 0 0,0 11 0 15,0 5 0-15,-5 7 0 16,-3 5 0-16,-9-1 0 16,5-4 0-16,0-4 0 15,6-3 0-15,1-12 0 16,0-5 0-16,5-3 0 15,0-8 0-15,0-4 0 16,0-8 0-16,0 0 0 16,0 0 0-16,0 0 0 15,0-8 0-15,-11-4 0 16,6-4 0-16,-14-3 0 16,4 3-218-16,2 3-962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13635,'0'0'6108,"0"0"-1208,0 0-487,3 4-1291,-2 0-2816,-1-3-297,1 0 1,-1 0 0,0 0 0,1 0-1,-1 0 1,1 0 0,-1 0 0,1 0 0,0-1-1,-1 1 1,1 0 0,0 0 0,-1-1-1,1 1 1,0 0 0,0-1 0,0 1 0,0-1-1,0 1 1,-1-1 0,1 1 0,0-1-1,0 0 1,0 1 0,0-1 0,0 0-1,0 0 1,2 0 0,-3 1-97,0-1-1,1 0 1,-1 0 0,0 0 0,0 0-1,0 0 1,1 1 0,-1-1-1,0 0 1,0 0 0,0 0 0,0 1-1,1-1 1,-1 0 0,0 0-1,0 0 1,0 1 0,0-1 0,0 0-1,0 0 1,0 1 0,0-1-1,0 0 1,0 0 0,0 1 0,0-1-1,0 0 1,0 0 0,0 1-1,0-1 1,0 0 0,0 0 0,0 1-1,0-1 1,0 0 0,0 0-1,0 1 1,-1-1 0,1 0 0,0 1-1,-4 8-5176,-10 1-5145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15347,'0'0'3752,"0"0"-190,0 0-1259,0 0-560,0 0-407,0 0-281,22-5 2614,-20 3-3914,-2 38-11052,0-17 834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398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3980" TargetMode="External"/><Relationship Id="rId2" Type="http://schemas.openxmlformats.org/officeDocument/2006/relationships/hyperlink" Target="http://www.cplusplus.com/reference/algorithm/next_permu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bitsrc.io/the-art-of-bitmasking-ec58ab1b4c03" TargetMode="External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1.png"/><Relationship Id="rId50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completa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9BA-B504-400E-887A-74F4A06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6050-014D-4E76-91CE-55E989B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1) 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|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2) Unset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&amp;!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3) Check if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is set: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&amp;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→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if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 bit is set, we get a non-zero integer otherwise we get a zero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4) Swap the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 item of the set: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=B ^ (1&lt;&lt;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5) Turn On all the bits in a set of size ‘n’: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 (1&lt;&lt;n)-1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43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BD1D-DDEA-43FB-A2D5-D3F7095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Bitmask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AACA-7EBA-4119-9FD6-0857ED66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conjunto </a:t>
            </a:r>
            <a:r>
              <a:rPr lang="en-GB" dirty="0" err="1"/>
              <a:t>puede</a:t>
            </a:r>
            <a:r>
              <a:rPr lang="en-GB" dirty="0"/>
              <a:t> ser </a:t>
            </a:r>
            <a:r>
              <a:rPr lang="en-GB" dirty="0" err="1"/>
              <a:t>representado</a:t>
            </a:r>
            <a:r>
              <a:rPr lang="en-GB" dirty="0"/>
              <a:t> con un bit.</a:t>
            </a:r>
          </a:p>
          <a:p>
            <a:r>
              <a:rPr lang="en-GB" dirty="0" err="1"/>
              <a:t>Usando</a:t>
            </a:r>
            <a:r>
              <a:rPr lang="en-GB" dirty="0"/>
              <a:t> un </a:t>
            </a:r>
            <a:r>
              <a:rPr lang="en-GB" dirty="0" err="1"/>
              <a:t>entero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mascara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recorrer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subconjuntos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D71F-240C-47F7-8C8E-2BBEADF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29" y="3015749"/>
            <a:ext cx="624894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9C7-D0B0-439F-89AC-F9917862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ED38-47A4-4C54-B243-D95EDAA1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cuenta</a:t>
            </a:r>
            <a:r>
              <a:rPr lang="en-GB" dirty="0"/>
              <a:t> con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next_permutation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permutaciones</a:t>
            </a:r>
            <a:r>
              <a:rPr lang="en-GB" dirty="0"/>
              <a:t> de forma </a:t>
            </a:r>
            <a:r>
              <a:rPr lang="en-GB" dirty="0" err="1"/>
              <a:t>ordenada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8CE67-DF11-4C0C-899E-30380DCA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8" y="2658763"/>
            <a:ext cx="7582557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9C7-D0B0-439F-89AC-F9917862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ED38-47A4-4C54-B243-D95EDAA1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cuenta</a:t>
            </a:r>
            <a:r>
              <a:rPr lang="en-GB" dirty="0"/>
              <a:t> con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next_permutation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permutaciones</a:t>
            </a:r>
            <a:r>
              <a:rPr lang="en-GB" dirty="0"/>
              <a:t> de forma </a:t>
            </a:r>
            <a:r>
              <a:rPr lang="en-GB" dirty="0" err="1"/>
              <a:t>ordenada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4EF21-FB45-4FE7-B125-54D9DA84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56" y="2981683"/>
            <a:ext cx="7103287" cy="24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5DD-76D4-447E-9443-D4EA68C6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4749-F643-427C-BE84-06E846B8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no </a:t>
            </a:r>
            <a:r>
              <a:rPr lang="en-GB" dirty="0" err="1"/>
              <a:t>cuenta</a:t>
            </a:r>
            <a:r>
              <a:rPr lang="en-GB" dirty="0"/>
              <a:t> con una </a:t>
            </a:r>
            <a:r>
              <a:rPr lang="en-GB" dirty="0" err="1"/>
              <a:t>función</a:t>
            </a:r>
            <a:r>
              <a:rPr lang="en-GB" dirty="0"/>
              <a:t> para </a:t>
            </a:r>
            <a:r>
              <a:rPr lang="en-GB" dirty="0" err="1"/>
              <a:t>esto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sym typeface="Wingdings" panose="05000000000000000000" pitchFamily="2" charset="2"/>
              </a:rPr>
              <a:t>Pero </a:t>
            </a:r>
            <a:r>
              <a:rPr lang="en-GB" dirty="0" err="1">
                <a:sym typeface="Wingdings" panose="05000000000000000000" pitchFamily="2" charset="2"/>
              </a:rPr>
              <a:t>alguien</a:t>
            </a:r>
            <a:r>
              <a:rPr lang="en-GB" dirty="0">
                <a:sym typeface="Wingdings" panose="05000000000000000000" pitchFamily="2" charset="2"/>
              </a:rPr>
              <a:t> que ama Java la </a:t>
            </a:r>
            <a:r>
              <a:rPr lang="en-GB" dirty="0" err="1">
                <a:sym typeface="Wingdings" panose="05000000000000000000" pitchFamily="2" charset="2"/>
              </a:rPr>
              <a:t>programó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   https://codeforces.com/blog/entry/3980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20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9166-698C-41FD-AD6E-E3CDE18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Referencias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A643-82BA-49DE-9769-65A3280C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Laaksonen, A. (2020).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Guide to competitive programming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Publishing.</a:t>
            </a:r>
          </a:p>
          <a:p>
            <a:r>
              <a:rPr lang="en-GB" dirty="0">
                <a:hlinkClick r:id="rId2"/>
              </a:rPr>
              <a:t>http://www.cplusplus.com/reference/algorithm/next_permutation/</a:t>
            </a:r>
            <a:endParaRPr lang="en-US" i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hlinkClick r:id="rId3"/>
              </a:rPr>
              <a:t>https://codeforces.com/blog/entry/3980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55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A2E-9C84-463D-B960-702B007B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4A09-1E47-46B9-9C99-CC57C960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 un </a:t>
            </a:r>
            <a:r>
              <a:rPr lang="en-GB" dirty="0" err="1"/>
              <a:t>método</a:t>
            </a:r>
            <a:r>
              <a:rPr lang="en-GB" dirty="0"/>
              <a:t> general para resolver </a:t>
            </a:r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problema</a:t>
            </a:r>
            <a:endParaRPr lang="en-GB" dirty="0"/>
          </a:p>
          <a:p>
            <a:r>
              <a:rPr lang="en-GB" dirty="0"/>
              <a:t>Genera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posibilidades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fuerza</a:t>
            </a:r>
            <a:r>
              <a:rPr lang="en-GB" dirty="0"/>
              <a:t> </a:t>
            </a:r>
            <a:r>
              <a:rPr lang="en-GB" dirty="0" err="1"/>
              <a:t>bruta</a:t>
            </a:r>
            <a:r>
              <a:rPr lang="en-GB" dirty="0"/>
              <a:t> y </a:t>
            </a:r>
            <a:r>
              <a:rPr lang="en-GB" dirty="0" err="1"/>
              <a:t>calcula</a:t>
            </a:r>
            <a:r>
              <a:rPr lang="en-GB" dirty="0"/>
              <a:t> la </a:t>
            </a:r>
            <a:r>
              <a:rPr lang="en-GB" dirty="0" err="1"/>
              <a:t>respuesta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3E1C-8823-4E8B-A826-A7FD843D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37A37C3-3D8C-4240-94E1-0FDCC16D6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90" y="2134152"/>
            <a:ext cx="6230219" cy="345805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74491F-5B0C-4FE7-9442-5D3BC768BD15}"/>
                  </a:ext>
                </a:extLst>
              </p14:cNvPr>
              <p14:cNvContentPartPr/>
              <p14:nvPr/>
            </p14:nvContentPartPr>
            <p14:xfrm>
              <a:off x="1314720" y="3861360"/>
              <a:ext cx="3423240" cy="21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74491F-5B0C-4FE7-9442-5D3BC768BD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360" y="3852000"/>
                <a:ext cx="344196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18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BBF0A-ABD0-4C4C-91D3-3578D8D2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30" y="3259399"/>
            <a:ext cx="4791075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2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b="0" i="0" u="none" strike="noStrike" baseline="0" dirty="0">
                <a:latin typeface="RfvntxYvhtxvMqjjmdQbnqbdBqhbsrPbxhkqMTSYN"/>
              </a:rPr>
              <a:t>{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0" u="none" strike="noStrike" baseline="0" dirty="0">
                <a:latin typeface="RfvntxYvhtxvMqjjmdQbnqbdBqhbsrPbxhkqMTSYN"/>
              </a:rPr>
              <a:t>} </a:t>
            </a:r>
            <a:r>
              <a:rPr lang="en-US" sz="1800" b="0" i="0" u="none" strike="noStrike" baseline="0" dirty="0">
                <a:latin typeface="VbtkdcVklljwMwqvkySrddyfQbjkbhWqqyqvTimes-Roman"/>
                <a:sym typeface="Wingdings" panose="05000000000000000000" pitchFamily="2" charset="2"/>
              </a:rPr>
              <a:t>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777" y="1579602"/>
            <a:ext cx="78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E5EE-D615-416D-94EE-62BA0759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701" y="2041267"/>
            <a:ext cx="3538095" cy="4688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Bitmasks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04395"/>
            <a:ext cx="832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Solución económica en memoria para generar </a:t>
            </a:r>
            <a:r>
              <a:rPr lang="es-CO" sz="2400" dirty="0" err="1"/>
              <a:t>subsets</a:t>
            </a:r>
            <a:r>
              <a:rPr lang="es-CO" sz="2400" dirty="0"/>
              <a:t> y permutaciones.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hlinkClick r:id="rId4"/>
              </a:rPr>
              <a:t>https://blog.bitsrc.io/the-art-of-bitmasking-ec58ab1b4c03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589CA2-E176-4E77-AA76-BCCE969D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" y="2556142"/>
            <a:ext cx="9023928" cy="31289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suppose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{1 2 3}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set.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(2^3)-1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, so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write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0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will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us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 {1 2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0 0 0 0  {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1 0 0 1 {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2 0 1 0 { 2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3 0 1 1 { 2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4 1 0 0 {1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5 1 0 1 {1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6 1 1 0 {1 2 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7 1 1 1 {1 2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In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this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actually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generated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our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😎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7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BFD5-72EE-4731-85D4-C8F1BA7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1090-50AB-46DA-8FB9-64AF120B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596718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&amp;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dirty="0">
                <a:latin typeface="PdrmcxGtnrrbXlkjjkTnjlyqMjbvnfBdpklpMTMI"/>
              </a:rPr>
              <a:t>-----------------</a:t>
            </a:r>
            <a:endParaRPr lang="en-GB" sz="1800" b="0" i="1" u="none" strike="noStrike" baseline="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10010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18</a:t>
            </a:r>
            <a:r>
              <a:rPr lang="en-GB" sz="1800" b="0" i="1" u="none" strike="noStrike" baseline="0" dirty="0">
                <a:latin typeface="PdrmcxGtnrrbXlkjjkTnjlyqMjbvnfBdpklpMTMI"/>
              </a:rPr>
              <a:t>) .</a:t>
            </a:r>
          </a:p>
          <a:p>
            <a:pPr marL="0" indent="0" algn="l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|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81266-F4C1-49DE-8EEE-D74F2D210B44}"/>
              </a:ext>
            </a:extLst>
          </p:cNvPr>
          <p:cNvSpPr txBox="1">
            <a:spLocks/>
          </p:cNvSpPr>
          <p:nvPr/>
        </p:nvSpPr>
        <p:spPr>
          <a:xfrm>
            <a:off x="3053918" y="1600199"/>
            <a:ext cx="25967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ˆ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01100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r>
              <a:rPr lang="en-GB" sz="1800" dirty="0">
                <a:latin typeface="PdrmcxGtnrrbXlkjjkTnjlyqMjbvnfBdpklpMTMI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29 00000000000000000000000000011101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~</a:t>
            </a: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−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30 11111111111111111111111111100010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35B64-A9FC-4F49-8048-B8F006EDB590}"/>
              </a:ext>
            </a:extLst>
          </p:cNvPr>
          <p:cNvSpPr txBox="1"/>
          <p:nvPr/>
        </p:nvSpPr>
        <p:spPr>
          <a:xfrm>
            <a:off x="350668" y="53683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left bit 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&lt;&lt;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88A15-95C3-4051-BD15-D24AF011483B}"/>
              </a:ext>
            </a:extLst>
          </p:cNvPr>
          <p:cNvSpPr txBox="1"/>
          <p:nvPr/>
        </p:nvSpPr>
        <p:spPr>
          <a:xfrm>
            <a:off x="350668" y="62323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49 </a:t>
            </a:r>
            <a:r>
              <a:rPr lang="en-GB" sz="1800" b="0" i="1" u="none" strike="noStrike" baseline="0" dirty="0">
                <a:latin typeface="PdrmcxGtnrrbXlkjjkTnjlyqMjbvnfBdpklpMTMI"/>
              </a:rPr>
              <a:t>&gt;&gt;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6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6116-ABE5-42B1-83E0-D07D26A3013B}"/>
              </a:ext>
            </a:extLst>
          </p:cNvPr>
          <p:cNvSpPr txBox="1"/>
          <p:nvPr/>
        </p:nvSpPr>
        <p:spPr>
          <a:xfrm>
            <a:off x="457200" y="58338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14 </a:t>
            </a:r>
            <a:r>
              <a:rPr lang="en-GB" sz="1800" b="0" i="1" u="none" strike="noStrike" baseline="0" dirty="0">
                <a:latin typeface="PdrmcxGtnrrbXlkjjkTnjlyqMjbvnfBdpklpMTMI"/>
              </a:rPr>
              <a:t>&lt;&lt;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56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03414-DC08-41F6-88DA-1B8DB1100CFA}"/>
              </a:ext>
            </a:extLst>
          </p:cNvPr>
          <p:cNvSpPr txBox="1"/>
          <p:nvPr/>
        </p:nvSpPr>
        <p:spPr>
          <a:xfrm>
            <a:off x="2066277" y="57667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1" u="none" strike="noStrike" baseline="0" dirty="0">
                <a:latin typeface="SqymprJqflmxXtxkhhTbghypMnhyxrTyfmdtTimes-Italic"/>
              </a:rPr>
              <a:t>right bit</a:t>
            </a:r>
          </a:p>
          <a:p>
            <a:pPr algn="l"/>
            <a:r>
              <a:rPr lang="en-US" sz="1800" b="0" i="1" u="none" strike="noStrike" baseline="0" dirty="0">
                <a:latin typeface="SqymprJqflmxXtxkhhTbghypMnhyxrTyfmdtTimes-Italic"/>
              </a:rPr>
              <a:t>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&gt;&gt;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removes the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last bits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B8B5E-75CC-4668-BE8B-85428BE986EA}"/>
              </a:ext>
            </a:extLst>
          </p:cNvPr>
          <p:cNvSpPr txBox="1"/>
          <p:nvPr/>
        </p:nvSpPr>
        <p:spPr>
          <a:xfrm>
            <a:off x="5910309" y="5953404"/>
            <a:ext cx="270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Integer o Long </a:t>
            </a:r>
            <a:r>
              <a:rPr lang="en-US" sz="1800" b="0" i="1" u="none" strike="noStrike" baseline="0" dirty="0" err="1">
                <a:latin typeface="SqymprJqflmxXtxkhhTbghypMnhyxrTyfmdtTimes-Italic"/>
              </a:rPr>
              <a:t>bitCount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!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14:cNvPr>
              <p14:cNvContentPartPr/>
              <p14:nvPr/>
            </p14:nvContentPartPr>
            <p14:xfrm>
              <a:off x="4589040" y="4114560"/>
              <a:ext cx="11160" cy="20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0040" y="4105560"/>
                <a:ext cx="28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14:cNvPr>
              <p14:cNvContentPartPr/>
              <p14:nvPr/>
            </p14:nvContentPartPr>
            <p14:xfrm>
              <a:off x="3015480" y="4182240"/>
              <a:ext cx="9000" cy="20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6480" y="4173240"/>
                <a:ext cx="266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8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754</Words>
  <Application>Microsoft Office PowerPoint</Application>
  <PresentationFormat>On-screen Show (4:3)</PresentationFormat>
  <Paragraphs>80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LM Roman 10</vt:lpstr>
      <vt:lpstr>medium-content-serif-font</vt:lpstr>
      <vt:lpstr>Menlo</vt:lpstr>
      <vt:lpstr>PdrmcxGtnrrbXlkjjkTnjlyqMjbvnfBdpklpMTMI</vt:lpstr>
      <vt:lpstr>RfvntxYvhtxvMqjjmdQbnqbdBqhbsrPbxhkqMTSYN</vt:lpstr>
      <vt:lpstr>SqymprJqflmxXtxkhhTbghypMnhyxrTyfmdtTimes-Italic</vt:lpstr>
      <vt:lpstr>VbtkdcVklljwMwqvkySrddyfQbjkbhWqqyqvTimes-Roman</vt:lpstr>
      <vt:lpstr>Office Theme</vt:lpstr>
      <vt:lpstr>PowerPoint Presentation</vt:lpstr>
      <vt:lpstr>Definición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</vt:lpstr>
      <vt:lpstr>Bitmask subset</vt:lpstr>
      <vt:lpstr>Next Permutation </vt:lpstr>
      <vt:lpstr>Next Permutation </vt:lpstr>
      <vt:lpstr>Next permutation</vt:lpstr>
      <vt:lpstr>Referencias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199</cp:revision>
  <dcterms:created xsi:type="dcterms:W3CDTF">2011-01-19T03:22:36Z</dcterms:created>
  <dcterms:modified xsi:type="dcterms:W3CDTF">2021-04-09T02:03:22Z</dcterms:modified>
</cp:coreProperties>
</file>