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8" r:id="rId2"/>
    <p:sldId id="277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297" r:id="rId19"/>
    <p:sldId id="368" r:id="rId20"/>
    <p:sldId id="369" r:id="rId21"/>
    <p:sldId id="316" r:id="rId22"/>
    <p:sldId id="317" r:id="rId23"/>
    <p:sldId id="385" r:id="rId24"/>
    <p:sldId id="386" r:id="rId25"/>
    <p:sldId id="318" r:id="rId26"/>
    <p:sldId id="387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277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297"/>
            <p14:sldId id="368"/>
            <p14:sldId id="369"/>
            <p14:sldId id="316"/>
            <p14:sldId id="317"/>
            <p14:sldId id="385"/>
            <p14:sldId id="386"/>
            <p14:sldId id="318"/>
            <p14:sldId id="387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0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080" y="72"/>
      </p:cViewPr>
      <p:guideLst>
        <p:guide orient="horz" pos="29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he-knights-tour-problem-backtracking-1/?ref=lbp" TargetMode="External"/><Relationship Id="rId2" Type="http://schemas.openxmlformats.org/officeDocument/2006/relationships/hyperlink" Target="https://www.geeksforgeeks.org/rat-in-a-maze-backtracking-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printing-solutions-n-queen-problem/?ref=lbp" TargetMode="External"/><Relationship Id="rId4" Type="http://schemas.openxmlformats.org/officeDocument/2006/relationships/hyperlink" Target="https://www.geeksforgeeks.org/rat-in-a-maze-backtracking-2/?ref=lb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E31EA5-42B6-4E48-8C8F-3A4B8E81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Solución</a:t>
            </a:r>
            <a:r>
              <a:rPr lang="en-GB" dirty="0"/>
              <a:t> de ese </a:t>
            </a:r>
            <a:r>
              <a:rPr lang="en-GB" dirty="0" err="1"/>
              <a:t>laberinto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524EAA-3A3B-4B0B-830A-2EC87A88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3A505D0-95EB-4B66-AE25-0125C1F5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060" y="2755507"/>
            <a:ext cx="5402642" cy="1954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38934B-66BF-4D0D-B979-19CCE8C3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7" y="2354290"/>
            <a:ext cx="3452159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9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5ABC-104B-4242-9145-95372F0F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Solución</a:t>
            </a:r>
            <a:r>
              <a:rPr lang="en-GB" dirty="0"/>
              <a:t> con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D26D-2B5D-416B-870B-17A919F7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crear</a:t>
            </a:r>
            <a:r>
              <a:rPr lang="en-GB" dirty="0"/>
              <a:t> una </a:t>
            </a:r>
            <a:r>
              <a:rPr lang="en-GB" dirty="0" err="1"/>
              <a:t>función</a:t>
            </a:r>
            <a:r>
              <a:rPr lang="en-GB" dirty="0"/>
              <a:t> que </a:t>
            </a:r>
            <a:r>
              <a:rPr lang="en-GB" dirty="0" err="1"/>
              <a:t>vaya</a:t>
            </a:r>
            <a:r>
              <a:rPr lang="en-GB" dirty="0"/>
              <a:t> </a:t>
            </a:r>
            <a:r>
              <a:rPr lang="en-GB" dirty="0" err="1"/>
              <a:t>construyendo</a:t>
            </a:r>
            <a:r>
              <a:rPr lang="en-GB" dirty="0"/>
              <a:t> el </a:t>
            </a:r>
            <a:r>
              <a:rPr lang="en-GB" dirty="0" err="1"/>
              <a:t>camino</a:t>
            </a:r>
            <a:r>
              <a:rPr lang="en-GB" dirty="0"/>
              <a:t> y revise </a:t>
            </a:r>
            <a:r>
              <a:rPr lang="en-GB" dirty="0" err="1"/>
              <a:t>si</a:t>
            </a:r>
            <a:r>
              <a:rPr lang="en-GB" dirty="0"/>
              <a:t> se </a:t>
            </a:r>
            <a:r>
              <a:rPr lang="en-GB" dirty="0" err="1"/>
              <a:t>alcanza</a:t>
            </a:r>
            <a:r>
              <a:rPr lang="en-GB" dirty="0"/>
              <a:t> o no el </a:t>
            </a:r>
            <a:r>
              <a:rPr lang="en-GB" dirty="0" err="1"/>
              <a:t>destino</a:t>
            </a:r>
            <a:r>
              <a:rPr lang="en-GB" dirty="0"/>
              <a:t> </a:t>
            </a:r>
            <a:r>
              <a:rPr lang="en-GB" dirty="0" err="1"/>
              <a:t>deseado</a:t>
            </a:r>
            <a:r>
              <a:rPr lang="en-GB" dirty="0"/>
              <a:t>.</a:t>
            </a:r>
          </a:p>
          <a:p>
            <a:r>
              <a:rPr lang="en-GB" dirty="0"/>
              <a:t>Si la </a:t>
            </a:r>
            <a:r>
              <a:rPr lang="en-GB" dirty="0" err="1"/>
              <a:t>ruta</a:t>
            </a:r>
            <a:r>
              <a:rPr lang="en-GB" dirty="0"/>
              <a:t> no </a:t>
            </a:r>
            <a:r>
              <a:rPr lang="en-GB" dirty="0" err="1"/>
              <a:t>alcanza</a:t>
            </a:r>
            <a:r>
              <a:rPr lang="en-GB" dirty="0"/>
              <a:t> el </a:t>
            </a:r>
            <a:r>
              <a:rPr lang="en-GB" dirty="0" err="1"/>
              <a:t>destino</a:t>
            </a:r>
            <a:r>
              <a:rPr lang="en-GB" dirty="0"/>
              <a:t> </a:t>
            </a:r>
            <a:r>
              <a:rPr lang="en-GB" dirty="0" err="1"/>
              <a:t>entonces</a:t>
            </a:r>
            <a:r>
              <a:rPr lang="en-GB" dirty="0"/>
              <a:t> </a:t>
            </a:r>
            <a:r>
              <a:rPr lang="en-GB" dirty="0" err="1"/>
              <a:t>hacemos</a:t>
            </a:r>
            <a:r>
              <a:rPr lang="en-GB" dirty="0"/>
              <a:t> backtrack e </a:t>
            </a:r>
            <a:r>
              <a:rPr lang="en-GB" dirty="0" err="1"/>
              <a:t>intentamos</a:t>
            </a:r>
            <a:r>
              <a:rPr lang="en-GB" dirty="0"/>
              <a:t> </a:t>
            </a:r>
            <a:r>
              <a:rPr lang="en-GB" dirty="0" err="1"/>
              <a:t>otras</a:t>
            </a:r>
            <a:r>
              <a:rPr lang="en-GB" dirty="0"/>
              <a:t> </a:t>
            </a:r>
            <a:r>
              <a:rPr lang="en-GB" dirty="0" err="1"/>
              <a:t>rutas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84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5ABC-104B-4242-9145-95372F0F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Algoritmo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A95D20-648A-4CA7-8DDA-FA7F211B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717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GB" dirty="0"/>
              <a:t>Cree una </a:t>
            </a: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solucion</a:t>
            </a:r>
            <a:r>
              <a:rPr lang="en-GB" dirty="0"/>
              <a:t> </a:t>
            </a:r>
            <a:r>
              <a:rPr lang="en-GB" dirty="0" err="1"/>
              <a:t>inicialmente</a:t>
            </a:r>
            <a:r>
              <a:rPr lang="en-GB" dirty="0"/>
              <a:t> </a:t>
            </a:r>
            <a:r>
              <a:rPr lang="en-GB" dirty="0" err="1"/>
              <a:t>llena</a:t>
            </a:r>
            <a:r>
              <a:rPr lang="en-GB" dirty="0"/>
              <a:t> de ceros.</a:t>
            </a:r>
          </a:p>
          <a:p>
            <a:pPr marL="514350" indent="-514350">
              <a:buAutoNum type="arabicPeriod"/>
            </a:pPr>
            <a:r>
              <a:rPr lang="en-GB" dirty="0"/>
              <a:t>Cree una </a:t>
            </a:r>
            <a:r>
              <a:rPr lang="en-GB" dirty="0" err="1"/>
              <a:t>función</a:t>
            </a:r>
            <a:r>
              <a:rPr lang="en-GB" dirty="0"/>
              <a:t> </a:t>
            </a:r>
            <a:r>
              <a:rPr lang="en-GB" dirty="0" err="1"/>
              <a:t>recursiva</a:t>
            </a:r>
            <a:r>
              <a:rPr lang="en-GB" dirty="0"/>
              <a:t> que tome la </a:t>
            </a:r>
            <a:r>
              <a:rPr lang="en-GB" dirty="0" err="1"/>
              <a:t>matriz</a:t>
            </a:r>
            <a:r>
              <a:rPr lang="en-GB" dirty="0"/>
              <a:t> de entrada, </a:t>
            </a:r>
            <a:r>
              <a:rPr lang="en-GB" dirty="0" err="1"/>
              <a:t>salida</a:t>
            </a:r>
            <a:r>
              <a:rPr lang="en-GB" dirty="0"/>
              <a:t> y la </a:t>
            </a:r>
            <a:r>
              <a:rPr lang="en-GB" dirty="0" err="1"/>
              <a:t>posición</a:t>
            </a:r>
            <a:r>
              <a:rPr lang="en-GB" dirty="0"/>
              <a:t> de la rata</a:t>
            </a:r>
          </a:p>
          <a:p>
            <a:pPr marL="514350" indent="-514350">
              <a:buAutoNum type="arabicPeriod"/>
            </a:pPr>
            <a:r>
              <a:rPr lang="en-GB" dirty="0"/>
              <a:t>Si la </a:t>
            </a:r>
            <a:r>
              <a:rPr lang="en-GB" dirty="0" err="1"/>
              <a:t>posición</a:t>
            </a:r>
            <a:r>
              <a:rPr lang="en-GB" dirty="0"/>
              <a:t> no es </a:t>
            </a:r>
            <a:r>
              <a:rPr lang="en-GB" dirty="0" err="1"/>
              <a:t>valida</a:t>
            </a:r>
            <a:r>
              <a:rPr lang="en-GB" dirty="0"/>
              <a:t> </a:t>
            </a:r>
            <a:r>
              <a:rPr lang="en-GB" dirty="0" err="1"/>
              <a:t>retorna</a:t>
            </a:r>
            <a:r>
              <a:rPr lang="en-GB" dirty="0"/>
              <a:t>.</a:t>
            </a:r>
          </a:p>
          <a:p>
            <a:pPr marL="514350" indent="-514350">
              <a:buAutoNum type="arabicPeriod"/>
            </a:pPr>
            <a:r>
              <a:rPr lang="en-GB" dirty="0"/>
              <a:t>Marca la </a:t>
            </a:r>
            <a:r>
              <a:rPr lang="en-GB" dirty="0" err="1"/>
              <a:t>posición</a:t>
            </a:r>
            <a:r>
              <a:rPr lang="en-GB" dirty="0"/>
              <a:t> output[</a:t>
            </a:r>
            <a:r>
              <a:rPr lang="en-GB" dirty="0" err="1"/>
              <a:t>i</a:t>
            </a:r>
            <a:r>
              <a:rPr lang="en-GB" dirty="0"/>
              <a:t>][j] </a:t>
            </a:r>
            <a:r>
              <a:rPr lang="en-GB" dirty="0" err="1"/>
              <a:t>como</a:t>
            </a:r>
            <a:r>
              <a:rPr lang="en-GB" dirty="0"/>
              <a:t> 1 y </a:t>
            </a:r>
            <a:r>
              <a:rPr lang="en-GB" dirty="0" err="1"/>
              <a:t>revisa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posición</a:t>
            </a:r>
            <a:r>
              <a:rPr lang="en-GB" dirty="0"/>
              <a:t> actual es el </a:t>
            </a:r>
            <a:r>
              <a:rPr lang="en-GB" dirty="0" err="1"/>
              <a:t>destino</a:t>
            </a:r>
            <a:r>
              <a:rPr lang="en-GB" dirty="0"/>
              <a:t> o no. Si se </a:t>
            </a:r>
            <a:r>
              <a:rPr lang="en-GB" dirty="0" err="1"/>
              <a:t>alcanza</a:t>
            </a:r>
            <a:r>
              <a:rPr lang="en-GB" dirty="0"/>
              <a:t> el </a:t>
            </a:r>
            <a:r>
              <a:rPr lang="en-GB" dirty="0" err="1"/>
              <a:t>destino</a:t>
            </a:r>
            <a:r>
              <a:rPr lang="en-GB" dirty="0"/>
              <a:t>, se </a:t>
            </a:r>
            <a:r>
              <a:rPr lang="en-GB" dirty="0" err="1"/>
              <a:t>imprime</a:t>
            </a:r>
            <a:r>
              <a:rPr lang="en-GB" dirty="0"/>
              <a:t> la </a:t>
            </a: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salida</a:t>
            </a:r>
            <a:r>
              <a:rPr lang="en-GB" dirty="0"/>
              <a:t> y se </a:t>
            </a:r>
            <a:r>
              <a:rPr lang="en-GB" dirty="0" err="1"/>
              <a:t>retorna</a:t>
            </a:r>
            <a:r>
              <a:rPr lang="en-GB" dirty="0"/>
              <a:t>.</a:t>
            </a:r>
          </a:p>
          <a:p>
            <a:pPr marL="514350" indent="-514350">
              <a:buAutoNum type="arabicPeriod"/>
            </a:pPr>
            <a:r>
              <a:rPr lang="en-GB" dirty="0" err="1"/>
              <a:t>Recursivamente</a:t>
            </a:r>
            <a:r>
              <a:rPr lang="en-GB" dirty="0"/>
              <a:t> </a:t>
            </a:r>
            <a:r>
              <a:rPr lang="en-GB" dirty="0" err="1"/>
              <a:t>prueba</a:t>
            </a:r>
            <a:r>
              <a:rPr lang="en-GB" dirty="0"/>
              <a:t> con las </a:t>
            </a:r>
            <a:r>
              <a:rPr lang="en-GB" dirty="0" err="1"/>
              <a:t>posiciones</a:t>
            </a:r>
            <a:r>
              <a:rPr lang="en-GB" dirty="0"/>
              <a:t> (i+1, j) y (</a:t>
            </a:r>
            <a:r>
              <a:rPr lang="en-GB" dirty="0" err="1"/>
              <a:t>i</a:t>
            </a:r>
            <a:r>
              <a:rPr lang="en-GB" dirty="0"/>
              <a:t>, j+1)</a:t>
            </a:r>
          </a:p>
          <a:p>
            <a:pPr marL="514350" indent="-514350">
              <a:buAutoNum type="arabicPeriod"/>
            </a:pPr>
            <a:r>
              <a:rPr lang="en-GB" dirty="0" err="1"/>
              <a:t>Desmarca</a:t>
            </a:r>
            <a:r>
              <a:rPr lang="en-GB" dirty="0"/>
              <a:t> la </a:t>
            </a:r>
            <a:r>
              <a:rPr lang="en-GB" dirty="0" err="1"/>
              <a:t>posición</a:t>
            </a:r>
            <a:r>
              <a:rPr lang="en-GB" dirty="0"/>
              <a:t> (</a:t>
            </a:r>
            <a:r>
              <a:rPr lang="en-GB" dirty="0" err="1"/>
              <a:t>i,j</a:t>
            </a:r>
            <a:r>
              <a:rPr lang="en-GB" dirty="0"/>
              <a:t>) 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20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C175-9CAA-4931-9493-6D794546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A6C91-2710-4F52-826A-5F6D716A6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Complejidad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tiempo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es-CO" b="0" dirty="0"/>
              </a:p>
              <a:p>
                <a:r>
                  <a:rPr lang="en-GB" dirty="0"/>
                  <a:t>Complejidad </a:t>
                </a:r>
                <a:r>
                  <a:rPr lang="en-GB" dirty="0" err="1"/>
                  <a:t>en</a:t>
                </a:r>
                <a:r>
                  <a:rPr lang="en-GB" dirty="0"/>
                  <a:t> espacion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O" b="0" dirty="0"/>
              </a:p>
              <a:p>
                <a:endParaRPr lang="es-CO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1A6C91-2710-4F52-826A-5F6D716A6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84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AED7-5E24-4DF1-BB9B-A903CCA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Extensión</a:t>
            </a:r>
            <a:r>
              <a:rPr lang="en-GB" dirty="0"/>
              <a:t> del </a:t>
            </a:r>
            <a:r>
              <a:rPr lang="en-GB" dirty="0" err="1"/>
              <a:t>problema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DE48-74C4-42B2-90E4-CD3FF1BA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Contar</a:t>
            </a:r>
            <a:r>
              <a:rPr lang="en-GB" dirty="0"/>
              <a:t> el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formas</a:t>
            </a:r>
            <a:r>
              <a:rPr lang="en-GB" dirty="0"/>
              <a:t> de </a:t>
            </a:r>
            <a:r>
              <a:rPr lang="en-GB" dirty="0" err="1"/>
              <a:t>alcanzar</a:t>
            </a:r>
            <a:r>
              <a:rPr lang="en-GB" dirty="0"/>
              <a:t> un </a:t>
            </a:r>
            <a:r>
              <a:rPr lang="en-GB" dirty="0" err="1"/>
              <a:t>destino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</a:t>
            </a:r>
            <a:r>
              <a:rPr lang="en-GB" dirty="0" err="1"/>
              <a:t>laberinto</a:t>
            </a:r>
            <a:r>
              <a:rPr lang="en-GB" dirty="0"/>
              <a:t> anterior.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050CE-665C-4877-A492-BD0E25CC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53" y="2746216"/>
            <a:ext cx="6354926" cy="31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6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AED7-5E24-4DF1-BB9B-A903CCA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Extensión</a:t>
            </a:r>
            <a:r>
              <a:rPr lang="en-GB" dirty="0"/>
              <a:t> del </a:t>
            </a:r>
            <a:r>
              <a:rPr lang="en-GB" dirty="0" err="1"/>
              <a:t>problema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DE48-74C4-42B2-90E4-CD3FF1BA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Contar</a:t>
            </a:r>
            <a:r>
              <a:rPr lang="en-GB" dirty="0"/>
              <a:t> el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formas</a:t>
            </a:r>
            <a:r>
              <a:rPr lang="en-GB" dirty="0"/>
              <a:t> de </a:t>
            </a:r>
            <a:r>
              <a:rPr lang="en-GB" dirty="0" err="1"/>
              <a:t>alcanzar</a:t>
            </a:r>
            <a:r>
              <a:rPr lang="en-GB" dirty="0"/>
              <a:t> un </a:t>
            </a:r>
            <a:r>
              <a:rPr lang="en-GB" dirty="0" err="1"/>
              <a:t>destino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</a:t>
            </a:r>
            <a:r>
              <a:rPr lang="en-GB" dirty="0" err="1"/>
              <a:t>laberinto</a:t>
            </a:r>
            <a:r>
              <a:rPr lang="en-GB" dirty="0"/>
              <a:t> anterior.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6A3965-9778-4C61-B92A-BD35AEEB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69" y="2803809"/>
            <a:ext cx="5470072" cy="36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3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B49B-44B7-4302-82AD-72AA2BD0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A08ED-9FDC-4518-A9B4-94D9E3B71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782" y="1600200"/>
            <a:ext cx="5419146" cy="4525963"/>
          </a:xfrm>
        </p:spPr>
      </p:pic>
    </p:spTree>
    <p:extLst>
      <p:ext uri="{BB962C8B-B14F-4D97-AF65-F5344CB8AC3E}">
        <p14:creationId xmlns:p14="http://schemas.microsoft.com/office/powerpoint/2010/main" val="145144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A810-8A59-467A-80EE-832E0BC3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21C4-DC68-4B86-9EC0-3BA9711E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40424E"/>
                </a:solidFill>
                <a:effectLst/>
                <a:latin typeface="urw-din"/>
              </a:rPr>
              <a:t>Complejidad</a:t>
            </a:r>
            <a:r>
              <a:rPr lang="pt-BR" b="0" i="0" dirty="0">
                <a:solidFill>
                  <a:srgbClr val="40424E"/>
                </a:solidFill>
                <a:effectLst/>
                <a:latin typeface="urw-din"/>
              </a:rPr>
              <a:t> </a:t>
            </a:r>
            <a:r>
              <a:rPr lang="pt-BR" b="0" i="0" dirty="0" err="1">
                <a:solidFill>
                  <a:srgbClr val="40424E"/>
                </a:solidFill>
                <a:effectLst/>
                <a:latin typeface="urw-din"/>
              </a:rPr>
              <a:t>en</a:t>
            </a:r>
            <a:r>
              <a:rPr lang="pt-BR" b="0" i="0" dirty="0">
                <a:solidFill>
                  <a:srgbClr val="40424E"/>
                </a:solidFill>
                <a:effectLst/>
                <a:latin typeface="urw-din"/>
              </a:rPr>
              <a:t> </a:t>
            </a:r>
            <a:r>
              <a:rPr lang="pt-BR" b="0" i="0" dirty="0" err="1">
                <a:solidFill>
                  <a:srgbClr val="40424E"/>
                </a:solidFill>
                <a:effectLst/>
                <a:latin typeface="urw-din"/>
              </a:rPr>
              <a:t>tiempo</a:t>
            </a:r>
            <a:r>
              <a:rPr lang="pt-BR" i="0" dirty="0">
                <a:solidFill>
                  <a:srgbClr val="40424E"/>
                </a:solidFill>
                <a:latin typeface="urw-din"/>
              </a:rPr>
              <a:t>: </a:t>
            </a:r>
            <a:r>
              <a:rPr lang="pt-BR" b="0" i="0" dirty="0">
                <a:solidFill>
                  <a:srgbClr val="40424E"/>
                </a:solidFill>
                <a:effectLst/>
                <a:latin typeface="urw-din"/>
              </a:rPr>
              <a:t>O(R x 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65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problema clásico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b="1" i="0" dirty="0"/>
              <a:t>Calcular de cuantas maneras se pueden ubicar n reinas en un tablero de </a:t>
            </a:r>
            <a:r>
              <a:rPr lang="es-CO" b="1" i="0" dirty="0" err="1"/>
              <a:t>nxn</a:t>
            </a:r>
            <a:r>
              <a:rPr lang="es-CO" b="1" i="0" dirty="0"/>
              <a:t> tal que ninguna reina ataque a las demás.</a:t>
            </a:r>
          </a:p>
          <a:p>
            <a:pPr marL="0" indent="0" algn="just">
              <a:buNone/>
            </a:pPr>
            <a:endParaRPr lang="es-CO" i="0" dirty="0"/>
          </a:p>
        </p:txBody>
      </p:sp>
    </p:spTree>
    <p:extLst>
      <p:ext uri="{BB962C8B-B14F-4D97-AF65-F5344CB8AC3E}">
        <p14:creationId xmlns:p14="http://schemas.microsoft.com/office/powerpoint/2010/main" val="244879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problema clásico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b="1" i="0" dirty="0"/>
              <a:t>Calcular de cuantas maneras se pueden ubicar n reinas en un tablero de </a:t>
            </a:r>
            <a:r>
              <a:rPr lang="es-CO" b="1" i="0" dirty="0" err="1"/>
              <a:t>nxn</a:t>
            </a:r>
            <a:r>
              <a:rPr lang="es-CO" b="1" i="0" dirty="0"/>
              <a:t> tal que ninguna reina ataque a las demás.</a:t>
            </a:r>
          </a:p>
          <a:p>
            <a:pPr marL="0" indent="0" algn="just">
              <a:buNone/>
            </a:pPr>
            <a:endParaRPr lang="es-CO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FE47-2544-40EE-A93C-BB011371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75" y="3231521"/>
            <a:ext cx="5928110" cy="2558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B4853-7627-4C52-99E6-6AE5FAE81C2C}"/>
              </a:ext>
            </a:extLst>
          </p:cNvPr>
          <p:cNvSpPr txBox="1"/>
          <p:nvPr/>
        </p:nvSpPr>
        <p:spPr>
          <a:xfrm>
            <a:off x="2839736" y="5789645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Dos </a:t>
            </a:r>
            <a:r>
              <a:rPr lang="en-GB" dirty="0" err="1"/>
              <a:t>posibles</a:t>
            </a:r>
            <a:r>
              <a:rPr lang="en-GB" dirty="0"/>
              <a:t> </a:t>
            </a:r>
            <a:r>
              <a:rPr lang="en-GB" dirty="0" err="1"/>
              <a:t>soluciones</a:t>
            </a:r>
            <a:r>
              <a:rPr lang="en-GB" dirty="0"/>
              <a:t> con n=4</a:t>
            </a:r>
          </a:p>
        </p:txBody>
      </p:sp>
    </p:spTree>
    <p:extLst>
      <p:ext uri="{BB962C8B-B14F-4D97-AF65-F5344CB8AC3E}">
        <p14:creationId xmlns:p14="http://schemas.microsoft.com/office/powerpoint/2010/main" val="26002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963" y="360316"/>
            <a:ext cx="747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</a:t>
            </a: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70121C-9710-4074-9D2E-6F64D3C1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Es una </a:t>
            </a:r>
            <a:r>
              <a:rPr lang="en-GB" dirty="0" err="1"/>
              <a:t>estrategia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que se </a:t>
            </a:r>
            <a:r>
              <a:rPr lang="en-GB" dirty="0" err="1"/>
              <a:t>inicia</a:t>
            </a:r>
            <a:r>
              <a:rPr lang="en-GB" dirty="0"/>
              <a:t> con una </a:t>
            </a:r>
            <a:r>
              <a:rPr lang="en-GB" dirty="0" err="1"/>
              <a:t>solución</a:t>
            </a:r>
            <a:r>
              <a:rPr lang="en-GB" dirty="0"/>
              <a:t> </a:t>
            </a:r>
            <a:r>
              <a:rPr lang="en-GB" dirty="0" err="1"/>
              <a:t>vacía</a:t>
            </a:r>
            <a:r>
              <a:rPr lang="en-GB" dirty="0"/>
              <a:t> y se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extendiendo</a:t>
            </a:r>
            <a:r>
              <a:rPr lang="en-GB" dirty="0"/>
              <a:t> paso a paso.</a:t>
            </a:r>
          </a:p>
          <a:p>
            <a:r>
              <a:rPr lang="en-GB" dirty="0"/>
              <a:t>El </a:t>
            </a:r>
            <a:r>
              <a:rPr lang="en-GB" dirty="0" err="1"/>
              <a:t>resultado</a:t>
            </a:r>
            <a:r>
              <a:rPr lang="en-GB" dirty="0"/>
              <a:t> de la </a:t>
            </a:r>
            <a:r>
              <a:rPr lang="en-GB" dirty="0" err="1"/>
              <a:t>búsqueda</a:t>
            </a:r>
            <a:r>
              <a:rPr lang="en-GB" dirty="0"/>
              <a:t> </a:t>
            </a:r>
            <a:r>
              <a:rPr lang="en-GB" dirty="0" err="1"/>
              <a:t>avanza</a:t>
            </a:r>
            <a:r>
              <a:rPr lang="en-GB" dirty="0"/>
              <a:t> </a:t>
            </a:r>
            <a:r>
              <a:rPr lang="en-GB" dirty="0" err="1"/>
              <a:t>recursivamente</a:t>
            </a:r>
            <a:r>
              <a:rPr lang="en-GB" dirty="0"/>
              <a:t> </a:t>
            </a:r>
            <a:r>
              <a:rPr lang="en-GB" dirty="0" err="1"/>
              <a:t>considerando</a:t>
            </a:r>
            <a:r>
              <a:rPr lang="en-GB" dirty="0"/>
              <a:t> las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maneras</a:t>
            </a:r>
            <a:r>
              <a:rPr lang="en-GB" dirty="0"/>
              <a:t> de </a:t>
            </a:r>
            <a:r>
              <a:rPr lang="en-GB" dirty="0" err="1"/>
              <a:t>construir</a:t>
            </a:r>
            <a:r>
              <a:rPr lang="en-GB" dirty="0"/>
              <a:t> una </a:t>
            </a:r>
            <a:r>
              <a:rPr lang="en-GB" dirty="0" err="1"/>
              <a:t>solución</a:t>
            </a:r>
            <a:r>
              <a:rPr lang="en-GB" dirty="0"/>
              <a:t>.</a:t>
            </a:r>
          </a:p>
          <a:p>
            <a:r>
              <a:rPr lang="en-GB" dirty="0" err="1"/>
              <a:t>Estos</a:t>
            </a:r>
            <a:r>
              <a:rPr lang="en-GB" dirty="0"/>
              <a:t> </a:t>
            </a:r>
            <a:r>
              <a:rPr lang="en-GB" dirty="0" err="1"/>
              <a:t>problemas</a:t>
            </a:r>
            <a:r>
              <a:rPr lang="en-GB" dirty="0"/>
              <a:t>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resolverse</a:t>
            </a:r>
            <a:r>
              <a:rPr lang="en-GB" dirty="0"/>
              <a:t> </a:t>
            </a:r>
            <a:r>
              <a:rPr lang="en-GB" dirty="0" err="1"/>
              <a:t>tratando</a:t>
            </a:r>
            <a:r>
              <a:rPr lang="en-GB" dirty="0"/>
              <a:t> </a:t>
            </a:r>
            <a:r>
              <a:rPr lang="en-GB" dirty="0" err="1"/>
              <a:t>toda</a:t>
            </a:r>
            <a:r>
              <a:rPr lang="en-GB" dirty="0"/>
              <a:t> </a:t>
            </a:r>
            <a:r>
              <a:rPr lang="en-GB" dirty="0" err="1"/>
              <a:t>configuración</a:t>
            </a:r>
            <a:r>
              <a:rPr lang="en-GB" dirty="0"/>
              <a:t> possible una </a:t>
            </a:r>
            <a:r>
              <a:rPr lang="en-GB" dirty="0" err="1"/>
              <a:t>única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.</a:t>
            </a:r>
          </a:p>
          <a:p>
            <a:r>
              <a:rPr lang="en-GB" dirty="0"/>
              <a:t>Backtracking </a:t>
            </a:r>
            <a:r>
              <a:rPr lang="en-GB" dirty="0" err="1"/>
              <a:t>trabaja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una forma incremental y es una </a:t>
            </a:r>
            <a:r>
              <a:rPr lang="en-GB" dirty="0" err="1"/>
              <a:t>optimización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la </a:t>
            </a:r>
            <a:r>
              <a:rPr lang="en-GB" dirty="0" err="1"/>
              <a:t>solución</a:t>
            </a:r>
            <a:r>
              <a:rPr lang="en-GB" dirty="0"/>
              <a:t> </a:t>
            </a:r>
            <a:r>
              <a:rPr lang="en-GB" dirty="0" err="1"/>
              <a:t>ingenua</a:t>
            </a:r>
            <a:r>
              <a:rPr lang="en-GB" dirty="0"/>
              <a:t> </a:t>
            </a:r>
            <a:r>
              <a:rPr lang="en-GB" dirty="0" err="1"/>
              <a:t>donde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las </a:t>
            </a:r>
            <a:r>
              <a:rPr lang="en-GB" dirty="0" err="1"/>
              <a:t>posibles</a:t>
            </a:r>
            <a:r>
              <a:rPr lang="en-GB" dirty="0"/>
              <a:t> </a:t>
            </a:r>
            <a:r>
              <a:rPr lang="en-GB" dirty="0" err="1"/>
              <a:t>configuraciones</a:t>
            </a:r>
            <a:r>
              <a:rPr lang="en-GB" dirty="0"/>
              <a:t> son </a:t>
            </a:r>
            <a:r>
              <a:rPr lang="en-GB" dirty="0" err="1"/>
              <a:t>generadas</a:t>
            </a:r>
            <a:r>
              <a:rPr lang="en-GB" dirty="0"/>
              <a:t> e </a:t>
            </a:r>
            <a:r>
              <a:rPr lang="en-GB" dirty="0" err="1"/>
              <a:t>intentadas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Solución con </a:t>
            </a:r>
            <a:r>
              <a:rPr lang="es-CO" dirty="0" err="1"/>
              <a:t>backtracking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45C-D887-4473-B4FC-9CF8956F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368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CO" i="0" dirty="0"/>
              <a:t>Solo se puede ubicar una reina en cada fila.</a:t>
            </a:r>
          </a:p>
          <a:p>
            <a:pPr algn="just"/>
            <a:r>
              <a:rPr lang="es-CO" i="0" dirty="0"/>
              <a:t>Se puede aprovechar esto para ubicar fila por fila las reinas.</a:t>
            </a:r>
          </a:p>
          <a:p>
            <a:pPr algn="just"/>
            <a:endParaRPr lang="es-CO" i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B4853-7627-4C52-99E6-6AE5FAE81C2C}"/>
              </a:ext>
            </a:extLst>
          </p:cNvPr>
          <p:cNvSpPr txBox="1"/>
          <p:nvPr/>
        </p:nvSpPr>
        <p:spPr>
          <a:xfrm>
            <a:off x="2712549" y="6059796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Soluciones</a:t>
            </a:r>
            <a:r>
              <a:rPr lang="en-GB" dirty="0"/>
              <a:t> </a:t>
            </a:r>
            <a:r>
              <a:rPr lang="en-GB" dirty="0" err="1"/>
              <a:t>parciales</a:t>
            </a:r>
            <a:r>
              <a:rPr lang="en-GB" dirty="0"/>
              <a:t> con backtracking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EE723-F783-43D4-9099-3494D5FBA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08" y="2564156"/>
            <a:ext cx="4868716" cy="33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6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 ingenuo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0E520-A6D9-4791-8166-F173D32D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59" y="2263039"/>
            <a:ext cx="556308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8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5A3C-EACF-4F4E-B77B-0403D24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Backtracking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EED86-04BA-4EED-95CA-0117113D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61" y="4852958"/>
            <a:ext cx="5284243" cy="809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B0803-C43D-432B-910E-86ABEF9B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83" y="1448612"/>
            <a:ext cx="5471634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83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EEE8-E98D-4AC5-8A80-F7213AA8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</p:spPr>
        <p:txBody>
          <a:bodyPr anchor="ctr">
            <a:normAutofit/>
          </a:bodyPr>
          <a:lstStyle/>
          <a:p>
            <a:r>
              <a:rPr lang="en-GB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42CA-B753-448B-8E90-3BEE3A486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GB" dirty="0"/>
              <a:t>Dada una </a:t>
            </a:r>
            <a:r>
              <a:rPr lang="en-GB" dirty="0" err="1"/>
              <a:t>matriz</a:t>
            </a:r>
            <a:r>
              <a:rPr lang="en-GB" dirty="0"/>
              <a:t> de 9 x 9 la meta es </a:t>
            </a:r>
            <a:r>
              <a:rPr lang="en-GB" dirty="0" err="1"/>
              <a:t>asignar</a:t>
            </a:r>
            <a:r>
              <a:rPr lang="en-GB" dirty="0"/>
              <a:t> </a:t>
            </a:r>
            <a:r>
              <a:rPr lang="en-GB" dirty="0" err="1"/>
              <a:t>digitos</a:t>
            </a:r>
            <a:r>
              <a:rPr lang="en-GB" dirty="0"/>
              <a:t> de 1 a  9 a las </a:t>
            </a:r>
            <a:r>
              <a:rPr lang="en-GB" dirty="0" err="1"/>
              <a:t>celdas</a:t>
            </a:r>
            <a:r>
              <a:rPr lang="en-GB" dirty="0"/>
              <a:t> </a:t>
            </a:r>
            <a:r>
              <a:rPr lang="en-GB" dirty="0" err="1"/>
              <a:t>vacías</a:t>
            </a:r>
            <a:r>
              <a:rPr lang="en-GB" dirty="0"/>
              <a:t> de </a:t>
            </a:r>
            <a:r>
              <a:rPr lang="en-GB" dirty="0" err="1"/>
              <a:t>tal</a:t>
            </a:r>
            <a:r>
              <a:rPr lang="en-GB" dirty="0"/>
              <a:t> forma que </a:t>
            </a:r>
            <a:r>
              <a:rPr lang="en-GB" dirty="0" err="1"/>
              <a:t>cada</a:t>
            </a:r>
            <a:r>
              <a:rPr lang="en-GB" dirty="0"/>
              <a:t> fila, </a:t>
            </a:r>
            <a:r>
              <a:rPr lang="en-GB" dirty="0" err="1"/>
              <a:t>columna</a:t>
            </a:r>
            <a:r>
              <a:rPr lang="en-GB" dirty="0"/>
              <a:t> y </a:t>
            </a:r>
            <a:r>
              <a:rPr lang="en-GB" dirty="0" err="1"/>
              <a:t>recuadro</a:t>
            </a:r>
            <a:r>
              <a:rPr lang="en-GB" dirty="0"/>
              <a:t> de 3x3 </a:t>
            </a:r>
            <a:r>
              <a:rPr lang="en-GB" dirty="0" err="1"/>
              <a:t>contenga</a:t>
            </a:r>
            <a:r>
              <a:rPr lang="en-GB" dirty="0"/>
              <a:t> </a:t>
            </a:r>
            <a:r>
              <a:rPr lang="en-GB" dirty="0" err="1"/>
              <a:t>exactamente</a:t>
            </a:r>
            <a:r>
              <a:rPr lang="en-GB" dirty="0"/>
              <a:t> una </a:t>
            </a:r>
            <a:r>
              <a:rPr lang="en-GB" dirty="0" err="1"/>
              <a:t>instancia</a:t>
            </a:r>
            <a:r>
              <a:rPr lang="en-GB" dirty="0"/>
              <a:t> de los </a:t>
            </a:r>
            <a:r>
              <a:rPr lang="en-GB" dirty="0" err="1"/>
              <a:t>dígitos</a:t>
            </a:r>
            <a:r>
              <a:rPr lang="en-GB" dirty="0"/>
              <a:t> de 1 a 9.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715AE8-804C-4336-8E5D-46832A9E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328513"/>
            <a:ext cx="4038600" cy="306933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31302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BB24-E1CA-4DCA-94F6-E2F9572C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Ejemplo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5D493-95D0-41F3-BC57-3D81796F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74" y="605989"/>
            <a:ext cx="4519052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05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A9C8-430F-46D2-BA6A-F52F5DBA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Metodo</a:t>
            </a:r>
            <a:r>
              <a:rPr lang="en-GB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580B-F5BB-4D81-92D0-E1A6479A99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Cree una </a:t>
            </a:r>
            <a:r>
              <a:rPr lang="en-GB" dirty="0" err="1"/>
              <a:t>función</a:t>
            </a:r>
            <a:r>
              <a:rPr lang="en-GB" dirty="0"/>
              <a:t> que revise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matriz</a:t>
            </a:r>
            <a:r>
              <a:rPr lang="en-GB" dirty="0"/>
              <a:t> dada es un sudoku o no. Se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mantener</a:t>
            </a:r>
            <a:r>
              <a:rPr lang="en-GB" dirty="0"/>
              <a:t> un HashMap que </a:t>
            </a:r>
            <a:r>
              <a:rPr lang="en-GB" dirty="0" err="1"/>
              <a:t>maneje</a:t>
            </a:r>
            <a:r>
              <a:rPr lang="en-GB" dirty="0"/>
              <a:t> </a:t>
            </a:r>
            <a:r>
              <a:rPr lang="en-GB" dirty="0" err="1"/>
              <a:t>conteos</a:t>
            </a:r>
            <a:r>
              <a:rPr lang="en-GB" dirty="0"/>
              <a:t>. </a:t>
            </a:r>
          </a:p>
          <a:p>
            <a:pPr marL="514350" indent="-514350">
              <a:buAutoNum type="arabicPeriod"/>
            </a:pPr>
            <a:r>
              <a:rPr lang="en-GB" dirty="0" err="1"/>
              <a:t>Crear</a:t>
            </a:r>
            <a:r>
              <a:rPr lang="en-GB" dirty="0"/>
              <a:t> una </a:t>
            </a:r>
            <a:r>
              <a:rPr lang="en-GB" dirty="0" err="1"/>
              <a:t>función</a:t>
            </a:r>
            <a:r>
              <a:rPr lang="en-GB" dirty="0"/>
              <a:t> recursive que tome una </a:t>
            </a:r>
            <a:r>
              <a:rPr lang="en-GB" dirty="0" err="1"/>
              <a:t>matriz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fila y </a:t>
            </a:r>
            <a:r>
              <a:rPr lang="en-GB" dirty="0" err="1"/>
              <a:t>columna</a:t>
            </a:r>
            <a:r>
              <a:rPr lang="en-GB" dirty="0"/>
              <a:t> actual</a:t>
            </a:r>
          </a:p>
          <a:p>
            <a:pPr marL="514350" indent="-514350">
              <a:buAutoNum type="arabicPeriod"/>
            </a:pPr>
            <a:r>
              <a:rPr lang="en-GB" dirty="0" err="1"/>
              <a:t>Revisar</a:t>
            </a:r>
            <a:r>
              <a:rPr lang="en-GB" dirty="0"/>
              <a:t> </a:t>
            </a:r>
            <a:r>
              <a:rPr lang="en-GB" dirty="0" err="1"/>
              <a:t>casos</a:t>
            </a:r>
            <a:r>
              <a:rPr lang="en-GB" dirty="0"/>
              <a:t> base. Si </a:t>
            </a:r>
            <a:r>
              <a:rPr lang="en-GB" dirty="0" err="1"/>
              <a:t>i</a:t>
            </a:r>
            <a:r>
              <a:rPr lang="en-GB" dirty="0"/>
              <a:t> == N -1 y j == N </a:t>
            </a:r>
            <a:r>
              <a:rPr lang="en-GB" dirty="0" err="1"/>
              <a:t>revisar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el </a:t>
            </a:r>
            <a:r>
              <a:rPr lang="en-GB" dirty="0" err="1"/>
              <a:t>movimiento</a:t>
            </a:r>
            <a:r>
              <a:rPr lang="en-GB" dirty="0"/>
              <a:t> es Seguro o no. Si es Seguro, se </a:t>
            </a:r>
            <a:r>
              <a:rPr lang="en-GB" dirty="0" err="1"/>
              <a:t>imprime</a:t>
            </a:r>
            <a:r>
              <a:rPr lang="en-GB" dirty="0"/>
              <a:t> la </a:t>
            </a:r>
            <a:r>
              <a:rPr lang="en-GB" dirty="0" err="1"/>
              <a:t>matriz</a:t>
            </a:r>
            <a:r>
              <a:rPr lang="en-GB" dirty="0"/>
              <a:t> y se </a:t>
            </a:r>
            <a:r>
              <a:rPr lang="en-GB" dirty="0" err="1"/>
              <a:t>retorna</a:t>
            </a:r>
            <a:r>
              <a:rPr lang="en-GB" dirty="0"/>
              <a:t> true y </a:t>
            </a:r>
            <a:r>
              <a:rPr lang="en-GB" dirty="0" err="1"/>
              <a:t>si</a:t>
            </a:r>
            <a:r>
              <a:rPr lang="en-GB" dirty="0"/>
              <a:t> no false. El </a:t>
            </a:r>
            <a:r>
              <a:rPr lang="en-GB" dirty="0" err="1"/>
              <a:t>otro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base es </a:t>
            </a:r>
            <a:r>
              <a:rPr lang="en-GB" dirty="0" err="1"/>
              <a:t>si</a:t>
            </a:r>
            <a:r>
              <a:rPr lang="en-GB" dirty="0"/>
              <a:t> el </a:t>
            </a:r>
            <a:r>
              <a:rPr lang="en-GB" dirty="0" err="1"/>
              <a:t>valor</a:t>
            </a:r>
            <a:r>
              <a:rPr lang="en-GB" dirty="0"/>
              <a:t> de la </a:t>
            </a:r>
            <a:r>
              <a:rPr lang="en-GB" dirty="0" err="1"/>
              <a:t>columna</a:t>
            </a:r>
            <a:r>
              <a:rPr lang="en-GB" dirty="0"/>
              <a:t> es N y se debe pasar a la </a:t>
            </a:r>
            <a:r>
              <a:rPr lang="en-GB" dirty="0" err="1"/>
              <a:t>siguiente</a:t>
            </a:r>
            <a:r>
              <a:rPr lang="en-GB" dirty="0"/>
              <a:t> fila </a:t>
            </a:r>
            <a:r>
              <a:rPr lang="en-GB" dirty="0" err="1"/>
              <a:t>i</a:t>
            </a:r>
            <a:r>
              <a:rPr lang="en-GB" dirty="0"/>
              <a:t>++, j = 0. </a:t>
            </a:r>
          </a:p>
          <a:p>
            <a:pPr marL="514350" indent="-514350">
              <a:buAutoNum type="arabicPeriod"/>
            </a:pPr>
            <a:r>
              <a:rPr lang="en-GB" dirty="0"/>
              <a:t>Si la </a:t>
            </a:r>
            <a:r>
              <a:rPr lang="en-GB" dirty="0" err="1"/>
              <a:t>posición</a:t>
            </a:r>
            <a:r>
              <a:rPr lang="en-GB" dirty="0"/>
              <a:t> actual no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asignada</a:t>
            </a:r>
            <a:r>
              <a:rPr lang="en-GB" dirty="0"/>
              <a:t> se </a:t>
            </a:r>
            <a:r>
              <a:rPr lang="en-GB" dirty="0" err="1"/>
              <a:t>llena</a:t>
            </a:r>
            <a:r>
              <a:rPr lang="en-GB" dirty="0"/>
              <a:t> el element de 1 a 9 y se </a:t>
            </a:r>
            <a:r>
              <a:rPr lang="en-GB" dirty="0" err="1"/>
              <a:t>corre</a:t>
            </a:r>
            <a:r>
              <a:rPr lang="en-GB" dirty="0"/>
              <a:t> </a:t>
            </a:r>
            <a:r>
              <a:rPr lang="en-GB" dirty="0" err="1"/>
              <a:t>recursivamente</a:t>
            </a:r>
            <a:r>
              <a:rPr lang="en-GB" dirty="0"/>
              <a:t> para los 9 </a:t>
            </a:r>
            <a:r>
              <a:rPr lang="en-GB" dirty="0" err="1"/>
              <a:t>casos</a:t>
            </a:r>
            <a:r>
              <a:rPr lang="en-GB" dirty="0"/>
              <a:t> con el </a:t>
            </a:r>
            <a:r>
              <a:rPr lang="en-GB" dirty="0" err="1"/>
              <a:t>índice</a:t>
            </a:r>
            <a:r>
              <a:rPr lang="en-GB" dirty="0"/>
              <a:t> del </a:t>
            </a:r>
            <a:r>
              <a:rPr lang="en-GB" dirty="0" err="1"/>
              <a:t>siguiente</a:t>
            </a:r>
            <a:r>
              <a:rPr lang="en-GB" dirty="0"/>
              <a:t> </a:t>
            </a:r>
            <a:r>
              <a:rPr lang="en-GB" dirty="0" err="1"/>
              <a:t>elemento</a:t>
            </a:r>
            <a:r>
              <a:rPr lang="en-GB" dirty="0"/>
              <a:t>  (e.g. j+1)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90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889B-4F67-4095-AD31-5A429FE0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15DA-E0F4-4C1B-B19D-2A6534D4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https://www.geeksforgeeks.org/rat-in-a-maze-backtracking-2/</a:t>
            </a:r>
            <a:endParaRPr lang="en-GB" dirty="0"/>
          </a:p>
          <a:p>
            <a:r>
              <a:rPr lang="en-GB" dirty="0">
                <a:hlinkClick r:id="rId3"/>
              </a:rPr>
              <a:t>https://www.geeksforgeeks.org/the-knights-tour-problem-backtracking-1/?ref=lbp</a:t>
            </a:r>
            <a:endParaRPr lang="en-GB" dirty="0"/>
          </a:p>
          <a:p>
            <a:r>
              <a:rPr lang="en-GB" dirty="0">
                <a:hlinkClick r:id="rId4"/>
              </a:rPr>
              <a:t>https://www.geeksforgeeks.org/rat-in-a-maze-backtracking-2/?ref=lbp</a:t>
            </a:r>
            <a:endParaRPr lang="en-GB" dirty="0"/>
          </a:p>
          <a:p>
            <a:r>
              <a:rPr lang="en-GB" dirty="0"/>
              <a:t>Para </a:t>
            </a:r>
            <a:r>
              <a:rPr lang="en-GB" dirty="0" err="1"/>
              <a:t>revisar</a:t>
            </a:r>
            <a:r>
              <a:rPr lang="en-GB" dirty="0"/>
              <a:t>: 	</a:t>
            </a:r>
            <a:r>
              <a:rPr lang="en-GB" dirty="0">
                <a:hlinkClick r:id="rId5"/>
              </a:rPr>
              <a:t>https://www.geeksforgeeks.org/printing-solutions-n-queen-problem/?ref=lbp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142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26E4-0903-4A3F-820A-7761B1DE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 </a:t>
            </a:r>
            <a:r>
              <a:rPr lang="en-GB" dirty="0" err="1"/>
              <a:t>problema</a:t>
            </a:r>
            <a:r>
              <a:rPr lang="en-GB" dirty="0"/>
              <a:t> de la </a:t>
            </a:r>
            <a:r>
              <a:rPr lang="en-GB" dirty="0" err="1"/>
              <a:t>caminata</a:t>
            </a:r>
            <a:r>
              <a:rPr lang="en-GB" dirty="0"/>
              <a:t> del Caballo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2715-417B-48F9-9621-DA535FB1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Dado un </a:t>
            </a:r>
            <a:r>
              <a:rPr lang="en-GB" dirty="0" err="1"/>
              <a:t>tablero</a:t>
            </a:r>
            <a:r>
              <a:rPr lang="en-GB" dirty="0"/>
              <a:t> de N*N con el </a:t>
            </a:r>
            <a:r>
              <a:rPr lang="en-GB" dirty="0" err="1"/>
              <a:t>rey</a:t>
            </a:r>
            <a:r>
              <a:rPr lang="en-GB" dirty="0"/>
              <a:t> </a:t>
            </a:r>
            <a:r>
              <a:rPr lang="en-GB" dirty="0" err="1"/>
              <a:t>ubicado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primer </a:t>
            </a:r>
            <a:r>
              <a:rPr lang="en-GB" dirty="0" err="1"/>
              <a:t>bloque</a:t>
            </a:r>
            <a:r>
              <a:rPr lang="en-GB" dirty="0"/>
              <a:t> de un </a:t>
            </a:r>
            <a:r>
              <a:rPr lang="en-GB" dirty="0" err="1"/>
              <a:t>tablero</a:t>
            </a:r>
            <a:r>
              <a:rPr lang="en-GB" dirty="0"/>
              <a:t> </a:t>
            </a:r>
            <a:r>
              <a:rPr lang="en-GB" dirty="0" err="1"/>
              <a:t>vacío</a:t>
            </a:r>
            <a:r>
              <a:rPr lang="en-GB" dirty="0"/>
              <a:t>. </a:t>
            </a:r>
          </a:p>
          <a:p>
            <a:r>
              <a:rPr lang="en-GB" dirty="0" err="1"/>
              <a:t>Moverse</a:t>
            </a:r>
            <a:r>
              <a:rPr lang="en-GB" dirty="0"/>
              <a:t> de </a:t>
            </a:r>
            <a:r>
              <a:rPr lang="en-GB" dirty="0" err="1"/>
              <a:t>acuerdo</a:t>
            </a:r>
            <a:r>
              <a:rPr lang="en-GB" dirty="0"/>
              <a:t> a las </a:t>
            </a:r>
            <a:r>
              <a:rPr lang="en-GB" dirty="0" err="1"/>
              <a:t>reglas</a:t>
            </a:r>
            <a:r>
              <a:rPr lang="en-GB" dirty="0"/>
              <a:t> del </a:t>
            </a:r>
            <a:r>
              <a:rPr lang="en-GB" dirty="0" err="1"/>
              <a:t>ajedrez</a:t>
            </a:r>
            <a:r>
              <a:rPr lang="en-GB" dirty="0"/>
              <a:t> el </a:t>
            </a:r>
            <a:r>
              <a:rPr lang="en-GB" dirty="0" err="1"/>
              <a:t>rey</a:t>
            </a:r>
            <a:r>
              <a:rPr lang="en-GB" dirty="0"/>
              <a:t> </a:t>
            </a:r>
            <a:r>
              <a:rPr lang="en-GB" dirty="0" err="1"/>
              <a:t>solamente</a:t>
            </a:r>
            <a:r>
              <a:rPr lang="en-GB" dirty="0"/>
              <a:t> </a:t>
            </a:r>
            <a:r>
              <a:rPr lang="en-GB" dirty="0" err="1"/>
              <a:t>puede</a:t>
            </a:r>
            <a:r>
              <a:rPr lang="en-GB" dirty="0"/>
              <a:t> visitor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casilla</a:t>
            </a:r>
            <a:r>
              <a:rPr lang="en-GB" dirty="0"/>
              <a:t> una </a:t>
            </a:r>
            <a:r>
              <a:rPr lang="en-GB" dirty="0" err="1"/>
              <a:t>vez</a:t>
            </a:r>
            <a:r>
              <a:rPr lang="en-GB" dirty="0"/>
              <a:t>.</a:t>
            </a:r>
          </a:p>
          <a:p>
            <a:r>
              <a:rPr lang="en-GB" dirty="0" err="1"/>
              <a:t>Imprima</a:t>
            </a:r>
            <a:r>
              <a:rPr lang="en-GB" dirty="0"/>
              <a:t> el </a:t>
            </a:r>
            <a:r>
              <a:rPr lang="en-GB" dirty="0" err="1"/>
              <a:t>orden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celda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ser </a:t>
            </a:r>
            <a:r>
              <a:rPr lang="en-GB" dirty="0" err="1"/>
              <a:t>visitado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26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26E4-0903-4A3F-820A-7761B1DE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 </a:t>
            </a:r>
            <a:r>
              <a:rPr lang="en-GB" dirty="0" err="1"/>
              <a:t>problema</a:t>
            </a:r>
            <a:r>
              <a:rPr lang="en-GB" dirty="0"/>
              <a:t> de la </a:t>
            </a:r>
            <a:r>
              <a:rPr lang="en-GB" dirty="0" err="1"/>
              <a:t>caminata</a:t>
            </a:r>
            <a:r>
              <a:rPr lang="en-GB" dirty="0"/>
              <a:t> del Caballo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1EF66-CCC7-4D63-AE9C-9CA301A4D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438" y="2083757"/>
            <a:ext cx="3513124" cy="3558848"/>
          </a:xfrm>
        </p:spPr>
      </p:pic>
    </p:spTree>
    <p:extLst>
      <p:ext uri="{BB962C8B-B14F-4D97-AF65-F5344CB8AC3E}">
        <p14:creationId xmlns:p14="http://schemas.microsoft.com/office/powerpoint/2010/main" val="157804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26E4-0903-4A3F-820A-7761B1DE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 </a:t>
            </a:r>
            <a:r>
              <a:rPr lang="en-GB" dirty="0" err="1"/>
              <a:t>solución</a:t>
            </a:r>
            <a:r>
              <a:rPr lang="en-GB" dirty="0"/>
              <a:t> </a:t>
            </a:r>
            <a:r>
              <a:rPr lang="en-GB" dirty="0" err="1"/>
              <a:t>ingenua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445CE-D3D1-481A-AFDE-24333383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 </a:t>
            </a:r>
            <a:r>
              <a:rPr lang="en-GB" dirty="0" err="1"/>
              <a:t>algoritmo</a:t>
            </a:r>
            <a:r>
              <a:rPr lang="en-GB" dirty="0"/>
              <a:t> </a:t>
            </a:r>
            <a:r>
              <a:rPr lang="en-GB" dirty="0" err="1"/>
              <a:t>ingenuo</a:t>
            </a:r>
            <a:r>
              <a:rPr lang="en-GB" dirty="0"/>
              <a:t> es </a:t>
            </a:r>
            <a:r>
              <a:rPr lang="en-GB" dirty="0" err="1"/>
              <a:t>generar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los tour uno por uno y </a:t>
            </a:r>
            <a:r>
              <a:rPr lang="en-GB" dirty="0" err="1"/>
              <a:t>verificar</a:t>
            </a:r>
            <a:r>
              <a:rPr lang="en-GB" dirty="0"/>
              <a:t> que el tour </a:t>
            </a:r>
            <a:r>
              <a:rPr lang="en-GB" dirty="0" err="1"/>
              <a:t>satisface</a:t>
            </a:r>
            <a:r>
              <a:rPr lang="en-GB" dirty="0"/>
              <a:t> las </a:t>
            </a:r>
            <a:r>
              <a:rPr lang="en-GB" dirty="0" err="1"/>
              <a:t>restricciones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0FAB6-CE7C-4869-92B7-6EA4EBCD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44" y="3187468"/>
            <a:ext cx="4815656" cy="33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26E4-0903-4A3F-820A-7761B1DE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445CE-D3D1-481A-AFDE-24333383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Empieza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una forma incremental para </a:t>
            </a:r>
            <a:r>
              <a:rPr lang="en-GB" dirty="0" err="1"/>
              <a:t>atacar</a:t>
            </a:r>
            <a:r>
              <a:rPr lang="en-GB" dirty="0"/>
              <a:t> </a:t>
            </a:r>
            <a:r>
              <a:rPr lang="en-GB" dirty="0" err="1"/>
              <a:t>problemas</a:t>
            </a:r>
            <a:r>
              <a:rPr lang="en-GB" dirty="0"/>
              <a:t>. </a:t>
            </a:r>
          </a:p>
          <a:p>
            <a:r>
              <a:rPr lang="en-GB" dirty="0"/>
              <a:t>Se </a:t>
            </a:r>
            <a:r>
              <a:rPr lang="en-GB" dirty="0" err="1"/>
              <a:t>inicia</a:t>
            </a:r>
            <a:r>
              <a:rPr lang="en-GB" dirty="0"/>
              <a:t> de un vector </a:t>
            </a:r>
            <a:r>
              <a:rPr lang="en-GB" dirty="0" err="1"/>
              <a:t>solución</a:t>
            </a:r>
            <a:r>
              <a:rPr lang="en-GB" dirty="0"/>
              <a:t> y se van </a:t>
            </a:r>
            <a:r>
              <a:rPr lang="en-GB" dirty="0" err="1"/>
              <a:t>agregando</a:t>
            </a:r>
            <a:r>
              <a:rPr lang="en-GB" dirty="0"/>
              <a:t> los </a:t>
            </a:r>
            <a:r>
              <a:rPr lang="en-GB" dirty="0" err="1"/>
              <a:t>ítems</a:t>
            </a:r>
            <a:r>
              <a:rPr lang="en-GB" dirty="0"/>
              <a:t> uno a uno. </a:t>
            </a:r>
          </a:p>
          <a:p>
            <a:r>
              <a:rPr lang="en-GB" dirty="0" err="1"/>
              <a:t>Cuando</a:t>
            </a:r>
            <a:r>
              <a:rPr lang="en-GB" dirty="0"/>
              <a:t> se </a:t>
            </a:r>
            <a:r>
              <a:rPr lang="en-GB" dirty="0" err="1"/>
              <a:t>añade</a:t>
            </a:r>
            <a:r>
              <a:rPr lang="en-GB" dirty="0"/>
              <a:t> un </a:t>
            </a:r>
            <a:r>
              <a:rPr lang="en-GB" dirty="0" err="1"/>
              <a:t>ítem</a:t>
            </a:r>
            <a:r>
              <a:rPr lang="en-GB" dirty="0"/>
              <a:t>, se </a:t>
            </a:r>
            <a:r>
              <a:rPr lang="en-GB" dirty="0" err="1"/>
              <a:t>verifica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adicionar</a:t>
            </a:r>
            <a:r>
              <a:rPr lang="en-GB" dirty="0"/>
              <a:t> el </a:t>
            </a:r>
            <a:r>
              <a:rPr lang="en-GB" dirty="0" err="1"/>
              <a:t>ítem</a:t>
            </a:r>
            <a:r>
              <a:rPr lang="en-GB" dirty="0"/>
              <a:t> actual viola las </a:t>
            </a:r>
            <a:r>
              <a:rPr lang="en-GB" dirty="0" err="1"/>
              <a:t>restricciones</a:t>
            </a:r>
            <a:r>
              <a:rPr lang="en-GB" dirty="0"/>
              <a:t> del </a:t>
            </a:r>
            <a:r>
              <a:rPr lang="en-GB" dirty="0" err="1"/>
              <a:t>problema</a:t>
            </a:r>
            <a:r>
              <a:rPr lang="en-GB" dirty="0"/>
              <a:t>. Si lo </a:t>
            </a:r>
            <a:r>
              <a:rPr lang="en-GB" dirty="0" err="1"/>
              <a:t>hace</a:t>
            </a:r>
            <a:r>
              <a:rPr lang="en-GB" dirty="0"/>
              <a:t> se </a:t>
            </a:r>
            <a:r>
              <a:rPr lang="en-GB" dirty="0" err="1"/>
              <a:t>remueve</a:t>
            </a:r>
            <a:r>
              <a:rPr lang="en-GB" dirty="0"/>
              <a:t> el </a:t>
            </a:r>
            <a:r>
              <a:rPr lang="en-GB" dirty="0" err="1"/>
              <a:t>ítem</a:t>
            </a:r>
            <a:r>
              <a:rPr lang="en-GB" dirty="0"/>
              <a:t> y se </a:t>
            </a:r>
            <a:r>
              <a:rPr lang="en-GB" dirty="0" err="1"/>
              <a:t>intentan</a:t>
            </a:r>
            <a:r>
              <a:rPr lang="en-GB" dirty="0"/>
              <a:t> </a:t>
            </a:r>
            <a:r>
              <a:rPr lang="en-GB" dirty="0" err="1"/>
              <a:t>otras</a:t>
            </a:r>
            <a:r>
              <a:rPr lang="en-GB" dirty="0"/>
              <a:t> </a:t>
            </a:r>
            <a:r>
              <a:rPr lang="en-GB" dirty="0" err="1"/>
              <a:t>alternativas</a:t>
            </a:r>
            <a:r>
              <a:rPr lang="en-GB" dirty="0"/>
              <a:t>.</a:t>
            </a:r>
          </a:p>
          <a:p>
            <a:r>
              <a:rPr lang="en-GB" dirty="0"/>
              <a:t>Si </a:t>
            </a:r>
            <a:r>
              <a:rPr lang="en-GB" dirty="0" err="1"/>
              <a:t>ninguna</a:t>
            </a:r>
            <a:r>
              <a:rPr lang="en-GB" dirty="0"/>
              <a:t> de las </a:t>
            </a:r>
            <a:r>
              <a:rPr lang="en-GB" dirty="0" err="1"/>
              <a:t>alternativas</a:t>
            </a:r>
            <a:r>
              <a:rPr lang="en-GB" dirty="0"/>
              <a:t> </a:t>
            </a:r>
            <a:r>
              <a:rPr lang="en-GB" dirty="0" err="1"/>
              <a:t>sirven</a:t>
            </a:r>
            <a:r>
              <a:rPr lang="en-GB" dirty="0"/>
              <a:t>, se </a:t>
            </a:r>
            <a:r>
              <a:rPr lang="en-GB" dirty="0" err="1"/>
              <a:t>devuelve</a:t>
            </a:r>
            <a:r>
              <a:rPr lang="en-GB" dirty="0"/>
              <a:t> al paso </a:t>
            </a:r>
            <a:r>
              <a:rPr lang="en-GB" dirty="0" err="1"/>
              <a:t>previo</a:t>
            </a:r>
            <a:r>
              <a:rPr lang="en-GB" dirty="0"/>
              <a:t>. Si se </a:t>
            </a:r>
            <a:r>
              <a:rPr lang="en-GB" dirty="0" err="1"/>
              <a:t>regresa</a:t>
            </a:r>
            <a:r>
              <a:rPr lang="en-GB" dirty="0"/>
              <a:t> al paso </a:t>
            </a:r>
            <a:r>
              <a:rPr lang="en-GB" dirty="0" err="1"/>
              <a:t>inicial</a:t>
            </a:r>
            <a:r>
              <a:rPr lang="en-GB" dirty="0"/>
              <a:t> no hay </a:t>
            </a:r>
            <a:r>
              <a:rPr lang="en-GB" dirty="0" err="1"/>
              <a:t>solución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634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26E4-0903-4A3F-820A-7761B1DE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BC74B-5F82-4298-83D2-80BD62CA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13127"/>
            <a:ext cx="8716871" cy="417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4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B0C5-CEC1-40FE-893A-EE8A726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2AD0C-F5DC-448C-A3A2-4372AD13A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celdas</a:t>
                </a:r>
                <a:r>
                  <a:rPr lang="en-GB" dirty="0"/>
                  <a:t>, </a:t>
                </a:r>
                <a:r>
                  <a:rPr lang="en-GB" dirty="0" err="1"/>
                  <a:t>tenemos</a:t>
                </a:r>
                <a:r>
                  <a:rPr lang="en-GB" dirty="0"/>
                  <a:t> 8 </a:t>
                </a:r>
                <a:r>
                  <a:rPr lang="en-GB" dirty="0" err="1"/>
                  <a:t>movimientos</a:t>
                </a:r>
                <a:r>
                  <a:rPr lang="en-GB" dirty="0"/>
                  <a:t> para </a:t>
                </a:r>
                <a:r>
                  <a:rPr lang="en-GB" dirty="0" err="1"/>
                  <a:t>escoger</a:t>
                </a:r>
                <a:r>
                  <a:rPr lang="en-GB" dirty="0"/>
                  <a:t> </a:t>
                </a:r>
                <a:r>
                  <a:rPr lang="en-GB" dirty="0" err="1"/>
                  <a:t>luego</a:t>
                </a:r>
                <a:r>
                  <a:rPr lang="en-GB" dirty="0"/>
                  <a:t> la </a:t>
                </a:r>
                <a:r>
                  <a:rPr lang="en-GB" dirty="0" err="1"/>
                  <a:t>eficiencia</a:t>
                </a:r>
                <a:r>
                  <a:rPr lang="en-GB" dirty="0"/>
                  <a:t> del Código es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sSup>
                              <m:sSup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es-CO" b="0" dirty="0"/>
              </a:p>
              <a:p>
                <a:r>
                  <a:rPr lang="en-GB" dirty="0" err="1"/>
                  <a:t>Esto</a:t>
                </a:r>
                <a:r>
                  <a:rPr lang="en-GB" dirty="0"/>
                  <a:t> se </a:t>
                </a:r>
                <a:r>
                  <a:rPr lang="en-GB" dirty="0" err="1"/>
                  <a:t>puede</a:t>
                </a:r>
                <a:r>
                  <a:rPr lang="en-GB" dirty="0"/>
                  <a:t> </a:t>
                </a:r>
                <a:r>
                  <a:rPr lang="en-GB" dirty="0" err="1"/>
                  <a:t>optimizar</a:t>
                </a:r>
                <a:r>
                  <a:rPr lang="en-GB" dirty="0"/>
                  <a:t> </a:t>
                </a:r>
                <a:r>
                  <a:rPr lang="en-GB" dirty="0" err="1"/>
                  <a:t>desarrollando</a:t>
                </a:r>
                <a:r>
                  <a:rPr lang="en-GB" dirty="0"/>
                  <a:t> </a:t>
                </a:r>
                <a:r>
                  <a:rPr lang="en-GB" dirty="0" err="1"/>
                  <a:t>heurísticas</a:t>
                </a:r>
                <a:r>
                  <a:rPr lang="en-GB" dirty="0"/>
                  <a:t> </a:t>
                </a:r>
                <a:r>
                  <a:rPr lang="en-GB" dirty="0" err="1"/>
                  <a:t>más</a:t>
                </a:r>
                <a:r>
                  <a:rPr lang="en-GB" dirty="0"/>
                  <a:t> </a:t>
                </a:r>
                <a:r>
                  <a:rPr lang="en-GB" dirty="0" err="1"/>
                  <a:t>eficientes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2AD0C-F5DC-448C-A3A2-4372AD13A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4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DB90-F05C-470A-8196-6AB4C11D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Problema</a:t>
            </a:r>
            <a:r>
              <a:rPr lang="en-GB" dirty="0"/>
              <a:t> 2: Rata </a:t>
            </a:r>
            <a:r>
              <a:rPr lang="en-GB" dirty="0" err="1"/>
              <a:t>en</a:t>
            </a:r>
            <a:r>
              <a:rPr lang="en-GB" dirty="0"/>
              <a:t> un </a:t>
            </a:r>
            <a:r>
              <a:rPr lang="en-GB" dirty="0" err="1"/>
              <a:t>laberinto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CEF3-88B4-4E12-A830-883005E1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2" y="1376266"/>
            <a:ext cx="7903029" cy="221602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Un </a:t>
            </a:r>
            <a:r>
              <a:rPr lang="en-GB" dirty="0" err="1"/>
              <a:t>laberinto</a:t>
            </a:r>
            <a:r>
              <a:rPr lang="en-GB" dirty="0"/>
              <a:t> es una </a:t>
            </a:r>
            <a:r>
              <a:rPr lang="en-GB" dirty="0" err="1"/>
              <a:t>matriz</a:t>
            </a:r>
            <a:r>
              <a:rPr lang="en-GB" dirty="0"/>
              <a:t> de N*N de </a:t>
            </a:r>
            <a:r>
              <a:rPr lang="en-GB" dirty="0" err="1"/>
              <a:t>bloques</a:t>
            </a:r>
            <a:r>
              <a:rPr lang="en-GB" dirty="0"/>
              <a:t>, </a:t>
            </a:r>
            <a:r>
              <a:rPr lang="en-GB" dirty="0" err="1"/>
              <a:t>donde</a:t>
            </a:r>
            <a:r>
              <a:rPr lang="en-GB" dirty="0"/>
              <a:t> el </a:t>
            </a:r>
            <a:r>
              <a:rPr lang="en-GB" dirty="0" err="1"/>
              <a:t>bloque</a:t>
            </a:r>
            <a:r>
              <a:rPr lang="en-GB" dirty="0"/>
              <a:t> de </a:t>
            </a:r>
            <a:r>
              <a:rPr lang="en-GB" dirty="0" err="1"/>
              <a:t>salida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posición</a:t>
            </a:r>
            <a:r>
              <a:rPr lang="en-GB" dirty="0"/>
              <a:t> maze[0][0] y se </a:t>
            </a:r>
            <a:r>
              <a:rPr lang="en-GB" dirty="0" err="1"/>
              <a:t>desea</a:t>
            </a:r>
            <a:r>
              <a:rPr lang="en-GB" dirty="0"/>
              <a:t> </a:t>
            </a:r>
            <a:r>
              <a:rPr lang="en-GB" dirty="0" err="1"/>
              <a:t>llegar</a:t>
            </a:r>
            <a:r>
              <a:rPr lang="en-GB" dirty="0"/>
              <a:t> al </a:t>
            </a:r>
            <a:r>
              <a:rPr lang="en-GB" dirty="0" err="1"/>
              <a:t>bloque</a:t>
            </a:r>
            <a:r>
              <a:rPr lang="en-GB" dirty="0"/>
              <a:t> inferior </a:t>
            </a:r>
            <a:r>
              <a:rPr lang="en-GB" dirty="0" err="1"/>
              <a:t>derecho</a:t>
            </a:r>
            <a:r>
              <a:rPr lang="en-GB" dirty="0"/>
              <a:t> maze[N-1][N-1]. </a:t>
            </a:r>
          </a:p>
          <a:p>
            <a:r>
              <a:rPr lang="en-GB" dirty="0"/>
              <a:t>La rata se </a:t>
            </a:r>
            <a:r>
              <a:rPr lang="en-GB" dirty="0" err="1"/>
              <a:t>mueve</a:t>
            </a:r>
            <a:r>
              <a:rPr lang="en-GB" dirty="0"/>
              <a:t> solo a </a:t>
            </a:r>
            <a:r>
              <a:rPr lang="en-GB" dirty="0" err="1"/>
              <a:t>derecha</a:t>
            </a:r>
            <a:r>
              <a:rPr lang="en-GB" dirty="0"/>
              <a:t> y </a:t>
            </a:r>
            <a:r>
              <a:rPr lang="en-GB" dirty="0" err="1"/>
              <a:t>abajo</a:t>
            </a:r>
            <a:r>
              <a:rPr lang="en-GB" dirty="0"/>
              <a:t>.</a:t>
            </a:r>
          </a:p>
          <a:p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haber</a:t>
            </a:r>
            <a:r>
              <a:rPr lang="en-GB" dirty="0"/>
              <a:t> </a:t>
            </a:r>
            <a:r>
              <a:rPr lang="en-GB" dirty="0" err="1"/>
              <a:t>bloques</a:t>
            </a:r>
            <a:r>
              <a:rPr lang="en-GB" dirty="0"/>
              <a:t> no </a:t>
            </a:r>
            <a:r>
              <a:rPr lang="en-GB" dirty="0" err="1"/>
              <a:t>disponibles</a:t>
            </a:r>
            <a:r>
              <a:rPr lang="en-GB" dirty="0"/>
              <a:t> (</a:t>
            </a:r>
            <a:r>
              <a:rPr lang="en-GB" dirty="0" err="1"/>
              <a:t>trampas</a:t>
            </a:r>
            <a:r>
              <a:rPr lang="en-GB" dirty="0"/>
              <a:t> de rata que la rata no debe </a:t>
            </a:r>
            <a:r>
              <a:rPr lang="en-GB" dirty="0" err="1"/>
              <a:t>pisar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9235-35D2-43E8-B92F-BBEBFF24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41" y="3592286"/>
            <a:ext cx="3406435" cy="3055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DE4B6-CB4D-4019-BDCB-FD602308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54" y="3682414"/>
            <a:ext cx="3406435" cy="29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900</Words>
  <Application>Microsoft Office PowerPoint</Application>
  <PresentationFormat>On-screen Show (4:3)</PresentationFormat>
  <Paragraphs>78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LM Roman 10</vt:lpstr>
      <vt:lpstr>urw-din</vt:lpstr>
      <vt:lpstr>Office Theme</vt:lpstr>
      <vt:lpstr>PowerPoint Presentation</vt:lpstr>
      <vt:lpstr>PowerPoint Presentation</vt:lpstr>
      <vt:lpstr>El problema de la caminata del Caballo</vt:lpstr>
      <vt:lpstr>El problema de la caminata del Caballo</vt:lpstr>
      <vt:lpstr>Una solución ingenua</vt:lpstr>
      <vt:lpstr>Backtracking</vt:lpstr>
      <vt:lpstr>Backtracking</vt:lpstr>
      <vt:lpstr>Time Complexity</vt:lpstr>
      <vt:lpstr>Problema 2: Rata en un laberinto</vt:lpstr>
      <vt:lpstr>Solución de ese laberinto</vt:lpstr>
      <vt:lpstr>Solución con backtracking</vt:lpstr>
      <vt:lpstr>Algoritmo</vt:lpstr>
      <vt:lpstr>PowerPoint Presentation</vt:lpstr>
      <vt:lpstr>Extensión del problema</vt:lpstr>
      <vt:lpstr>Extensión del problema</vt:lpstr>
      <vt:lpstr>PowerPoint Presentation</vt:lpstr>
      <vt:lpstr>PowerPoint Presentation</vt:lpstr>
      <vt:lpstr>Un problema clásico</vt:lpstr>
      <vt:lpstr>Un problema clásico</vt:lpstr>
      <vt:lpstr>Solución con backtracking</vt:lpstr>
      <vt:lpstr>Algoritmo ingenuo</vt:lpstr>
      <vt:lpstr>Backtracking</vt:lpstr>
      <vt:lpstr>Sudoku</vt:lpstr>
      <vt:lpstr>Ejemplo</vt:lpstr>
      <vt:lpstr>Metodo 1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 Rodriguez</cp:lastModifiedBy>
  <cp:revision>235</cp:revision>
  <dcterms:created xsi:type="dcterms:W3CDTF">2011-01-19T03:22:36Z</dcterms:created>
  <dcterms:modified xsi:type="dcterms:W3CDTF">2021-04-22T15:31:13Z</dcterms:modified>
</cp:coreProperties>
</file>