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7" r:id="rId3"/>
    <p:sldId id="297" r:id="rId4"/>
    <p:sldId id="316" r:id="rId5"/>
    <p:sldId id="317" r:id="rId6"/>
    <p:sldId id="318" r:id="rId7"/>
    <p:sldId id="308" r:id="rId8"/>
    <p:sldId id="319" r:id="rId9"/>
    <p:sldId id="320" r:id="rId10"/>
    <p:sldId id="312" r:id="rId11"/>
    <p:sldId id="309" r:id="rId12"/>
    <p:sldId id="310" r:id="rId13"/>
    <p:sldId id="311" r:id="rId14"/>
    <p:sldId id="321" r:id="rId15"/>
    <p:sldId id="322" r:id="rId16"/>
    <p:sldId id="323" r:id="rId17"/>
    <p:sldId id="324" r:id="rId18"/>
    <p:sldId id="325" r:id="rId19"/>
    <p:sldId id="313" r:id="rId20"/>
    <p:sldId id="326" r:id="rId21"/>
    <p:sldId id="327" r:id="rId22"/>
    <p:sldId id="328" r:id="rId23"/>
    <p:sldId id="329" r:id="rId24"/>
    <p:sldId id="314" r:id="rId25"/>
    <p:sldId id="332" r:id="rId26"/>
    <p:sldId id="331" r:id="rId27"/>
    <p:sldId id="330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7" r:id="rId61"/>
    <p:sldId id="365" r:id="rId62"/>
    <p:sldId id="366" r:id="rId63"/>
    <p:sldId id="291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297"/>
            <p14:sldId id="316"/>
            <p14:sldId id="317"/>
            <p14:sldId id="318"/>
            <p14:sldId id="308"/>
            <p14:sldId id="319"/>
            <p14:sldId id="320"/>
            <p14:sldId id="312"/>
            <p14:sldId id="309"/>
            <p14:sldId id="310"/>
            <p14:sldId id="311"/>
            <p14:sldId id="321"/>
            <p14:sldId id="322"/>
            <p14:sldId id="323"/>
            <p14:sldId id="324"/>
            <p14:sldId id="325"/>
            <p14:sldId id="313"/>
            <p14:sldId id="326"/>
            <p14:sldId id="327"/>
            <p14:sldId id="328"/>
            <p14:sldId id="329"/>
            <p14:sldId id="314"/>
            <p14:sldId id="332"/>
            <p14:sldId id="331"/>
            <p14:sldId id="330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7"/>
            <p14:sldId id="365"/>
            <p14:sldId id="366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20:37:34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4067 4956 1341 0,'0'0'403'0,"0"0"155"16,0 0-262-16,0 0-61 15,0 0-51-15,0 0-36 16,0 170-32-16,-8-134-19 16,-8 2-12-16,-3 2-13 0,-2-1-25 15,0-4-14-15,0-7-20 16,3 0-1-16,8-8-10 16,4-4-2-16,1-5-1 15,5 1-20-15,0-4-9 16,8 4 0-16,20-5 10 15,7 5 19-15,6-4 0 16,9 0 1-16,-2 0 1 16,4-4 11-16,-7-1-6 15,-6-3-5-15,-12 5 0 16,-9-5-1-16,-12 0-29 0,-6 0-79 16,0 0-63-1,0 0-44-15,-13 0-80 16,-17 0-287-16,-3 0-757 0</inkml:trace>
  <inkml:trace contextRef="#ctx0" brushRef="#br0" timeOffset="321.77">4240 5181 1602 0,'0'0'711'0,"0"0"-362"15,0 0-99-15,0 0-97 0,0 0-24 16,0 0-3-16,-13 244-5 16,-6-146-37-16,6-8-47 15,5-6-14-15,8-14-22 16,0-18 5-16,0-17 4 15,0-11-10-15,0-17 0 16,0-7-1-16,0 0-9 16,0 0-23-16,0-23-68 15,0-12-137-15,0 3-124 16,0 4-430-16</inkml:trace>
  <inkml:trace contextRef="#ctx0" brushRef="#br0" timeOffset="916.72">4626 5425 977 0,'0'0'634'15,"0"0"-279"-15,0 0 8 0,0 0-33 16,0 0-103 0,0 0-61-16,0 0-30 0,136 204-28 15,-115-152-20-15,-5-9-20 16,-11-11-26-16,-2-9-11 15,-3-11-4-15,0 0-3 16,-6-9-13-16,-15 5-11 16,-4-8-41-16,1 0-35 15,3 0-28-15,0 0-23 16,2-3 0-16,3-13-20 16,4-8 31-16,3 1 35 15,9-4 29-15,0-2 52 0,3-2 6 16,31-4 24-16,3-5 14 15,5-7 19-15,2-12 25 16,-2-4-1-16,-10 0 33 16,-8 1 10-16,-11 2-34 15,-8 9-23-15,-5 12-20 16,0 7-20-16,0 16-17 16,-18 13-16-16,-9 3-4 15,-2 0-29-15,-5 27-12 16,3 9-59-16,-1-1-51 15,7-3-56-15,6-5-61 16,0-7-235-16,11-12-418 0</inkml:trace>
  <inkml:trace contextRef="#ctx0" brushRef="#br0" timeOffset="1551.1">5416 5067 1001 0,'0'0'900'16,"0"0"-368"-16,0 0-213 15,0 0-38-15,0 0-45 16,0 0-76-16,0 0 8 16,8 157-12-16,-8-59 38 15,-11 13-45-15,-14 3-149 0,1 0 0 16,-3-11 0 0,7-10 0-16,4-17 0 0,10-14 0 15,6-18 0-15,6-17 0 16,39-11 0-16,22-16 0 15,26 0 0-15,22 0 0 16,17 0 0-16,9-4 0 16,-5 4 0-16,-12 0 0 15,-13 0 0-15,-19 0 0 16,-14 12 0-16,-23 4 0 16,-12-5 0-16,-9-3 0 15,-9-4 0-15,-14-4 0 16,0 0 0-16,-6 0 0 0,-5 0-87 15,0 0-57 1,0 0-57-16,-5 0-96 0,-14-19-195 16,-4-1-214-16</inkml:trace>
  <inkml:trace contextRef="#ctx0" brushRef="#br0" timeOffset="2165.82">5858 5216 218 0,'0'0'1185'15,"0"0"-609"-15,0 0-243 16,0 0-47-16,0 0-70 16,0 0-15-16,0 0 31 15,126 126-57-15,-87-67-52 16,-2 0-15-16,-6-7-18 15,-17-5-20-15,-14-4-17 16,0 0-8-16,-20 4-5 0,-21 1-19 16,-2-9-9-16,5-7-12 15,6-16-43-15,11-13-44 16,11-3 1-16,4 0 40 16,-2-11 20-16,8-21 11 15,0-4 8-15,0-10 7 16,14-6 5-16,17-7-3 15,11 0 3-15,5 0-5 16,-3 4 0-16,-6 0 12 16,-2 8 1-16,-17 7 13 15,-11 9 34-15,-8 4 9 16,0 3-6-16,-8 5-35 0,-11 3-8 16,-7 3-20-16,-1 2-2 15,-4 7-13-15,-11 4-42 16,-2 0-48-16,-7 0-25 15,4 12-88-15,8 12-62 16,15 11-192-16,12-4-248 16,9-4-745-16</inkml:trace>
  <inkml:trace contextRef="#ctx0" brushRef="#br0" timeOffset="2815.83">6189 6598 735 0,'0'0'544'0,"0"0"-242"0,0 0-31 16,0 0 6-16,0 0 26 16,0 0-11-16,0 0-47 15,-138 137-31-15,96-101-12 16,1 3-52-16,-6 0-47 16,9 1-37-16,4-2-21 15,0 6-7-15,3 4-20 16,0-2 4-16,7 2-14 15,5 2-8-15,4 2 0 16,12-4 0-16,3-5-7 0,0-8-17 16,18-4-6-1,13-11 16-15,6-8 4 0,5-12 10 16,1 0 1-16,-2-19 29 16,-1-21 3-16,-16 1 12 15,-11 4-3-15,-13 3 28 16,0 8-29-16,-10 4-40 15,-27 9-1-15,0-2-88 16,-5 5-55-16,2 8-86 16,-25 0-143-16,14 0-306 15,2 0-629-15</inkml:trace>
  <inkml:trace contextRef="#ctx0" brushRef="#br0" timeOffset="6683.16">14040 5213 1228 0,'0'0'842'0,"0"0"-475"0,0 0-10 16,0 0-67-16,0 0-39 16,0 267-44-16,-8-176-66 15,-9-1-37-15,8-3-22 16,-3-13-14-16,3-7-32 16,-3-12-18-16,-4-7-9 15,2-5-9-15,1-7-5 16,2-5-40-16,2-8-51 15,6-3-33-15,3-4-63 16,0-13-70-16,0-3-31 16,18 0-82-16,6-8-285 15,0-19-562-15</inkml:trace>
  <inkml:trace contextRef="#ctx0" brushRef="#br0" timeOffset="7180.96">14697 5358 1765 0,'0'0'559'15,"0"0"-181"-15,0 0-117 16,0 0-72-16,0 0-78 15,-184-16-43-15,122 59-29 16,0 13-18-16,2 15-12 0,15 0-3 16,14-5-6-1,21-10-1-15,10-10-32 0,2-14-11 16,37-20 5-16,6-12 24 16,10 0 15-16,4-24 0 15,0-23 18-15,-8-12-4 16,-10-4-13-16,-11-4 6 15,-9 8 15-15,-6 12 19 16,-2 16-10-16,-4 15 11 16,-4 16-12-16,-1 0-22 15,-1 35 8-15,0 36 76 16,-3 24 5-16,0 19 4 16,0 8-22-16,0 0-25 15,0-8-10-15,0-20-20 16,8-23-20-16,-3-21-4 0,-3-18-52 15,1-16-14-15,-3-16-56 16,0 0-67-16,8-11-128 16,-2-26-291-16,4-1-509 0</inkml:trace>
  <inkml:trace contextRef="#ctx0" brushRef="#br0" timeOffset="7649.68">15193 5197 1765 0,'0'0'697'0,"0"0"-388"16,0 0-61-16,0 0 14 15,11 255-50-15,-11-144-63 16,0 3-53-16,-5 0-53 16,-9-12-23-16,6-11-11 15,-2-25 0-15,7-14-8 16,3-21-1-16,0-11-7 16,8-12-1-16,24 0 8 15,5-8 0-15,8 0 2 16,14 3-2-16,12-3 1 0,8 0 1 15,11 0-1-15,12 0 10 16,11 0 2-16,3 0-2 16,10 0 13-16,-8 0-2 15,-5 0-13-15,-21 0-8 16,-22 0 0-16,-22 0-1 16,-16 5 2-16,-14-2-2 15,-11-3 0-15,-4 0-60 16,-3 0-63-16,0 0-59 15,-7-8-96-15,-17-11-236 16,-10-1-279-16</inkml:trace>
  <inkml:trace contextRef="#ctx0" brushRef="#br0" timeOffset="8070.08">15779 5306 342 0,'0'0'1477'0,"0"0"-1082"0,0 0 120 15,0 0-282-15,0 0-45 16,0 0-33-16,0 0-36 16,0 201-48-16,0-180-29 15,0 2 0-15,0 1-14 16,-10-1-11-16,7-3-8 16,3-1-9-16,0 1-6 15,0-8-14-15,15-4 4 16,12-4 15-16,12-4 0 15,0 0 1-15,7 0 1 16,-10 0 0-16,-4 0-1 16,-11 0-65-16,-6-4-104 15,-6-8-126-15,1 0-342 0,-2 1-344 16</inkml:trace>
  <inkml:trace contextRef="#ctx0" brushRef="#br0" timeOffset="8328.27">16094 5224 1104 0,'0'0'1090'0,"0"0"-484"16,0 0-264-16,0 0-38 15,0 0-37-15,-78 275-60 16,49-164-31-16,2 0-176 0,7-13 0 15,16-24 0 1,4-15 0-16,0-19 0 0,0-17 0 16,0-7 0-16,0-12 0 15,0-4-149-15,0 0-149 16,0 0-225-16,0 0-413 0</inkml:trace>
  <inkml:trace contextRef="#ctx0" brushRef="#br0" timeOffset="8933.03">15630 6566 1151 0,'0'0'671'16,"0"0"-192"-16,0 0-93 15,0 0-74-15,0 0-57 16,0 0-62-16,18 260-46 16,-18-201-32-16,0-12-62 15,0-8-19-15,0-11-13 16,0-8-1-16,0-9-11 0,7 0-2 16,12-3-7-16,5 5 0 15,13-2-1-15,15-3-16 16,16-4-7-16,0-4-36 15,1 0-24-15,-6-7-49 16,-21-17-59-16,-18 0-54 16,-20-7-106-16,-4 7-358 15,0 0-585-15</inkml:trace>
  <inkml:trace contextRef="#ctx0" brushRef="#br0" timeOffset="9203.4">16012 6728 1788 0,'0'0'770'0,"0"0"-266"16,0 0-218-16,0 0-4 15,-4 259-21-15,-7-157-56 16,3-4-205-16,6 1 0 15,2-13 0-15,0-10 0 16,0-18 0-16,2-10 0 16,9-13 0-16,-3-16-89 15,-4-11-136-15,-4-8-120 16,0 0-227-16,-15 0-522 0</inkml:trace>
  <inkml:trace contextRef="#ctx0" brushRef="#br0" timeOffset="14066.07">5521 10413 1382 0,'0'0'484'0,"0"0"-142"15,0 0-34-15,-223 178-76 16,150-91-56-16,9 6-34 15,10 10-53-15,16 0-32 16,20-2 3-16,18-6-24 16,0-12-18-16,10-17-10 15,25-11 3-15,6-18 14 16,-6-18 11-16,5-19 27 16,-6 0 12-16,-3-16 20 15,-7-27-41-15,-8-4-26 16,-16-1-8-16,0 5-2 15,-16 7-8-15,-16 14-10 0,-8 14-26 16,4 8-59 0,4 0-88-16,4 35-66 0,12 8-55 15,6-7-179-15,10-14-212 0</inkml:trace>
  <inkml:trace contextRef="#ctx0" brushRef="#br0" timeOffset="14595.54">5891 10728 1721 0,'0'0'594'0,"0"0"-235"16,0 0-110-16,0 0-84 16,0 0-69-16,0 0-32 15,0 0 20-15,64-3 61 16,1 3-4-16,3 3-31 16,-4 13-34-16,-12 16-34 15,-21 7-18-15,-17 12-7 16,-14 12 7-16,-5 4 3 15,-29-4-6-15,-8-8-8 16,4-15-13-16,9-16-3 16,9-13-40-16,14-11-14 0,6 0-9 15,0 0 24-15,6-8 21 16,18-19 12-16,9 3 1 16,-3 8 8-16,-2 16 6 15,-4 0 15-15,-9 24 4 16,-9 22-14-16,-6 6 1 15,0 4 0-15,-27-10 0 16,-10-2-2-16,-10-17-10 16,-2-11-9-16,1-8-12 15,-1-8-7-15,11 0-44 16,9 0-75-16,3 0-77 16,11-4-136-16,9 0-397 0</inkml:trace>
  <inkml:trace contextRef="#ctx0" brushRef="#br0" timeOffset="15044.67">6871 10603 1612 0,'0'0'816'0,"0"0"-298"16,0 0-249-16,0 0 25 16,61 224-44-16,-53-106-58 15,-3 12-47-15,-2-5-145 16,6-6 0-16,0-17 0 15,9-24 0-15,9-18 0 16,7-17 0-16,10-19 0 16,14-13 0-16,18-6 0 15,26-5 0-15,24 0 0 16,19 0 0-16,15 0 0 16,1 0 0-16,-12 0 0 15,-28 0 0-15,-30 0 0 0,-33 0 0 16,-31 0 0-1,-25 0-69-15,-2 0-99 0,-10 0-92 16,-50 0-93-16,12 0-165 16,-9 0-263-16</inkml:trace>
  <inkml:trace contextRef="#ctx0" brushRef="#br0" timeOffset="15561.91">7774 10527 1677 0,'0'0'521'0,"0"0"-154"15,0 0-118-15,0 0-84 16,0 0-40-16,-218 24-23 16,166 24-30-16,2 10-14 15,8 5-19-15,16 1-22 16,16-14-7-16,10-10-8 16,4-12-1-16,34-17 5 15,11-11 4-15,3 0 1 16,9-42-1-16,-6-14-1 15,-10-7-9-15,-11 0-10 0,-8 1 0 16,-16 6 10 0,-7 17 0-16,-3 20 12 0,0 19 18 15,0 14-18-15,0 62 18 16,0 34 47-16,-12 24 37 16,8 15 1-16,-4-3-17 15,4-25-43-15,4-26-25 16,0-28-21-16,0-24-8 15,0-23-1-15,0-12-4 16,0-8-47-16,0 0-104 16,7-5-68-16,2-14-233 15,3 3-376-15</inkml:trace>
  <inkml:trace contextRef="#ctx0" brushRef="#br0" timeOffset="17193.8">7349 12256 1392 0,'0'0'582'0,"0"0"-215"16,0 0-101-16,0 0-49 15,0 0-4-15,0 0 10 16,0 0-29-16,87 14-23 16,-59-6 5-16,2 5 5 15,9-2-67-15,0 5-114 16,6 4 0-16,-8-1 0 15,-1 5 0-15,-9-5 0 16,-4 1 0-16,-10 4 0 16,-10 3 0-16,-3 5 0 15,0 11 0-15,-15 12 0 16,-12 8 0-16,-2 8 0 16,-5 4 0-16,7-1 0 0,2 1 0 15,11-4 0 1,4-16 0-16,7-12 0 0,3-15 0 15,0-13 0-15,0-10 0 16,0-5-149-16,0 0-46 16,0 0-63-16,0-40-118 15,0 5-330-15,0-1-690 0</inkml:trace>
  <inkml:trace contextRef="#ctx0" brushRef="#br0" timeOffset="17432.14">7380 12649 2041 0,'0'0'688'0,"0"0"-150"16,0 0-219-16,237 11-32 15,-155-7-64-15,-4-4-223 16,-18 0 0-16,-20 0 0 15,-11 0 0-15,-14 0 0 16,-9 0 0-16,-3 0-182 16,7 0-278-16,1 20-236 15,-4-5-1023-15</inkml:trace>
  <inkml:trace contextRef="#ctx0" brushRef="#br0" timeOffset="18876.88">16958 9835 1795 0,'0'0'371'0,"0"0"-65"15,0 0-18 1,0 0-69-16,0 0-57 0,0 0-9 16,66-27 1-1,-32-4-42-15,5-9-20 0,-4 1-23 16,-7 7-18-16,-12 13-8 16,-5 11 2-16,-8 8-25 15,1 0-20-15,-1 32 0 16,-3 14 1-16,0 22 16 15,0 10-17-15,0 8 14 16,0 9-7-16,-3-1-6 16,-7-7 9-16,-1-8-8 15,4-16-2-15,4-17-22 16,0-14-23-16,0-12-14 16,3-12-19-16,0-8-67 15,-4 0-77-15,-1-4-25 0,2-23-240 16,3-5-324-16</inkml:trace>
  <inkml:trace contextRef="#ctx0" brushRef="#br0" timeOffset="19252.99">17470 10016 922 0,'0'0'1057'0,"0"0"-729"16,0 0 45-16,0 0-112 0,0 0-99 15,0 0-63-15,0 0-51 16,200-192-20-16,-164 148 13 16,-9 5 15-16,-3 11-3 15,-9 9-5-15,-6 7-14 16,0 12-14-16,-9 0-10 15,0 0 1-15,0 35 41 16,0 12 20-16,0 13-15 16,0 15-10-16,0 4-19 15,0-1-4-15,0-7-22 16,0-8 10-16,0-9-12 16,-4-14-12-16,4-12-38 15,-5-9-50-15,5-11-82 16,0-8-101-16,0 0-224 15,0 0-391-15</inkml:trace>
  <inkml:trace contextRef="#ctx0" brushRef="#br0" timeOffset="19676.32">18298 9541 1378 0,'0'0'1107'0,"0"0"-820"0,0 0 199 16,7 223-243-16,-7-93-50 16,-15 20-26-16,-6 4-52 15,8-5-56-15,13-11-31 16,0-24 5-16,18-24-33 15,32-27 0-15,18-28 0 16,21-23 0-16,21-12 0 16,46-4 0-16,49-35 0 15,-11 8 0-15,-19 7 0 16,-32 16 0-16,-43 8 0 16,-6 0 0-16,-4 4 0 15,-27 12 0-15,-24-4 0 16,-15-1 0-16,-9-6 0 0,-12-5 0 15,-3 0-120-15,0 0-86 16,-39-8-142-16,-4-16-285 16,-9 0-443-16</inkml:trace>
  <inkml:trace contextRef="#ctx0" brushRef="#br0" timeOffset="20443.43">18662 10060 232 0,'0'0'1276'0,"0"0"-906"0,0 0 107 15,0 0-229-15,0 0 8 16,0 0-18-16,0 0-18 16,46 86-18-16,-10-82-28 15,4-4-25-15,6 0-28 16,-1 0-38-16,-3 0-33 16,-15-15-50-16,-9-9 0 15,-18-3 0-15,0-13 0 16,-18-4 0-16,-25-2 0 15,-9 2 0-15,-3 4 0 16,5 5 0-16,8 12 0 16,6 3 0-16,15 8 0 15,4 9 0-15,10-2-12 16,4 5-23-16,3 0-1 0,0-3 9 16,0 3 0-16,0-5 5 15,0-6 16-15,0-1 6 16,0-4 0-16,3-3 0 15,0-5 6-15,-3 5-5 16,0-5 16-16,0 0-8 16,0 4-9-16,0 9 0 15,0 3 0-15,0 3-5 16,7 2-2-16,7-2 7 16,7 2-6-16,7 0 6 15,11-5 6-15,3 0 15 16,1 0 12-16,-2 3 3 15,-11 5-3-15,-2-3-12 0,-7 3-21 16,-3-5 0-16,-9-2-77 16,-4-1-149-16,-5-4-248 15,0 0-366-15</inkml:trace>
  <inkml:trace contextRef="#ctx0" brushRef="#br0" timeOffset="22209.48">19101 11165 1159 0,'0'0'567'0,"0"0"-280"16,0 0 51-16,0 0-87 15,0 0-43-15,0 0-28 16,0 0-31-16,42-16 9 16,-10-3-18-16,-1 3 0 0,3 1-13 15,-8 7 4 1,-1 8-35-16,-4 0-5 0,-9 3-17 16,-4 41-74-16,-8 18 0 15,0 25 0-15,-24 8 0 16,-26 7 0-16,-2-8 0 15,-3-11 0-15,2-23 0 16,9-18 0-16,9-18-3 16,14-12-43-16,6-12-14 15,10 0 30-15,5 0 29 16,0-8-17-16,0-8 4 16,8 4 5-16,21 8 9 15,5 4 11-15,11 4 16 16,15 36 6-16,13 6-8 0,12 2-7 15,-5-4-16-15,-16-14 4 16,-11-14 4-16,-25-11-10 16,-17-5 0-16,-11 0-75 15,-5 0-193-15,-25-8-372 16,-3 0-547-16</inkml:trace>
  <inkml:trace contextRef="#ctx0" brushRef="#br1" timeOffset="27690.72">4264 6932 1177 0,'0'0'539'15,"0"0"-210"-15,0 0-9 16,0 0-76-16,0 0-59 16,0 0-37-16,0 0-14 15,-98 201-33-15,95-139-11 16,3-2-19-16,0-5-39 0,3-12-13 15,26-16-4 1,5-11 6-16,13-16 21 0,11 0 30 16,5-19 15-16,10-29-18 15,-2-7-15-15,-16-4 2 16,-15 1-5-16,-22 6 10 16,-18 1 4-16,-4 0-14 15,-44-9-29-15,-9 6-22 16,-2-1-6-16,-6 11-49 15,17 13-14-15,7 19-41 16,4 12-43-16,3 0-22 16,2 28-24-16,11 23-48 15,13-8-216-15,3-4-360 0</inkml:trace>
  <inkml:trace contextRef="#ctx0" brushRef="#br1" timeOffset="28281.95">4550 7038 1054 0,'0'0'575'0,"0"0"-229"16,0 0-40-16,0 0-52 16,0 0-32-16,0 0-31 15,0 0-46-15,-129 125-28 16,81-89 0-16,-12 7-14 16,-1 5-40-16,-7-1-23 15,10 1-22-15,11-5-18 16,16-8-24-16,13-12-68 15,18-15-87-15,13-8-89 16,28-31-330-16,10-20-214 0</inkml:trace>
  <inkml:trace contextRef="#ctx0" brushRef="#br1" timeOffset="31656.54">14356 6881 573 0,'0'0'244'16,"0"0"98"-16,0 0 6 15,0 0 20-15,0 0-20 16,0 0-49-16,0 0-53 16,-18 40-64-16,18-40-28 15,0 0-1-15,7 0-6 16,4 0-5-16,7-8-5 16,8-5-23-16,-2-2-29 15,3 7-19-15,-2 4-13 16,1 4-19-16,1 0-13 0,-3 0-10 15,0 27-11-15,-7 5 0 16,-6 7 1-16,-8 4 0 16,-3 0 1-16,-3 5-1 15,-29-1 5-15,-10-7-6 16,0-5-9-16,1-7-10 16,9-12-25-16,8-9-13 15,16-7-4-15,8 0 13 16,0 0 15-16,17-4-5 15,22-12 19-15,10 8 19 16,-4 8 3-16,-2 5 34 16,-5 42-2-16,-14 20-5 15,-5 7 0-15,-19 5-9 0,0-4 1 16,-13-16-5 0,-14-12-17-16,-1-20-11 0,-1-22-38 15,5-5-8-15,0-5 22 16,-4-30-5-16,4-4-82 15,-13-1-157-15,5 13-216 16,-1 16-439-16</inkml:trace>
  <inkml:trace contextRef="#ctx0" brushRef="#br1" timeOffset="32938.58">6033 12959 494 0,'0'0'137'0,"0"0"20"0,0 0-79 16,0 0-13-16,6-208-41 16,2 156-24-16,-4 5-3 15,-4 9-51-15,0 6-84 16,3 8 94-16,-3 4 44 16,0 9 34-16,0 3 47 15,0 3 20-15,0-3 2 16,0 0 16-16,0 5-4 15,0-5 26-15,-3 5 49 16,-4-2 69-16,-1 5-3 16,-2 0 7-16,-4 0-61 15,-1 0-35-15,2 32-4 16,-8 15 4-16,2 16-17 16,-7 15 16-16,5 6-25 0,3 2-39 15,12-7-43 1,6-8-34-16,0-17-10 0,6-7-14 15,22-15 8-15,6-13-1 16,-2-14 2-16,7-5 23 16,0 0 11-16,-5-32-7 15,1-15-14-15,-3-12-4 16,-4-12 5-16,-4-7 2 16,-14-5-11-16,-7 0-6 15,-3 9-8-15,0 10-1 16,-21 21-13-16,-7 20-28 15,9 10-55-15,-4 13-61 16,6 0-73-16,5 13-38 16,12 22-204-16,0-7-104 15,0-1-236-15</inkml:trace>
  <inkml:trace contextRef="#ctx0" brushRef="#br1" timeOffset="33125.87">6204 12641 948 0,'0'0'580'0,"0"0"-76"15,0 0-302-15,0 0-32 16,0 0 9-16,0 0 13 16,0 0-20-16,-84 180 7 15,37-128-11-15,-17 2-38 16,-1-2-34-16,-3-1-36 0,20-3-60 16,15-13-16-16,25-12-145 15,10-10-161-15,33-10-190 16,-1-3-180-16</inkml:trace>
  <inkml:trace contextRef="#ctx0" brushRef="#br1" timeOffset="34941.94">17572 11322 811 0,'0'0'509'15,"0"0"-169"-15,0 0 30 0,0 0-54 16,0 0-46-16,0 0-30 16,0 0-47-16,58 8-28 15,-34-32-19-15,0-3 3 16,4 0-40-16,2-5-28 16,6 1-31-16,1-1-17 15,-8 5-15-15,-2 3-11 16,-7 9-6-16,-7 7 10 15,-10 8 1-15,-3 0-6 16,0 0-6-16,0 8 0 16,0 31 1-16,-16 15 14 15,-7 14-6-15,2 7-3 16,0 4-4-16,5-13-1 16,5-3 1-16,-1-12 4 15,6-11-6-15,3-13 1 0,0-7 0 16,3-9 0-16,-4-6-1 15,4-2-10-15,0-3-42 16,0 5-41-16,0-5-57 16,0 8-96-16,-8 8-95 15,3-2-297-15,-6 2-1088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4T15:41:0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8874 14325 527 0,'0'0'314'0,"0"0"25"15,0 0-42-15,0 0-32 16,0 0-9-16,-20 0-18 16,20 0-26-16,0 0-31 15,0 0-23-15,-5 0-32 16,5 0-42-16,-3 0-11 16,0 0-12-16,-2 8-8 0,2 8-25 15,1-2-14 1,-1 2-8-16,3-3-5 0,0-6-1 15,0-7 0-15,0 0 1 16,0 0 8-16,5 0 24 16,9 0 37-16,-1 0-19 15,2-4-18-15,-4 1-15 16,-1 3-9-16,1 0-8 16,2 0-1-16,0 0 1 15,1 0-1-15,4 0 7 16,3 0-7-16,2 0-1 15,-4 0 1-15,2 0 0 16,0 0 2-16,-1 0-1 16,-6 0 11-16,4 0 3 0,-7 0 2 15,2 0-16-15,-2 0 0 16,2 0 5-16,10-8-4 16,-4-5 5-16,9-2-1 15,2 0 5-15,-2 2 7 16,-4 2 0-16,-8 7-5 15,2 4-12-15,0 0 0 16,-2 0 0-16,5 0 0 16,0 0 0-16,3 0 0 15,4 0 0-15,-4 0 0 16,-2 0 0-16,-2 0-1 16,-6 0 0-16,6 0-9 15,-9 7 9-15,10-2 3 0,0-5-3 16,6 0 0-16,12 0 5 15,3 0-3-15,5-8-1 16,-7-4-1-16,-9 4 0 16,0 8-6-16,-17 0 4 15,-1 0-7-15,-5 8 0 16,8 12 8-16,1-1-4 16,4-3-1-16,3-5 5 15,0-3 1-15,3-8-1 16,1 0 1-16,4 0 7 15,-4 0-6-15,2 0 10 16,4-11-3-16,-5-1 1 16,4 0 6-16,1 4-14 0,4 0 6 15,6 0-6 1,-4 1-1-16,2 3 1 0,-1 0-1 16,-4 0 8-16,-5 0 13 15,0 4 3-15,-4 0-18 16,-7 0 0-16,3 0 4 15,-3 0-10-15,2 0 1 16,-4 0 1-16,5 0-1 16,4 4 0-16,6-4 8 15,-2 0-3-15,7 0-5 16,-1 0 1-16,-7 0-1 16,0 0 0-16,-7 0-1 15,-3 4 1-15,0 0-1 16,2 0 0-16,-4-4 0 15,10 0 1-15,0 0 0 0,3 0 8 16,1 0-3-16,2 0-6 16,-7 0 7-16,1 0-7 15,-3 0 0-15,4 4 1 16,6-1-1-16,3 2 0 16,1-5-1-16,-1 0 0 15,-4 3 1-15,-7 2-1 16,-4 3 0-16,-3 0-9 15,0-1 4-15,2 0 5 16,1 1 0-16,6-8 1 16,8 5 0-16,2-2 0 15,-3 5 0-15,2 0 0 0,-5 4-1 16,0-4 1 0,3-4 0-16,3 0 1 0,9-4 0 15,-1 0 0-15,4 0 0 16,-5 0 8-16,-10 0 0 15,-5-8 6-15,-8 0 9 16,-8 0 10-16,4-4 20 16,-1 4 6-16,-1 0-7 15,0 0-28-15,-5 5-11 16,-2 3-8-16,-11 0-6 16,0 0-1-16,0 0-20 15,0 3-57-15,-21 13-65 16,-13 0-149-16,7-4-390 15,-2-4-867-15</inkml:trace>
  <inkml:trace contextRef="#ctx0" brushRef="#br0" timeOffset="16227.04">19316 12621 172 0,'0'0'1552'0,"0"0"-967"0,0 0-123 16,0 0-247-16,0 0-66 16,0 0 39-16,0 0-15 15,-25 107-71-15,13-72-6 16,8-12-15-16,1-3-12 15,3-8-6-15,0-4-13 16,0-5 2-16,0 2-5 16,0-2-7-16,0 5-40 15,0-4 0-15,3-4 0 16,1 4 0-16,0-4 0 16,4 0 0-16,1 0 0 15,8 4 0-15,9 4 0 16,11 0 0-16,12-4 0 15,14 0 0-15,6-4 0 0,4 0 0 16,-2 0 0-16,-13-12 0 16,-14-4 0-16,-17 0 0 15,-17 0 0-15,-10 8-66 16,0 1-131-16,-24 3-115 16,-6 4-173-16,3 0-263 0</inkml:trace>
  <inkml:trace contextRef="#ctx0" brushRef="#br0" timeOffset="16617.24">19530 12542 1298 0,'0'0'639'0,"0"0"-144"16,0 0-208-16,0 0-3 16,0 0-9-16,0 0-35 15,0 268 6-15,-9-173-59 16,-3-9-42-16,3-7-145 0,-3-16 0 15,4-12 0-15,2-8 0 16,1-4 0-16,-5-3 0 16,4-9 0-16,3 0 0 15,3-11 0-15,0-8 0 16,0-8 0-16,0 0 0 16,0 0-128-16,0-19-107 15,3-21-122-15,13 5-224 16,-8 4-524-16</inkml:trace>
  <inkml:trace contextRef="#ctx0" brushRef="#br0" timeOffset="17210.23">20080 12688 1590 0,'0'0'754'0,"0"0"-261"16,0 0-256-16,0 0-90 15,0 0 27-15,0 0-30 16,0 0-33-16,119 236-20 15,-79-149-4-15,2-5 14 16,0-4-37-16,-9-15-43 0,-17-15-9 16,-16-17-4-16,0-15 26 15,-16-12-6-15,-20-4-28 16,1 0 0-16,4-20 0 16,7-11 0-16,9-9 0 15,6-7-51-15,2-4-21 16,7-8 1-16,0 1 31 15,0 6 5-15,0 9 11 16,16 8 14-16,8 7 1 16,1 4 3-16,4 8 0 15,-2 0 6-15,4 1 0 16,1-5 9-16,-1 1 36 16,1-9 6-16,-8 1 10 15,-6-9 13-15,-18-3 10 16,0 3-84-16,-39 5 0 0,-27 11 0 15,-11 20 0-15,-1 0 0 16,7 16 0-16,10 24 0 16,14 3-62-16,19 0-121 15,22-12-90-15,6-11-37 16,61-20-70-16,23-12-141 16,10-27-340-16</inkml:trace>
  <inkml:trace contextRef="#ctx0" brushRef="#br0" timeOffset="17704.06">20881 12432 567 0,'0'0'1279'15,"0"0"-711"-15,0 0-114 16,0 0-160-16,0 0 15 16,0 0-15-16,0 0 37 15,-21 244-331-15,17-137 0 16,1 7 0-16,3 3 0 16,0-3 0-16,0-11 0 15,0-17 0-15,-8-23 0 16,5-11 0-16,0-17 0 15,-1-16 0-15,4-11 0 16,0-8 0-16,0 0 0 16,0 0 0-16,0-27 0 0,0-8 0 15,0-5 0 1,0-4-290-16,0 9-388 0,0 12-649 0</inkml:trace>
  <inkml:trace contextRef="#ctx0" brushRef="#br0" timeOffset="18326.55">21225 12731 1239 0,'0'0'588'0,"0"0"-205"16,0 0-42-16,0 0-59 16,0 0 3-16,0 0-53 15,0 0-35-15,201 225-11 0,-162-170-23 16,-18 4-55-16,-21-4-16 16,0-9-92-16,-10-2 0 15,-25-9 0-15,1-14 0 16,2-14 0-16,4-7 0 15,7 0 0-15,4-7 0 16,7-22 0-16,-1-2-21 16,11-4-15-16,0 0 9 15,0-1 9-15,29-4 3 16,8 2 8-16,16 2 7 16,-1-4 13-16,-4 2 4 15,-1-2 22-15,-21 4 16 16,-12 1-55-16,-14-4 0 0,0-1 0 15,-30-3 0-15,-20 4 0 16,-5 15 0-16,-7 13 0 16,-2 11 0-16,9 8-38 15,14 27-128-15,8 15-179 16,20-10-353-16,11-9-644 0</inkml:trace>
  <inkml:trace contextRef="#ctx0" brushRef="#br0" timeOffset="61302.01">16297 5571 778 0,'0'0'341'16,"0"0"15"-16,0 0 12 16,0 0-72-16,0 0-60 15,0 0-41-15,0-40-42 16,0 37-21-16,0-2 7 16,0-3-24-16,0 0-24 15,-13-3-8-15,4-5-3 16,-9 0-12-16,7-4-10 15,-5 1-22-15,-5 0-12 16,4-5-7-16,-7 0-5 16,-3 1 0-16,-1 2 3 0,-6 2-2 15,0 0 4-15,1 3-7 16,-8 4 7-16,2 0-16 16,-1 4 5-1,4 1-5-15,7-1 1 0,-4 3-1 16,5-6 0-16,1 3 0 15,-1 3 0-15,1-1 7 16,-10 1-7-16,-7 5 0 16,-5 0 1-16,-7 0 9 15,1 0-11-15,0 0 0 16,3 16 2-16,2 8-1 16,5-1 7-16,-3 12-7 15,3 13 5-15,-1 7-4 0,-1 12 7 16,12 4 0-1,-2 11-2-15,9 1 10 0,11 7-17 16,7 0 11-16,10 10-4 16,0-2-7-16,3 0 9 15,31 5-3-15,8 3-5 16,15 0-1-16,12 3 0 16,10-2 5-16,5-5-5 15,5-7 0-15,-7-12 0 16,-4-12 26-16,-10-13-7 15,-2-15-17-15,-6-16 5 16,6-6-1-16,8-18 17 16,8-3-5-16,15-16 0 0,10-42-2 15,1-17-2 1,-1-20-1-16,-17-19 2 0,-20-16 15 16,-32-15-3-16,-38-47-7 15,0 10-20-15,-59-11-1 16,-22 5-43-16,-1 38-26 15,-4-3-28-15,8 34-52 16,11 37-99-16,-6 50-77 16,13 25-249-16,8 7-420 0</inkml:trace>
  <inkml:trace contextRef="#ctx0" brushRef="#br0" timeOffset="67193.59">19505 9851 1011 0,'0'0'320'0,"0"0"-20"0,0 0-51 15,0 0-63-15,0 0-7 16,0 0-24-16,0-19-33 16,0 14-27-16,0 2-6 15,0-1 5-15,0-4 5 16,0-4-17-16,0-3-4 16,-8 2-27-16,-1-3-15 15,-2 1-20-15,6-1-5 16,-3 4-5-16,-3-3-5 15,3 3 10-15,-8 0-4 16,1 1-1-16,-1-5 9 16,-2 3-6-16,2 2-1 15,0-1 8-15,8 4 4 0,-3 4 4 16,-1-3-12-16,7 2-2 16,-7 2 3-16,3-5-12 15,-10 3 8-15,-2-3-9 16,-3 5 0-16,0-5 1 15,-1 5-1-15,1-2 1 16,6 2 1-16,4-2-1 16,4 2 1-16,-4 3-1 15,-1 0 0-15,-7 0-1 16,-8 0-6-16,1 0-1 16,-3 0 7-16,-3 0 0 15,4 0 1-15,2 0 1 0,0 3-2 16,5 2 0-16,-4-2 1 15,2 2 0-15,5-2-1 16,-5 5 1-16,2 3 0 16,0 10 11-16,-4 2-3 15,-2 4-1-15,-1 5 1 16,2 4-8-16,6-1 1 16,-1 5 4-16,2-1-5 15,4 4 6-15,-3 4 4 16,8 1-1-16,-2 3-4 15,9 4-6-15,-1-1 1 16,4 1 1-16,3 1-2 16,0-1 6-16,0 4-6 15,0-8 0-15,0 4-1 0,16-3 1 16,5-6 1-16,4 2-1 16,2-6 0-16,5-2 0 15,7-4 1-15,-2-1-1 16,5-3 6-16,5-1-6 15,-3-4 1-15,1-3 0 16,-5-8 7-16,-9 0-8 16,-5-8 0-16,0-4 6 15,1-4-6-15,7 0 0 16,6 0 7-16,1 0-1 16,7-20-4-16,1-7 7 15,2-2-8-15,3-6-1 16,4-1-16-16,6-7-65 15,1-7-16-15,8-1-21 0,1-9-36 16,2 1-47 0,-2-4-128-16,-16 1-20 0,-16-1 70 15,-32-16-5-15,-10 16-115 16,0 7-284-16</inkml:trace>
  <inkml:trace contextRef="#ctx0" brushRef="#br0" timeOffset="67750.2">19524 9796 1128 0,'0'0'603'15,"0"0"-104"-15,0 0-190 16,0 0-87-16,0 0 11 16,79 232-24-16,-84-125-43 15,-35 7-47-15,-2 7-65 0,0-10-36 16,13-17-5 0,5-15-13-16,8-20-4 0,6-20-62 15,2-12-62-15,-5-14-75 16,3-10-252-16,-6-3-229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0:39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1216,'0'0'2463,"5"-7"1065,-5-25-4052,0 23-272,0 24 1061,2 41-776,7-27-241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eeksforgeeks.org/prime-factorization-using-sieve-olog-n-multiple-queri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8m0vfnkYQw&amp;t=305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combinatorics/stars_and_bars.html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Matemáticas Para Competiciones (Bases)</a:t>
            </a: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i="0" dirty="0" err="1"/>
              <a:t>mcd</a:t>
            </a:r>
            <a:r>
              <a:rPr lang="es-CO" i="0" dirty="0"/>
              <a:t>(a, b) = </a:t>
            </a:r>
            <a:r>
              <a:rPr lang="es-CO" i="0" dirty="0" err="1"/>
              <a:t>mcd</a:t>
            </a:r>
            <a:r>
              <a:rPr lang="es-CO" i="0" dirty="0"/>
              <a:t>(b, </a:t>
            </a:r>
            <a:r>
              <a:rPr lang="es-CO" i="0" dirty="0" err="1"/>
              <a:t>a%b</a:t>
            </a:r>
            <a:r>
              <a:rPr lang="es-CO" i="0" dirty="0"/>
              <a:t>)</a:t>
            </a:r>
          </a:p>
          <a:p>
            <a:pPr marL="0" indent="0" algn="ctr">
              <a:buNone/>
            </a:pPr>
            <a:r>
              <a:rPr lang="es-CO" i="0" dirty="0" err="1"/>
              <a:t>mcd</a:t>
            </a:r>
            <a:r>
              <a:rPr lang="es-CO" i="0" dirty="0"/>
              <a:t>(a, 0) = a </a:t>
            </a:r>
          </a:p>
          <a:p>
            <a:pPr marL="0" indent="0" algn="ctr">
              <a:buNone/>
            </a:pPr>
            <a:endParaRPr lang="es-CO" i="0" dirty="0"/>
          </a:p>
          <a:p>
            <a:r>
              <a:rPr lang="es-CO" i="0" dirty="0"/>
              <a:t>Algoritmo de Euclides: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0B30E-2308-4103-88BF-113C98FE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41" y="3787778"/>
            <a:ext cx="4124385" cy="18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Multiplos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i="0" dirty="0"/>
              <a:t>Algunos múltiplos de 6 son:</a:t>
            </a:r>
          </a:p>
          <a:p>
            <a:pPr marL="0" indent="0" algn="ctr">
              <a:buNone/>
            </a:pPr>
            <a:r>
              <a:rPr lang="es-CO" i="0" dirty="0"/>
              <a:t>6 12 18 24 30 36 42 48 54 …</a:t>
            </a:r>
          </a:p>
          <a:p>
            <a:pPr marL="0" indent="0" algn="ctr">
              <a:buNone/>
            </a:pPr>
            <a:endParaRPr lang="es-CO" i="0" dirty="0"/>
          </a:p>
          <a:p>
            <a:r>
              <a:rPr lang="es-CO" i="0" dirty="0"/>
              <a:t>Algunos múltiplos de 8 son:</a:t>
            </a:r>
          </a:p>
          <a:p>
            <a:pPr marL="0" indent="0" algn="ctr">
              <a:buNone/>
            </a:pPr>
            <a:r>
              <a:rPr lang="es-CO" i="0" dirty="0"/>
              <a:t>8 16 24 32 40 48 56 64 …</a:t>
            </a:r>
          </a:p>
          <a:p>
            <a:pPr marL="0" indent="0" algn="ctr">
              <a:buNone/>
            </a:pPr>
            <a:endParaRPr lang="es-CO" i="0" dirty="0"/>
          </a:p>
          <a:p>
            <a:pPr marL="0" indent="0">
              <a:buNone/>
            </a:pPr>
            <a:r>
              <a:rPr lang="es-CO" i="0" dirty="0"/>
              <a:t>¿Múltiplos en común?</a:t>
            </a:r>
          </a:p>
        </p:txBody>
      </p:sp>
    </p:spTree>
    <p:extLst>
      <p:ext uri="{BB962C8B-B14F-4D97-AF65-F5344CB8AC3E}">
        <p14:creationId xmlns:p14="http://schemas.microsoft.com/office/powerpoint/2010/main" val="374042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Mínimo común múltiplo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𝑚𝑐𝑚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𝑚𝑐𝑑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CO" i="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CO" i="0" dirty="0"/>
              </a:p>
              <a:p>
                <a:pPr marL="0" indent="0" algn="just">
                  <a:buNone/>
                </a:pPr>
                <a:r>
                  <a:rPr lang="es-CO" i="0" dirty="0"/>
                  <a:t>Detalle en el código: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𝑚𝑐𝑚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𝑚𝑐𝑑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CO" i="0" dirty="0"/>
                            <m:t> </m:t>
                          </m:r>
                        </m:den>
                      </m:f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7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i="0" dirty="0"/>
              <a:t>Un número es primo si tiene exactamente 2 divisores.</a:t>
            </a:r>
          </a:p>
          <a:p>
            <a:pPr marL="0" indent="0" algn="just">
              <a:buNone/>
            </a:pPr>
            <a:endParaRPr lang="es-CO" i="0" dirty="0"/>
          </a:p>
          <a:p>
            <a:pPr marL="0" indent="0" algn="ctr">
              <a:buNone/>
            </a:pPr>
            <a:r>
              <a:rPr lang="es-CO" i="0" dirty="0"/>
              <a:t>2 3  7    13    29      37        43       75401</a:t>
            </a:r>
          </a:p>
        </p:txBody>
      </p:sp>
    </p:spTree>
    <p:extLst>
      <p:ext uri="{BB962C8B-B14F-4D97-AF65-F5344CB8AC3E}">
        <p14:creationId xmlns:p14="http://schemas.microsoft.com/office/powerpoint/2010/main" val="263642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979-E6BA-4F2A-AFE3-BCC6C6D5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E1B7-D619-4E8A-9D94-18031D69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ctr"/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número</a:t>
            </a:r>
            <a:r>
              <a:rPr lang="en-GB" dirty="0"/>
              <a:t> es primo?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82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979-E6BA-4F2A-AFE3-BCC6C6D5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saber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número</a:t>
            </a:r>
            <a:r>
              <a:rPr lang="en-GB" dirty="0"/>
              <a:t> es primo?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E1B7-D619-4E8A-9D94-18031D69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Fuerza</a:t>
            </a:r>
            <a:r>
              <a:rPr lang="en-GB" dirty="0"/>
              <a:t> </a:t>
            </a:r>
            <a:r>
              <a:rPr lang="en-GB" dirty="0" err="1"/>
              <a:t>bruta</a:t>
            </a:r>
            <a:r>
              <a:rPr lang="en-GB" dirty="0"/>
              <a:t> O(n)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B16DD-A3D9-47DD-8468-14EA5D6A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5" y="2471139"/>
            <a:ext cx="5787441" cy="32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979-E6BA-4F2A-AFE3-BCC6C6D5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Propiedad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0E1B7-D619-4E8A-9D94-18031D692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 n no es primo, existe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≤ </m:t>
                    </m:r>
                    <m:rad>
                      <m:radPr>
                        <m:degHide m:val="on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que divide a n:</a:t>
                </a:r>
              </a:p>
              <a:p>
                <a:pPr algn="just"/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1&lt;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b="0" dirty="0"/>
              </a:p>
              <a:p>
                <a:pPr marL="0" indent="0" algn="just">
                  <a:buNone/>
                </a:pPr>
                <a:endParaRPr lang="en-GB" dirty="0"/>
              </a:p>
              <a:p>
                <a:pPr marL="0" indent="0" algn="just">
                  <a:buNone/>
                </a:pPr>
                <a:r>
                  <a:rPr lang="en-GB" dirty="0"/>
                  <a:t>Si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 algn="just">
                  <a:buNone/>
                </a:pPr>
                <a:r>
                  <a:rPr lang="en-GB" dirty="0" err="1"/>
                  <a:t>entonces</a:t>
                </a:r>
                <a:r>
                  <a:rPr lang="en-GB" dirty="0"/>
                  <a:t>,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0E1B7-D619-4E8A-9D94-18031D692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9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7F6D-EAE8-4709-83E2-E4D60BD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C408A-A86E-4F02-8FE6-F18018BB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6"/>
          <a:stretch/>
        </p:blipFill>
        <p:spPr>
          <a:xfrm>
            <a:off x="1782146" y="2436365"/>
            <a:ext cx="5057943" cy="28841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5D2887-7F11-43B2-B651-2BB013C8968B}"/>
                  </a:ext>
                </a:extLst>
              </p:cNvPr>
              <p:cNvSpPr txBox="1"/>
              <p:nvPr/>
            </p:nvSpPr>
            <p:spPr>
              <a:xfrm>
                <a:off x="457200" y="1482064"/>
                <a:ext cx="4572000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Fuerza </a:t>
                </a:r>
                <a:r>
                  <a:rPr lang="en-GB" sz="2400" dirty="0" err="1"/>
                  <a:t>bruta</a:t>
                </a:r>
                <a:r>
                  <a:rPr lang="en-GB" sz="2400" dirty="0"/>
                  <a:t> </a:t>
                </a:r>
                <a:r>
                  <a:rPr lang="en-GB" sz="2400" dirty="0" err="1"/>
                  <a:t>mejorada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5D2887-7F11-43B2-B651-2BB013C8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2064"/>
                <a:ext cx="4572000" cy="465769"/>
              </a:xfrm>
              <a:prstGeom prst="rect">
                <a:avLst/>
              </a:prstGeom>
              <a:blipFill>
                <a:blip r:embed="rId3"/>
                <a:stretch>
                  <a:fillRect l="-1733" t="-909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2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979-E6BA-4F2A-AFE3-BCC6C6D5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E1B7-D619-4E8A-9D94-18031D69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ctr"/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obtener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primos</a:t>
            </a:r>
            <a:r>
              <a:rPr lang="en-GB" dirty="0"/>
              <a:t> entre 1 y n?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0105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Una primera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CO" i="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endParaRPr lang="es-CO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5F5BA-8A3C-4B76-A05F-4C837EE0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3" y="2314171"/>
            <a:ext cx="7719955" cy="3536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8C432-0ABD-4CAD-AD74-9BFCC179B0C8}"/>
                  </a:ext>
                </a:extLst>
              </p:cNvPr>
              <p:cNvSpPr txBox="1"/>
              <p:nvPr/>
            </p:nvSpPr>
            <p:spPr>
              <a:xfrm>
                <a:off x="596313" y="1707502"/>
                <a:ext cx="1477136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8C432-0ABD-4CAD-AD74-9BFCC179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3" y="1707502"/>
                <a:ext cx="1477136" cy="52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963" y="360316"/>
            <a:ext cx="747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 temas que se ven en competiciones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0121C-9710-4074-9D2E-6F64D3C1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Divisibilidad</a:t>
            </a:r>
            <a:endParaRPr lang="en-GB" dirty="0"/>
          </a:p>
          <a:p>
            <a:r>
              <a:rPr lang="en-GB" dirty="0" err="1"/>
              <a:t>Primos</a:t>
            </a:r>
            <a:endParaRPr lang="en-GB" dirty="0"/>
          </a:p>
          <a:p>
            <a:r>
              <a:rPr lang="en-GB" dirty="0" err="1"/>
              <a:t>Ecuaciones</a:t>
            </a:r>
            <a:r>
              <a:rPr lang="en-GB" dirty="0"/>
              <a:t> </a:t>
            </a:r>
            <a:r>
              <a:rPr lang="en-GB" dirty="0" err="1"/>
              <a:t>diofánticas</a:t>
            </a:r>
            <a:endParaRPr lang="en-GB" dirty="0"/>
          </a:p>
          <a:p>
            <a:r>
              <a:rPr lang="en-GB" dirty="0" err="1"/>
              <a:t>Congruencias</a:t>
            </a:r>
            <a:endParaRPr lang="en-GB" dirty="0"/>
          </a:p>
          <a:p>
            <a:r>
              <a:rPr lang="en-GB" dirty="0" err="1"/>
              <a:t>Combinatoria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puede hacer mucho mejor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CO" i="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endParaRPr lang="es-CO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A3B28-D14B-4CC7-996F-18806A256C01}"/>
              </a:ext>
            </a:extLst>
          </p:cNvPr>
          <p:cNvSpPr txBox="1"/>
          <p:nvPr/>
        </p:nvSpPr>
        <p:spPr>
          <a:xfrm>
            <a:off x="149290" y="1268963"/>
            <a:ext cx="3126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Criba de </a:t>
            </a:r>
            <a:r>
              <a:rPr lang="en-GB" sz="2400" dirty="0" err="1"/>
              <a:t>eratóstenes</a:t>
            </a:r>
            <a:r>
              <a:rPr lang="en-GB" sz="24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7F661-3D76-444F-89A1-506B2A2C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6" y="2061865"/>
            <a:ext cx="8394588" cy="32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puede hacer mucho mejor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CO" i="0" dirty="0">
                <a:sym typeface="Wingdings" panose="05000000000000000000" pitchFamily="2" charset="2"/>
              </a:rPr>
              <a:t> </a:t>
            </a:r>
          </a:p>
          <a:p>
            <a:pPr marL="0" indent="0" algn="just">
              <a:buNone/>
            </a:pPr>
            <a:endParaRPr lang="es-CO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A3B28-D14B-4CC7-996F-18806A256C01}"/>
              </a:ext>
            </a:extLst>
          </p:cNvPr>
          <p:cNvSpPr txBox="1"/>
          <p:nvPr/>
        </p:nvSpPr>
        <p:spPr>
          <a:xfrm>
            <a:off x="149290" y="1268963"/>
            <a:ext cx="3126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Criba de </a:t>
            </a:r>
            <a:r>
              <a:rPr lang="en-GB" sz="2400" dirty="0" err="1"/>
              <a:t>eratóstenes</a:t>
            </a:r>
            <a:r>
              <a:rPr lang="en-GB" sz="24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7F661-3D76-444F-89A1-506B2A2C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6" y="2061865"/>
            <a:ext cx="8394588" cy="32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D32EE2-C1A6-476E-9C41-A790B2C8A9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Criba de </a:t>
                </a:r>
                <a:r>
                  <a:rPr lang="en-GB" dirty="0" err="1"/>
                  <a:t>eratóstenes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D32EE2-C1A6-476E-9C41-A790B2C8A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B44502-79D8-4CF6-A0C0-4931BF34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1164771"/>
            <a:ext cx="5915607" cy="52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7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3709-E0A1-4E00-A4ED-4588F10D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13AF8-F5B3-4637-906C-2A837C45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10" y="2155021"/>
            <a:ext cx="7956779" cy="2547958"/>
          </a:xfrm>
        </p:spPr>
      </p:pic>
    </p:spTree>
    <p:extLst>
      <p:ext uri="{BB962C8B-B14F-4D97-AF65-F5344CB8AC3E}">
        <p14:creationId xmlns:p14="http://schemas.microsoft.com/office/powerpoint/2010/main" val="173465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92D-EE01-4EA1-9B1C-77A83167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Factorización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640A5-1464-45AC-89F6-956E6BF5F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Dado n existe una </a:t>
                </a:r>
                <a:r>
                  <a:rPr lang="en-GB" dirty="0" err="1"/>
                  <a:t>única</a:t>
                </a:r>
                <a:r>
                  <a:rPr lang="en-GB" dirty="0"/>
                  <a:t> </a:t>
                </a:r>
                <a:r>
                  <a:rPr lang="en-GB" dirty="0" err="1"/>
                  <a:t>manera</a:t>
                </a:r>
                <a:r>
                  <a:rPr lang="en-GB" dirty="0"/>
                  <a:t> de </a:t>
                </a:r>
                <a:r>
                  <a:rPr lang="en-GB" dirty="0" err="1"/>
                  <a:t>escribir</a:t>
                </a:r>
                <a:r>
                  <a:rPr lang="en-GB" dirty="0"/>
                  <a:t> un </a:t>
                </a:r>
                <a:r>
                  <a:rPr lang="en-GB" dirty="0" err="1"/>
                  <a:t>número</a:t>
                </a:r>
                <a:r>
                  <a:rPr lang="en-GB" dirty="0"/>
                  <a:t> </a:t>
                </a:r>
                <a:r>
                  <a:rPr lang="en-GB" dirty="0" err="1"/>
                  <a:t>como</a:t>
                </a:r>
                <a:r>
                  <a:rPr lang="en-GB" dirty="0"/>
                  <a:t> un </a:t>
                </a:r>
                <a:r>
                  <a:rPr lang="en-GB" dirty="0" err="1"/>
                  <a:t>producto</a:t>
                </a:r>
                <a:r>
                  <a:rPr lang="en-GB" dirty="0"/>
                  <a:t> de </a:t>
                </a:r>
                <a:r>
                  <a:rPr lang="en-GB" dirty="0" err="1"/>
                  <a:t>primos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24=</m:t>
                      </m:r>
                      <m:sSup>
                        <m:sSup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en-GB" sz="4000" dirty="0"/>
              </a:p>
              <a:p>
                <a:r>
                  <a:rPr lang="en-GB" dirty="0"/>
                  <a:t>Se </a:t>
                </a:r>
                <a:r>
                  <a:rPr lang="en-GB" dirty="0" err="1"/>
                  <a:t>puede</a:t>
                </a:r>
                <a:r>
                  <a:rPr lang="en-GB" dirty="0"/>
                  <a:t> </a:t>
                </a:r>
                <a:r>
                  <a:rPr lang="en-GB" dirty="0" err="1"/>
                  <a:t>utilizar</a:t>
                </a:r>
                <a:r>
                  <a:rPr lang="en-GB" dirty="0"/>
                  <a:t> </a:t>
                </a:r>
                <a:r>
                  <a:rPr lang="en-GB" dirty="0" err="1"/>
                  <a:t>fuerza</a:t>
                </a:r>
                <a:r>
                  <a:rPr lang="en-GB" dirty="0"/>
                  <a:t> </a:t>
                </a:r>
                <a:r>
                  <a:rPr lang="en-GB" dirty="0" err="1"/>
                  <a:t>bruta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640A5-1464-45AC-89F6-956E6BF5F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8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1CAD-E703-42AB-8159-33D65DDE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 es un solo </a:t>
            </a:r>
            <a:r>
              <a:rPr lang="en-GB" dirty="0" err="1"/>
              <a:t>número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3253-B9BF-43FA-9573-93B9F24B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Requiere</a:t>
            </a:r>
            <a:r>
              <a:rPr lang="en-GB" dirty="0"/>
              <a:t> </a:t>
            </a:r>
            <a:r>
              <a:rPr lang="en-GB" dirty="0" err="1"/>
              <a:t>ejecutar</a:t>
            </a:r>
            <a:r>
              <a:rPr lang="en-GB" dirty="0"/>
              <a:t> la </a:t>
            </a:r>
            <a:r>
              <a:rPr lang="en-GB" dirty="0" err="1"/>
              <a:t>criba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69510-C65C-4ECF-B66A-A69C0893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7" y="2225810"/>
            <a:ext cx="8072725" cy="34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CD8C-CF8F-4AC4-BF42-C7E24B22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BE8-F5AF-4E0D-82A1-DBEC2064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pasa si quiero factorizar muchos números?</a:t>
            </a:r>
            <a:endParaRPr lang="es-CO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6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puede hacer mucho mejor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r>
              <a:rPr lang="es-CO" b="0" i="0" dirty="0">
                <a:sym typeface="Wingdings" panose="05000000000000000000" pitchFamily="2" charset="2"/>
                <a:hlinkClick r:id="rId2"/>
              </a:rPr>
              <a:t>https://www.geeksforgeeks.org/prime-factorization-using-sieve-olog-n-multiple-queries/</a:t>
            </a:r>
            <a:endParaRPr lang="es-CO" b="0" i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CO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A3B28-D14B-4CC7-996F-18806A256C01}"/>
              </a:ext>
            </a:extLst>
          </p:cNvPr>
          <p:cNvSpPr txBox="1"/>
          <p:nvPr/>
        </p:nvSpPr>
        <p:spPr>
          <a:xfrm>
            <a:off x="149290" y="1268963"/>
            <a:ext cx="417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Criba extendida: factorización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7F661-3D76-444F-89A1-506B2A2C8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81"/>
          <a:stretch/>
        </p:blipFill>
        <p:spPr>
          <a:xfrm>
            <a:off x="149290" y="3102771"/>
            <a:ext cx="8906890" cy="14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12B9-4B2F-4779-B3ED-989FD7E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Ecuaciones</a:t>
            </a:r>
            <a:r>
              <a:rPr lang="en-GB" dirty="0"/>
              <a:t> </a:t>
            </a:r>
            <a:r>
              <a:rPr lang="en-GB" dirty="0" err="1"/>
              <a:t>diofánticas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059-E84B-4853-A2CA-2A83829B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Problema Uva 10090 – Marbles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https://www.youtube.com/watch?v=Z8m0vfnkYQw&amp;t=305s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44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94C-0E22-4C1F-BE30-FB1973EB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374E-975A-4723-823B-1F5FCB1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Tenemos</a:t>
            </a:r>
            <a:r>
              <a:rPr lang="en-GB" dirty="0"/>
              <a:t> 43 </a:t>
            </a:r>
            <a:r>
              <a:rPr lang="en-GB" dirty="0" err="1"/>
              <a:t>canicas</a:t>
            </a:r>
            <a:r>
              <a:rPr lang="en-GB" dirty="0"/>
              <a:t> y </a:t>
            </a:r>
            <a:r>
              <a:rPr lang="en-GB" dirty="0" err="1"/>
              <a:t>quiero</a:t>
            </a:r>
            <a:r>
              <a:rPr lang="en-GB" dirty="0"/>
              <a:t> </a:t>
            </a:r>
            <a:r>
              <a:rPr lang="en-GB" dirty="0" err="1"/>
              <a:t>comprar</a:t>
            </a:r>
            <a:r>
              <a:rPr lang="en-GB" dirty="0"/>
              <a:t> </a:t>
            </a:r>
            <a:r>
              <a:rPr lang="en-GB" dirty="0" err="1"/>
              <a:t>cajas</a:t>
            </a:r>
            <a:r>
              <a:rPr lang="en-GB" dirty="0"/>
              <a:t> que </a:t>
            </a:r>
            <a:r>
              <a:rPr lang="en-GB" dirty="0" err="1"/>
              <a:t>vienen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dos </a:t>
            </a:r>
            <a:r>
              <a:rPr lang="en-GB" dirty="0" err="1"/>
              <a:t>tipos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Unas</a:t>
            </a:r>
            <a:r>
              <a:rPr lang="en-GB" dirty="0"/>
              <a:t> de 3 </a:t>
            </a:r>
            <a:r>
              <a:rPr lang="en-GB" dirty="0" err="1"/>
              <a:t>canicas</a:t>
            </a:r>
            <a:r>
              <a:rPr lang="en-GB" dirty="0"/>
              <a:t> y </a:t>
            </a:r>
            <a:r>
              <a:rPr lang="en-GB" dirty="0" err="1"/>
              <a:t>cuestan</a:t>
            </a:r>
            <a:r>
              <a:rPr lang="en-GB" dirty="0"/>
              <a:t> $1</a:t>
            </a:r>
          </a:p>
          <a:p>
            <a:pPr lvl="1"/>
            <a:r>
              <a:rPr lang="en-GB" dirty="0" err="1"/>
              <a:t>Otras</a:t>
            </a:r>
            <a:r>
              <a:rPr lang="en-GB" dirty="0"/>
              <a:t> de 4 </a:t>
            </a:r>
            <a:r>
              <a:rPr lang="en-GB" dirty="0" err="1"/>
              <a:t>canicas</a:t>
            </a:r>
            <a:r>
              <a:rPr lang="en-GB" dirty="0"/>
              <a:t> y </a:t>
            </a:r>
            <a:r>
              <a:rPr lang="en-GB" dirty="0" err="1"/>
              <a:t>cuestan</a:t>
            </a:r>
            <a:r>
              <a:rPr lang="en-GB" dirty="0"/>
              <a:t> $2</a:t>
            </a:r>
          </a:p>
          <a:p>
            <a:r>
              <a:rPr lang="en-GB" dirty="0"/>
              <a:t>Se </a:t>
            </a:r>
            <a:r>
              <a:rPr lang="en-GB" dirty="0" err="1"/>
              <a:t>quiere</a:t>
            </a:r>
            <a:r>
              <a:rPr lang="en-GB" dirty="0"/>
              <a:t> que las </a:t>
            </a:r>
            <a:r>
              <a:rPr lang="en-GB" dirty="0" err="1"/>
              <a:t>cajas</a:t>
            </a:r>
            <a:r>
              <a:rPr lang="en-GB" dirty="0"/>
              <a:t> </a:t>
            </a:r>
            <a:r>
              <a:rPr lang="en-GB" dirty="0" err="1"/>
              <a:t>estén</a:t>
            </a:r>
            <a:r>
              <a:rPr lang="en-GB" dirty="0"/>
              <a:t> </a:t>
            </a:r>
            <a:r>
              <a:rPr lang="en-GB" dirty="0" err="1"/>
              <a:t>llenas</a:t>
            </a:r>
            <a:r>
              <a:rPr lang="en-GB" dirty="0"/>
              <a:t> y que me </a:t>
            </a:r>
            <a:r>
              <a:rPr lang="en-GB" dirty="0" err="1"/>
              <a:t>ahorre</a:t>
            </a:r>
            <a:r>
              <a:rPr lang="en-GB" dirty="0"/>
              <a:t> dinero.</a:t>
            </a:r>
          </a:p>
        </p:txBody>
      </p:sp>
    </p:spTree>
    <p:extLst>
      <p:ext uri="{BB962C8B-B14F-4D97-AF65-F5344CB8AC3E}">
        <p14:creationId xmlns:p14="http://schemas.microsoft.com/office/powerpoint/2010/main" val="15690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Divisibilidad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b="1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endParaRPr lang="es-CO" i="0" dirty="0"/>
          </a:p>
          <a:p>
            <a:pPr marL="0" indent="0" algn="just">
              <a:buNone/>
            </a:pPr>
            <a:r>
              <a:rPr lang="es-CO" i="0" dirty="0"/>
              <a:t>Salen dos ramas: </a:t>
            </a:r>
          </a:p>
          <a:p>
            <a:pPr algn="just"/>
            <a:r>
              <a:rPr lang="es-CO" i="0" dirty="0"/>
              <a:t>divisiones exactas (residuo 0) – Divisibilidad (48 es divisible por 8, 63 es múltiplo de 9).</a:t>
            </a:r>
          </a:p>
          <a:p>
            <a:pPr algn="just"/>
            <a:r>
              <a:rPr lang="es-CO" i="0" dirty="0"/>
              <a:t>divisiones con residuo de donde sale el tema de congruencias</a:t>
            </a:r>
          </a:p>
          <a:p>
            <a:pPr marL="0" indent="0" algn="just">
              <a:buNone/>
            </a:pPr>
            <a:endParaRPr lang="es-CO" i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A32BC7-3462-44AC-AAEF-BBD67EEBE157}"/>
                  </a:ext>
                </a:extLst>
              </p14:cNvPr>
              <p14:cNvContentPartPr/>
              <p14:nvPr/>
            </p14:nvContentPartPr>
            <p14:xfrm>
              <a:off x="1887781" y="1308299"/>
              <a:ext cx="5749560" cy="295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A32BC7-3462-44AC-AAEF-BBD67EEBE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421" y="1298939"/>
                <a:ext cx="5768280" cy="29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131DC7-9C3A-4CC1-A9B1-8E47BAE8AB29}"/>
                  </a:ext>
                </a:extLst>
              </p14:cNvPr>
              <p14:cNvContentPartPr/>
              <p14:nvPr/>
            </p14:nvContentPartPr>
            <p14:xfrm>
              <a:off x="3178800" y="1862280"/>
              <a:ext cx="4595400" cy="333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131DC7-9C3A-4CC1-A9B1-8E47BAE8A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9440" y="1852920"/>
                <a:ext cx="461412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79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94C-0E22-4C1F-BE30-FB1973EB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374E-975A-4723-823B-1F5FCB1E8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𝑐𝑎𝑗𝑎𝑠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𝑡𝑖𝑝𝑜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s-CO" b="0" dirty="0"/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𝑐𝑎𝑗𝑎𝑠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𝑡𝑖𝑝𝑜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n-GB" dirty="0" err="1"/>
                  <a:t>Opciones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No </a:t>
                </a:r>
                <a:r>
                  <a:rPr lang="en-GB" dirty="0" err="1"/>
                  <a:t>existen</a:t>
                </a:r>
                <a:r>
                  <a:rPr lang="en-GB" dirty="0"/>
                  <a:t> m y n que </a:t>
                </a:r>
                <a:r>
                  <a:rPr lang="en-GB" dirty="0" err="1"/>
                  <a:t>satisfagan</a:t>
                </a:r>
                <a:r>
                  <a:rPr lang="en-GB" dirty="0"/>
                  <a:t> la </a:t>
                </a:r>
                <a:r>
                  <a:rPr lang="en-GB" dirty="0" err="1"/>
                  <a:t>ecuación</a:t>
                </a:r>
                <a:endParaRPr lang="en-GB" dirty="0"/>
              </a:p>
              <a:p>
                <a:pPr lvl="1"/>
                <a:r>
                  <a:rPr lang="en-GB" dirty="0" err="1"/>
                  <a:t>Existe</a:t>
                </a:r>
                <a:r>
                  <a:rPr lang="en-GB" dirty="0"/>
                  <a:t> un </a:t>
                </a:r>
                <a:r>
                  <a:rPr lang="en-GB" dirty="0" err="1"/>
                  <a:t>único</a:t>
                </a:r>
                <a:r>
                  <a:rPr lang="en-GB" dirty="0"/>
                  <a:t> par m y n que </a:t>
                </a:r>
                <a:r>
                  <a:rPr lang="en-GB" dirty="0" err="1"/>
                  <a:t>satisfacen</a:t>
                </a:r>
                <a:r>
                  <a:rPr lang="en-GB" dirty="0"/>
                  <a:t> la </a:t>
                </a:r>
                <a:r>
                  <a:rPr lang="en-GB" dirty="0" err="1"/>
                  <a:t>ecuación</a:t>
                </a:r>
                <a:endParaRPr lang="en-GB" dirty="0"/>
              </a:p>
              <a:p>
                <a:pPr lvl="1"/>
                <a:r>
                  <a:rPr lang="en-GB" dirty="0" err="1"/>
                  <a:t>Existen</a:t>
                </a:r>
                <a:r>
                  <a:rPr lang="en-GB" dirty="0"/>
                  <a:t> </a:t>
                </a:r>
                <a:r>
                  <a:rPr lang="en-GB" dirty="0" err="1"/>
                  <a:t>varios</a:t>
                </a:r>
                <a:r>
                  <a:rPr lang="en-GB" dirty="0"/>
                  <a:t> pares de m y n que </a:t>
                </a:r>
                <a:r>
                  <a:rPr lang="en-GB" dirty="0" err="1"/>
                  <a:t>satisfacen</a:t>
                </a:r>
                <a:r>
                  <a:rPr lang="en-GB" dirty="0"/>
                  <a:t> la </a:t>
                </a:r>
                <a:r>
                  <a:rPr lang="en-GB" dirty="0" err="1"/>
                  <a:t>ecuación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374E-975A-4723-823B-1F5FCB1E8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23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94C-0E22-4C1F-BE30-FB1973EB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374E-975A-4723-823B-1F5FCB1E8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𝑐𝑜𝑠𝑡𝑜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F374E-975A-4723-823B-1F5FCB1E8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9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A068-8379-44C3-A0C8-AA21954A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6EDA2-1E3D-45DF-B9C3-7314B4E4F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El </a:t>
                </a:r>
                <a:r>
                  <a:rPr lang="en-GB" dirty="0" err="1"/>
                  <a:t>problema</a:t>
                </a:r>
                <a:r>
                  <a:rPr lang="en-GB" dirty="0"/>
                  <a:t> que se </a:t>
                </a:r>
                <a:r>
                  <a:rPr lang="en-GB" dirty="0" err="1"/>
                  <a:t>tiene</a:t>
                </a:r>
                <a:r>
                  <a:rPr lang="en-GB" dirty="0"/>
                  <a:t> es </a:t>
                </a:r>
                <a:r>
                  <a:rPr lang="en-GB" dirty="0" err="1"/>
                  <a:t>encontrar</a:t>
                </a:r>
                <a:r>
                  <a:rPr lang="en-GB" dirty="0"/>
                  <a:t> m y n:</a:t>
                </a:r>
              </a:p>
              <a:p>
                <a:r>
                  <a:rPr lang="en-GB" dirty="0" err="1"/>
                  <a:t>Ecuación</a:t>
                </a:r>
                <a:r>
                  <a:rPr lang="en-GB" dirty="0"/>
                  <a:t> </a:t>
                </a:r>
                <a:r>
                  <a:rPr lang="en-GB" dirty="0" err="1"/>
                  <a:t>diofántica</a:t>
                </a:r>
                <a:r>
                  <a:rPr lang="en-GB" dirty="0"/>
                  <a:t>: </a:t>
                </a:r>
                <a:r>
                  <a:rPr lang="en-GB" dirty="0" err="1"/>
                  <a:t>Tenemos</a:t>
                </a:r>
                <a:r>
                  <a:rPr lang="en-GB" dirty="0"/>
                  <a:t> a, b y n y </a:t>
                </a:r>
                <a:r>
                  <a:rPr lang="en-GB" dirty="0" err="1"/>
                  <a:t>todos</a:t>
                </a:r>
                <a:r>
                  <a:rPr lang="en-GB" dirty="0"/>
                  <a:t> son </a:t>
                </a:r>
                <a:r>
                  <a:rPr lang="en-GB" dirty="0" err="1"/>
                  <a:t>enteros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b="0" dirty="0"/>
              </a:p>
              <a:p>
                <a:r>
                  <a:rPr lang="es-CO" b="0" dirty="0"/>
                  <a:t>La ecuación tiene solución si a y b dividen a  n</a:t>
                </a:r>
              </a:p>
              <a:p>
                <a:r>
                  <a:rPr lang="es-CO" dirty="0"/>
                  <a:t>Esta es una aplicación del máximo común divisor</a:t>
                </a:r>
              </a:p>
              <a:p>
                <a:r>
                  <a:rPr lang="es-CO" b="0" dirty="0"/>
                  <a:t>Dados </a:t>
                </a:r>
                <a:r>
                  <a:rPr lang="es-CO" b="0" dirty="0" err="1"/>
                  <a:t>a,b</a:t>
                </a:r>
                <a:r>
                  <a:rPr lang="es-CO" b="0" dirty="0"/>
                  <a:t> enteros existen x, y enteros tales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b="0" dirty="0"/>
              </a:p>
              <a:p>
                <a:r>
                  <a:rPr lang="es-CO" dirty="0"/>
                  <a:t>x e y se pueden calcular usando el algoritmo extendido de Euclides.</a:t>
                </a:r>
                <a:endParaRPr lang="es-CO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6EDA2-1E3D-45DF-B9C3-7314B4E4F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937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CB29-A082-4254-9A6B-666D8144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D7198-C16F-47A2-860C-F007684D2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:r>
                  <a:rPr lang="en-GB" dirty="0"/>
                  <a:t>a = a*1 + 0*0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0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D7198-C16F-47A2-860C-F007684D2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F57D-BC26-476C-9396-D32B6EE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B3D63-20B4-4F7A-B973-F64004D56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𝑚𝑐𝑑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dirty="0">
                    <a:ea typeface="Cambria Math" panose="02040503050406030204" pitchFamily="18" charset="0"/>
                  </a:rPr>
                  <a:t>¿Tienen o no tienen solución?</a:t>
                </a:r>
                <a:endParaRPr lang="es-CO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=43 </m:t>
                    </m:r>
                  </m:oMath>
                </a14:m>
                <a:endParaRPr lang="es-CO" b="0" dirty="0"/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=43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B3D63-20B4-4F7A-B973-F64004D56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75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C4BE9-D8A6-4A2C-9A85-57C5BB15B7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CO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O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son dados por el </a:t>
                </a:r>
                <a:r>
                  <a:rPr lang="en-GB" dirty="0" err="1"/>
                  <a:t>algoritmo</a:t>
                </a:r>
                <a:r>
                  <a:rPr lang="en-GB" dirty="0"/>
                  <a:t> </a:t>
                </a:r>
                <a:r>
                  <a:rPr lang="en-GB" dirty="0" err="1"/>
                  <a:t>extendido</a:t>
                </a:r>
                <a:r>
                  <a:rPr lang="en-GB" dirty="0"/>
                  <a:t> de </a:t>
                </a:r>
                <a:r>
                  <a:rPr lang="en-GB" dirty="0" err="1"/>
                  <a:t>euclides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C4BE9-D8A6-4A2C-9A85-57C5BB15B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E3148-C088-4B54-B1A3-895551843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𝑚𝑐𝑑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 </a:t>
                </a:r>
                <a:r>
                  <a:rPr lang="en-GB" dirty="0" err="1"/>
                  <a:t>usa</a:t>
                </a:r>
                <a:r>
                  <a:rPr lang="en-GB" dirty="0"/>
                  <a:t> </a:t>
                </a:r>
                <a:r>
                  <a:rPr lang="en-GB" dirty="0" err="1"/>
                  <a:t>euclides</a:t>
                </a:r>
                <a:r>
                  <a:rPr lang="en-GB" dirty="0"/>
                  <a:t> </a:t>
                </a:r>
                <a:r>
                  <a:rPr lang="en-GB" dirty="0" err="1"/>
                  <a:t>extendido</a:t>
                </a:r>
                <a:r>
                  <a:rPr lang="en-GB" dirty="0"/>
                  <a:t> y se </a:t>
                </a:r>
                <a:r>
                  <a:rPr lang="en-GB" dirty="0" err="1"/>
                  <a:t>aplica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𝑚𝑐𝑑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s-CO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𝑚𝑐𝑑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𝑚𝑐𝑑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𝑚𝑐𝑑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E3148-C088-4B54-B1A3-895551843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14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D0F7-1B38-4072-AD7A-58D6798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D9F7B-54BF-4BF7-A03D-F61867B94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4539" y="2319094"/>
                <a:ext cx="3862873" cy="22720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𝑚𝑐𝑑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>
                            <a:latin typeface="Cambria Math" panose="02040503050406030204" pitchFamily="18" charset="0"/>
                          </a:rPr>
                          <m:t>𝑚𝑐𝑑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CO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D9F7B-54BF-4BF7-A03D-F61867B94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4539" y="2319094"/>
                <a:ext cx="3862873" cy="22720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9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D334-5054-419B-8FDF-47307F8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Congruencias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Cuando al </a:t>
                </a:r>
                <a:r>
                  <a:rPr lang="en-GB" dirty="0" err="1"/>
                  <a:t>hacer</a:t>
                </a:r>
                <a:r>
                  <a:rPr lang="en-GB" dirty="0"/>
                  <a:t> una division el </a:t>
                </a:r>
                <a:r>
                  <a:rPr lang="en-GB" dirty="0" err="1"/>
                  <a:t>residuo</a:t>
                </a:r>
                <a:r>
                  <a:rPr lang="en-GB" dirty="0"/>
                  <a:t> de la division es cero, </a:t>
                </a:r>
                <a:r>
                  <a:rPr lang="en-GB" dirty="0" err="1"/>
                  <a:t>nace</a:t>
                </a:r>
                <a:r>
                  <a:rPr lang="en-GB" dirty="0"/>
                  <a:t> el </a:t>
                </a:r>
                <a:r>
                  <a:rPr lang="en-GB" dirty="0" err="1"/>
                  <a:t>tema</a:t>
                </a:r>
                <a:r>
                  <a:rPr lang="en-GB" dirty="0"/>
                  <a:t> de </a:t>
                </a:r>
                <a:r>
                  <a:rPr lang="en-GB" dirty="0" err="1"/>
                  <a:t>congruencias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⟺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𝑑𝑖𝑣𝑖𝑑𝑒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aquí</a:t>
                </a:r>
                <a:r>
                  <a:rPr lang="en-GB" dirty="0"/>
                  <a:t> no </a:t>
                </a:r>
                <a:r>
                  <a:rPr lang="en-GB" dirty="0" err="1"/>
                  <a:t>existe</a:t>
                </a:r>
                <a:r>
                  <a:rPr lang="en-GB" dirty="0"/>
                  <a:t> la </a:t>
                </a:r>
                <a:r>
                  <a:rPr lang="en-GB" dirty="0" err="1"/>
                  <a:t>restricción</a:t>
                </a:r>
                <a:r>
                  <a:rPr lang="en-GB" dirty="0"/>
                  <a:t> para el </a:t>
                </a:r>
                <a:r>
                  <a:rPr lang="en-GB" dirty="0" err="1"/>
                  <a:t>residuo</a:t>
                </a:r>
                <a:r>
                  <a:rPr lang="en-GB" dirty="0"/>
                  <a:t> con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54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D334-5054-419B-8FDF-47307F8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Congruencias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48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D334-5054-419B-8FDF-47307F8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Congruencias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5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Divisibilidad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b="1" i="0" dirty="0"/>
              </a:p>
              <a:p>
                <a:pPr marL="0" indent="0" algn="just">
                  <a:buNone/>
                </a:pPr>
                <a:endParaRPr lang="es-CO" b="1" i="0" dirty="0"/>
              </a:p>
              <a:p>
                <a:pPr marL="0" indent="0" algn="ctr">
                  <a:buNone/>
                </a:pPr>
                <a:r>
                  <a:rPr lang="es-CO" b="0" dirty="0"/>
                  <a:t>48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=8.6+0, 0≤0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&lt;8</m:t>
                    </m:r>
                  </m:oMath>
                </a14:m>
                <a:endParaRPr lang="es-CO" i="0" dirty="0"/>
              </a:p>
              <a:p>
                <a:pPr marL="0" indent="0" algn="ctr">
                  <a:buNone/>
                </a:pPr>
                <a:endParaRPr lang="es-CO" i="0" dirty="0"/>
              </a:p>
              <a:p>
                <a:pPr marL="0" indent="0" algn="ctr">
                  <a:buNone/>
                </a:pPr>
                <a:r>
                  <a:rPr lang="es-CO" b="0" dirty="0"/>
                  <a:t>11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=5.2+1, 0≤1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es-CO" i="0" dirty="0"/>
              </a:p>
              <a:p>
                <a:pPr marL="0" indent="0" algn="ctr">
                  <a:buNone/>
                </a:pPr>
                <a:endParaRPr lang="es-CO" b="1" i="0" dirty="0"/>
              </a:p>
              <a:p>
                <a:pPr marL="0" indent="0" algn="ctr">
                  <a:buNone/>
                </a:pPr>
                <a:endParaRPr lang="es-CO" i="0" dirty="0"/>
              </a:p>
              <a:p>
                <a:pPr marL="0" indent="0" algn="just">
                  <a:buNone/>
                </a:pPr>
                <a:endParaRPr lang="es-CO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782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D334-5054-419B-8FDF-47307F8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Congruencias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CO" dirty="0">
                    <a:latin typeface="Cambria Math" panose="02040503050406030204" pitchFamily="18" charset="0"/>
                  </a:rPr>
                  <a:t>En matemáticas las congruencias son una clase de equivalencia (es reflexiva, simétrica y transitiva): </a:t>
                </a: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b="0" dirty="0">
                    <a:ea typeface="Cambria Math" panose="02040503050406030204" pitchFamily="18" charset="0"/>
                  </a:rPr>
                  <a:t>En programación:</a:t>
                </a:r>
              </a:p>
              <a:p>
                <a:pPr marL="0" indent="0" algn="ctr">
                  <a:buNone/>
                </a:pPr>
                <a:r>
                  <a:rPr lang="es-CO" i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8 % 2 == 0</a:t>
                </a:r>
              </a:p>
              <a:p>
                <a:pPr marL="0" indent="0" algn="ctr">
                  <a:buNone/>
                </a:pPr>
                <a:r>
                  <a:rPr lang="es-CO" i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8 % 5 == 3</a:t>
                </a:r>
              </a:p>
              <a:p>
                <a:pPr marL="0" indent="0" algn="ctr">
                  <a:buNone/>
                </a:pPr>
                <a:r>
                  <a:rPr lang="es-CO" b="0" i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1</a:t>
                </a:r>
                <a:r>
                  <a:rPr lang="es-CO" i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3 % 5 == 3</a:t>
                </a:r>
              </a:p>
              <a:p>
                <a:pPr marL="0" indent="0" algn="ctr">
                  <a:buNone/>
                </a:pPr>
                <a:r>
                  <a:rPr lang="es-CO" i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(8+5*n)%n == 3</a:t>
                </a:r>
              </a:p>
              <a:p>
                <a:pPr marL="0" indent="0" algn="ctr">
                  <a:buNone/>
                </a:pPr>
                <a:endParaRPr lang="es-CO" i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CO" i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CO" b="0" i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CO" b="0" i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FBBB5-B42A-456C-9D6C-688C96AFD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6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8DB-0E9B-4F7A-9852-C7E5CD93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E7EF-EBA6-473B-93F0-25A1DA4A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Aplica</a:t>
            </a:r>
            <a:r>
              <a:rPr lang="en-GB" dirty="0"/>
              <a:t> para </a:t>
            </a:r>
            <a:r>
              <a:rPr lang="en-GB" dirty="0" err="1"/>
              <a:t>problemas</a:t>
            </a:r>
            <a:r>
              <a:rPr lang="en-GB" dirty="0"/>
              <a:t> circulares (</a:t>
            </a:r>
            <a:r>
              <a:rPr lang="en-GB" dirty="0" err="1"/>
              <a:t>cifrado</a:t>
            </a:r>
            <a:r>
              <a:rPr lang="en-GB" dirty="0"/>
              <a:t> de </a:t>
            </a:r>
            <a:r>
              <a:rPr lang="en-GB" dirty="0" err="1"/>
              <a:t>césar</a:t>
            </a:r>
            <a:r>
              <a:rPr lang="en-GB" dirty="0"/>
              <a:t>):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A64FE-F312-4CC3-A739-2D41F05F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3" y="2165552"/>
            <a:ext cx="5977458" cy="2765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6EDFF-B27D-4FAF-B17B-F142FB185528}"/>
                  </a:ext>
                </a:extLst>
              </p14:cNvPr>
              <p14:cNvContentPartPr/>
              <p14:nvPr/>
            </p14:nvContentPartPr>
            <p14:xfrm>
              <a:off x="2500692" y="2765601"/>
              <a:ext cx="576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6EDFF-B27D-4FAF-B17B-F142FB1855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692" y="2756601"/>
                <a:ext cx="2340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546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F7A2-7319-42E3-8D0E-0054039E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CFA0-4CCD-4419-A810-9BEBC66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circular (Broken necklace):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quiere</a:t>
            </a:r>
            <a:r>
              <a:rPr lang="en-GB" dirty="0"/>
              <a:t> romper un collar y </a:t>
            </a:r>
            <a:r>
              <a:rPr lang="en-GB" dirty="0" err="1"/>
              <a:t>sacar</a:t>
            </a:r>
            <a:r>
              <a:rPr lang="en-GB" dirty="0"/>
              <a:t> </a:t>
            </a:r>
            <a:r>
              <a:rPr lang="en-GB" dirty="0" err="1"/>
              <a:t>perlas</a:t>
            </a:r>
            <a:r>
              <a:rPr lang="en-GB" dirty="0"/>
              <a:t> de un </a:t>
            </a:r>
            <a:r>
              <a:rPr lang="en-GB" dirty="0" err="1"/>
              <a:t>lado</a:t>
            </a:r>
            <a:r>
              <a:rPr lang="en-GB" dirty="0"/>
              <a:t> y del </a:t>
            </a:r>
            <a:r>
              <a:rPr lang="en-GB" dirty="0" err="1"/>
              <a:t>otro</a:t>
            </a:r>
            <a:r>
              <a:rPr lang="en-GB" dirty="0"/>
              <a:t> y 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la mayor </a:t>
            </a:r>
            <a:r>
              <a:rPr lang="en-GB" dirty="0" err="1"/>
              <a:t>cantidad</a:t>
            </a:r>
            <a:r>
              <a:rPr lang="en-GB" dirty="0"/>
              <a:t> de </a:t>
            </a:r>
            <a:r>
              <a:rPr lang="en-GB" dirty="0" err="1"/>
              <a:t>perlas</a:t>
            </a:r>
            <a:r>
              <a:rPr lang="en-GB" dirty="0"/>
              <a:t> de un solo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90DE9-D58C-4CBF-A816-5B8C2E42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88" y="2161175"/>
            <a:ext cx="4309419" cy="30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3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184-EAA5-4CE4-B8A3-5285E0D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Propiedades</a:t>
            </a:r>
            <a:r>
              <a:rPr lang="en-GB" dirty="0"/>
              <a:t> </a:t>
            </a:r>
            <a:r>
              <a:rPr lang="en-GB" dirty="0" err="1"/>
              <a:t>congruencia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62E-3813-452E-8BD0-1EC1BC3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onsolas" panose="020B0609020204030204" pitchFamily="49" charset="0"/>
              </a:rPr>
              <a:t>(3923 + 1737) % 3 == 3923 % 3 + 1737 % 3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(3923 - 1737) % 3 == 3923 % 3 - 1737 % 3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(3923 * 1737) % 3 == 3923 % 3 * 1737 % 3 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Para la </a:t>
            </a:r>
            <a:r>
              <a:rPr lang="en-GB" sz="2400" dirty="0" err="1">
                <a:latin typeface="Consolas" panose="020B0609020204030204" pitchFamily="49" charset="0"/>
              </a:rPr>
              <a:t>división</a:t>
            </a:r>
            <a:r>
              <a:rPr lang="en-GB" sz="2400" dirty="0">
                <a:latin typeface="Consolas" panose="020B0609020204030204" pitchFamily="49" charset="0"/>
              </a:rPr>
              <a:t> es </a:t>
            </a:r>
            <a:r>
              <a:rPr lang="en-GB" sz="2400" dirty="0" err="1">
                <a:latin typeface="Consolas" panose="020B0609020204030204" pitchFamily="49" charset="0"/>
              </a:rPr>
              <a:t>necesario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buscar</a:t>
            </a:r>
            <a:r>
              <a:rPr lang="en-GB" sz="2400" dirty="0">
                <a:latin typeface="Consolas" panose="020B0609020204030204" pitchFamily="49" charset="0"/>
              </a:rPr>
              <a:t> el </a:t>
            </a:r>
            <a:r>
              <a:rPr lang="en-GB" sz="2400" dirty="0" err="1">
                <a:latin typeface="Consolas" panose="020B0609020204030204" pitchFamily="49" charset="0"/>
              </a:rPr>
              <a:t>inverso</a:t>
            </a:r>
            <a:r>
              <a:rPr lang="en-GB" sz="2400" dirty="0">
                <a:latin typeface="Consolas" panose="020B0609020204030204" pitchFamily="49" charset="0"/>
              </a:rPr>
              <a:t> del </a:t>
            </a:r>
            <a:r>
              <a:rPr lang="en-GB" sz="2400" dirty="0" err="1">
                <a:latin typeface="Consolas" panose="020B0609020204030204" pitchFamily="49" charset="0"/>
              </a:rPr>
              <a:t>número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92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184-EAA5-4CE4-B8A3-5285E0D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Propiedades</a:t>
            </a:r>
            <a:r>
              <a:rPr lang="en-GB" dirty="0"/>
              <a:t> </a:t>
            </a:r>
            <a:r>
              <a:rPr lang="en-GB" dirty="0" err="1"/>
              <a:t>congruencia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862E-3813-452E-8BD0-1EC1BC35A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2.3 ≡1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s-CO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4.4 ≡1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s-CO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7862E-3813-452E-8BD0-1EC1BC35A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AA34C-2C86-462B-9389-E36E1FD4B81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onsolas" panose="020B0609020204030204" pitchFamily="49" charset="0"/>
              </a:rPr>
              <a:t>(a/b) % n == (a*</a:t>
            </a:r>
            <a:r>
              <a:rPr lang="en-GB" sz="2400" dirty="0" err="1">
                <a:latin typeface="Consolas" panose="020B0609020204030204" pitchFamily="49" charset="0"/>
              </a:rPr>
              <a:t>inv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b,n</a:t>
            </a:r>
            <a:r>
              <a:rPr lang="en-GB" sz="2400" dirty="0">
                <a:latin typeface="Consolas" panose="020B0609020204030204" pitchFamily="49" charset="0"/>
              </a:rPr>
              <a:t>))%n == </a:t>
            </a:r>
            <a:r>
              <a:rPr lang="en-GB" sz="2400" dirty="0" err="1">
                <a:latin typeface="Consolas" panose="020B0609020204030204" pitchFamily="49" charset="0"/>
              </a:rPr>
              <a:t>a%n</a:t>
            </a:r>
            <a:r>
              <a:rPr lang="en-GB" sz="2400" dirty="0">
                <a:latin typeface="Consolas" panose="020B0609020204030204" pitchFamily="49" charset="0"/>
              </a:rPr>
              <a:t> * </a:t>
            </a:r>
            <a:r>
              <a:rPr lang="en-GB" sz="2400" dirty="0" err="1">
                <a:latin typeface="Consolas" panose="020B0609020204030204" pitchFamily="49" charset="0"/>
              </a:rPr>
              <a:t>inv</a:t>
            </a:r>
            <a:r>
              <a:rPr lang="en-GB" sz="2400" dirty="0">
                <a:latin typeface="Consolas" panose="020B0609020204030204" pitchFamily="49" charset="0"/>
              </a:rPr>
              <a:t>(b)%n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B226F-78A2-45B9-8F9B-37E2C1AA48F5}"/>
              </a:ext>
            </a:extLst>
          </p:cNvPr>
          <p:cNvSpPr txBox="1"/>
          <p:nvPr/>
        </p:nvSpPr>
        <p:spPr>
          <a:xfrm>
            <a:off x="2286000" y="241333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static long </a:t>
            </a:r>
            <a:r>
              <a:rPr lang="en-GB" dirty="0" err="1"/>
              <a:t>modInverse</a:t>
            </a:r>
            <a:r>
              <a:rPr lang="en-GB" dirty="0"/>
              <a:t>(int a, int mod) {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54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184-EAA5-4CE4-B8A3-5285E0D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 p es primo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62E-3813-452E-8BD0-1EC1BC3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AA34C-2C86-462B-9389-E36E1FD4B81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onsolas" panose="020B0609020204030204" pitchFamily="49" charset="0"/>
              </a:rPr>
              <a:t>Se </a:t>
            </a:r>
            <a:r>
              <a:rPr lang="en-GB" sz="2400" dirty="0" err="1">
                <a:latin typeface="Consolas" panose="020B0609020204030204" pitchFamily="49" charset="0"/>
              </a:rPr>
              <a:t>aplica</a:t>
            </a:r>
            <a:r>
              <a:rPr lang="en-GB" sz="2400" dirty="0">
                <a:latin typeface="Consolas" panose="020B0609020204030204" pitchFamily="49" charset="0"/>
              </a:rPr>
              <a:t> el </a:t>
            </a:r>
            <a:r>
              <a:rPr lang="en-GB" sz="2400" dirty="0" err="1">
                <a:latin typeface="Consolas" panose="020B0609020204030204" pitchFamily="49" charset="0"/>
              </a:rPr>
              <a:t>pequeño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teorema</a:t>
            </a:r>
            <a:r>
              <a:rPr lang="en-GB" sz="2400" dirty="0">
                <a:latin typeface="Consolas" panose="020B0609020204030204" pitchFamily="49" charset="0"/>
              </a:rPr>
              <a:t> de Fermat</a:t>
            </a:r>
            <a:endParaRPr lang="en-GB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/>
              <p:nvPr/>
            </p:nvSpPr>
            <p:spPr>
              <a:xfrm>
                <a:off x="2286000" y="241333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13338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959E6-0456-49CB-BE23-5B56743A9137}"/>
                  </a:ext>
                </a:extLst>
              </p:cNvPr>
              <p:cNvSpPr txBox="1"/>
              <p:nvPr/>
            </p:nvSpPr>
            <p:spPr>
              <a:xfrm>
                <a:off x="2286000" y="2998113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959E6-0456-49CB-BE23-5B56743A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98113"/>
                <a:ext cx="4572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D9770-F25A-4886-AACA-E897B0D45C3B}"/>
                  </a:ext>
                </a:extLst>
              </p:cNvPr>
              <p:cNvSpPr txBox="1"/>
              <p:nvPr/>
            </p:nvSpPr>
            <p:spPr>
              <a:xfrm>
                <a:off x="2211355" y="3684975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D9770-F25A-4886-AACA-E897B0D4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55" y="3684975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867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184-EAA5-4CE4-B8A3-5285E0D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Calcular</a:t>
            </a:r>
            <a:r>
              <a:rPr lang="en-GB" dirty="0"/>
              <a:t> </a:t>
            </a:r>
            <a:r>
              <a:rPr lang="en-GB" dirty="0" err="1"/>
              <a:t>potencia</a:t>
            </a:r>
            <a:r>
              <a:rPr lang="en-GB" dirty="0"/>
              <a:t> </a:t>
            </a:r>
            <a:r>
              <a:rPr lang="en-GB" dirty="0" err="1"/>
              <a:t>rápidamente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62E-3813-452E-8BD0-1EC1BC3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AA34C-2C86-462B-9389-E36E1FD4B81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/>
              <p:nvPr/>
            </p:nvSpPr>
            <p:spPr>
              <a:xfrm>
                <a:off x="2286000" y="241333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13338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BF10E-4A97-4768-8B9E-1EDD8E909368}"/>
                  </a:ext>
                </a:extLst>
              </p:cNvPr>
              <p:cNvSpPr txBox="1"/>
              <p:nvPr/>
            </p:nvSpPr>
            <p:spPr>
              <a:xfrm>
                <a:off x="2133600" y="2998113"/>
                <a:ext cx="4572000" cy="766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BF10E-4A97-4768-8B9E-1EDD8E90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98113"/>
                <a:ext cx="4572000" cy="766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05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184-EAA5-4CE4-B8A3-5285E0D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 n NO es primo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862E-3813-452E-8BD0-1EC1BC3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AA34C-2C86-462B-9389-E36E1FD4B81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onsolas" panose="020B0609020204030204" pitchFamily="49" charset="0"/>
              </a:rPr>
              <a:t>Tiene </a:t>
            </a:r>
            <a:r>
              <a:rPr lang="en-GB" sz="2400" dirty="0" err="1">
                <a:latin typeface="Consolas" panose="020B0609020204030204" pitchFamily="49" charset="0"/>
              </a:rPr>
              <a:t>inverso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si</a:t>
            </a:r>
            <a:r>
              <a:rPr lang="en-GB" sz="2400" dirty="0">
                <a:latin typeface="Consolas" panose="020B0609020204030204" pitchFamily="49" charset="0"/>
              </a:rPr>
              <a:t> a y n son </a:t>
            </a:r>
            <a:r>
              <a:rPr lang="en-GB" sz="2400" dirty="0" err="1">
                <a:latin typeface="Consolas" panose="020B0609020204030204" pitchFamily="49" charset="0"/>
              </a:rPr>
              <a:t>coprimos</a:t>
            </a:r>
            <a:endParaRPr lang="en-GB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/>
              <p:nvPr/>
            </p:nvSpPr>
            <p:spPr>
              <a:xfrm>
                <a:off x="609600" y="2320102"/>
                <a:ext cx="79248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𝑚𝑐𝑑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s-CO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B226F-78A2-45B9-8F9B-37E2C1AA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20102"/>
                <a:ext cx="79248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E95677-77B5-4317-A9B2-1D9405029E42}"/>
                  </a:ext>
                </a:extLst>
              </p:cNvPr>
              <p:cNvSpPr txBox="1"/>
              <p:nvPr/>
            </p:nvSpPr>
            <p:spPr>
              <a:xfrm>
                <a:off x="2286000" y="309946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𝑛𝑦</m:t>
                      </m:r>
                    </m:oMath>
                  </m:oMathPara>
                </a14:m>
                <a:endParaRPr lang="es-CO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E95677-77B5-4317-A9B2-1D9405029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99469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623287-154B-494F-B641-F03317338F0D}"/>
                  </a:ext>
                </a:extLst>
              </p:cNvPr>
              <p:cNvSpPr txBox="1"/>
              <p:nvPr/>
            </p:nvSpPr>
            <p:spPr>
              <a:xfrm>
                <a:off x="2286000" y="363234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𝑛𝑦</m:t>
                      </m:r>
                    </m:oMath>
                  </m:oMathPara>
                </a14:m>
                <a:endParaRPr lang="es-CO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623287-154B-494F-B641-F03317338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32348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86658A-9790-46B3-8BA5-BFEBD87D77A9}"/>
                  </a:ext>
                </a:extLst>
              </p:cNvPr>
              <p:cNvSpPr txBox="1"/>
              <p:nvPr/>
            </p:nvSpPr>
            <p:spPr>
              <a:xfrm>
                <a:off x="3284376" y="4205209"/>
                <a:ext cx="2733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2400" b="0" dirty="0"/>
                  <a:t> divide a (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86658A-9790-46B3-8BA5-BFEBD87D7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6" y="4205209"/>
                <a:ext cx="2733869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8D8CF1-147A-4AA7-9E39-0C69E3357197}"/>
                  </a:ext>
                </a:extLst>
              </p:cNvPr>
              <p:cNvSpPr txBox="1"/>
              <p:nvPr/>
            </p:nvSpPr>
            <p:spPr>
              <a:xfrm>
                <a:off x="3284375" y="4860466"/>
                <a:ext cx="2733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≡1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8D8CF1-147A-4AA7-9E39-0C69E335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5" y="4860466"/>
                <a:ext cx="27338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97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Combinatoria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DFE-BD55-4AD3-9181-EC7FF5DA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463949"/>
            <a:ext cx="8229600" cy="4525963"/>
          </a:xfrm>
        </p:spPr>
        <p:txBody>
          <a:bodyPr/>
          <a:lstStyle/>
          <a:p>
            <a:r>
              <a:rPr lang="en-GB" dirty="0" err="1"/>
              <a:t>Permutaciones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3ED1B-695F-495D-9B99-202026D1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087562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16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Permutaciones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DFE-BD55-4AD3-9181-EC7FF5DA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463949"/>
            <a:ext cx="8229600" cy="4525963"/>
          </a:xfrm>
        </p:spPr>
        <p:txBody>
          <a:bodyPr/>
          <a:lstStyle/>
          <a:p>
            <a:r>
              <a:rPr lang="en-GB" dirty="0" err="1"/>
              <a:t>Permutaciones</a:t>
            </a:r>
            <a:endParaRPr lang="en-GB" dirty="0"/>
          </a:p>
          <a:p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cajitas</a:t>
            </a:r>
            <a:endParaRPr lang="en-GB" dirty="0"/>
          </a:p>
          <a:p>
            <a:r>
              <a:rPr lang="en-GB" dirty="0"/>
              <a:t>Si son 7 </a:t>
            </a:r>
            <a:r>
              <a:rPr lang="en-GB" dirty="0" err="1"/>
              <a:t>juguetes</a:t>
            </a:r>
            <a:r>
              <a:rPr lang="en-GB" dirty="0"/>
              <a:t>:</a:t>
            </a:r>
          </a:p>
          <a:p>
            <a:pPr marL="0" indent="0" algn="ctr">
              <a:buNone/>
            </a:pPr>
            <a:r>
              <a:rPr lang="en-GB" dirty="0"/>
              <a:t>_ _ _ _ _ _ _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u="sng" dirty="0"/>
              <a:t>7x6x5x4x3x2x1</a:t>
            </a:r>
          </a:p>
          <a:p>
            <a:pPr marL="0" indent="0" algn="ctr">
              <a:buNone/>
            </a:pPr>
            <a:endParaRPr lang="en-GB" u="sng" dirty="0"/>
          </a:p>
          <a:p>
            <a:pPr marL="0" indent="0" algn="ctr">
              <a:buNone/>
            </a:pPr>
            <a:r>
              <a:rPr lang="en-GB" u="sng" dirty="0"/>
              <a:t>7!</a:t>
            </a:r>
          </a:p>
        </p:txBody>
      </p:sp>
    </p:spTree>
    <p:extLst>
      <p:ext uri="{BB962C8B-B14F-4D97-AF65-F5344CB8AC3E}">
        <p14:creationId xmlns:p14="http://schemas.microsoft.com/office/powerpoint/2010/main" val="19059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Divisibilidad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b="1" i="0" dirty="0"/>
              </a:p>
              <a:p>
                <a:pPr marL="0" indent="0" algn="ctr">
                  <a:buNone/>
                </a:pPr>
                <a:r>
                  <a:rPr lang="es-CO" b="0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−11=5.−2+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, 0≤−1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r>
                  <a:rPr lang="es-CO" i="0" dirty="0"/>
                  <a:t>Esto es necesario arreglarlo: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−11=5.−3+4, 0≤4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s-C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1" dirty="0">
                  <a:ea typeface="Cambria Math" panose="02040503050406030204" pitchFamily="18" charset="0"/>
                </a:endParaRPr>
              </a:p>
              <a:p>
                <a:r>
                  <a:rPr lang="es-CO" i="0" dirty="0"/>
                  <a:t>En programación hay dos operadores importantes: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4745C-D887-4473-B4FC-9CF8956F0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5EED86-04BA-4EED-95CA-0117113D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61" y="4852958"/>
            <a:ext cx="5284243" cy="8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3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Permutaciones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DFE-BD55-4AD3-9181-EC7FF5DA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463949"/>
            <a:ext cx="8229600" cy="4525963"/>
          </a:xfrm>
        </p:spPr>
        <p:txBody>
          <a:bodyPr/>
          <a:lstStyle/>
          <a:p>
            <a:r>
              <a:rPr lang="en-GB" dirty="0" err="1"/>
              <a:t>Permutaciones</a:t>
            </a:r>
            <a:endParaRPr lang="en-GB" dirty="0"/>
          </a:p>
          <a:p>
            <a:r>
              <a:rPr lang="en-GB" dirty="0" err="1"/>
              <a:t>Pensar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cajitas</a:t>
            </a:r>
            <a:endParaRPr lang="en-GB" dirty="0"/>
          </a:p>
          <a:p>
            <a:r>
              <a:rPr lang="en-GB" dirty="0"/>
              <a:t>Si son 7 </a:t>
            </a:r>
            <a:r>
              <a:rPr lang="en-GB" dirty="0" err="1"/>
              <a:t>juguetes</a:t>
            </a:r>
            <a:r>
              <a:rPr lang="en-GB" dirty="0"/>
              <a:t>:</a:t>
            </a:r>
          </a:p>
          <a:p>
            <a:pPr marL="0" indent="0" algn="ctr">
              <a:buNone/>
            </a:pPr>
            <a:r>
              <a:rPr lang="en-GB" dirty="0"/>
              <a:t>_ _ _ _ _ _ _</a:t>
            </a:r>
          </a:p>
          <a:p>
            <a:pPr marL="0" indent="0" algn="ctr">
              <a:buNone/>
            </a:pPr>
            <a:r>
              <a:rPr lang="en-GB" u="sng" dirty="0"/>
              <a:t>7x6x5x4x3x2x1</a:t>
            </a:r>
          </a:p>
          <a:p>
            <a:pPr marL="0" indent="0" algn="ctr">
              <a:buNone/>
            </a:pPr>
            <a:r>
              <a:rPr lang="en-GB" u="sng" dirty="0"/>
              <a:t>7!</a:t>
            </a:r>
          </a:p>
          <a:p>
            <a:pPr marL="0" indent="0" algn="ctr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981875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Permutaciones</a:t>
            </a:r>
            <a:r>
              <a:rPr lang="en-GB" dirty="0"/>
              <a:t> de n </a:t>
            </a:r>
            <a:r>
              <a:rPr lang="en-GB" dirty="0" err="1"/>
              <a:t>tomados</a:t>
            </a:r>
            <a:r>
              <a:rPr lang="en-GB" dirty="0"/>
              <a:t> de a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463949"/>
                <a:ext cx="8229600" cy="4525963"/>
              </a:xfrm>
            </p:spPr>
            <p:txBody>
              <a:bodyPr/>
              <a:lstStyle/>
              <a:p>
                <a:r>
                  <a:rPr lang="en-GB" dirty="0"/>
                  <a:t>Permutaciones de n </a:t>
                </a:r>
                <a:r>
                  <a:rPr lang="en-GB" dirty="0" err="1"/>
                  <a:t>tomados</a:t>
                </a:r>
                <a:r>
                  <a:rPr lang="en-GB" dirty="0"/>
                  <a:t> de a k</a:t>
                </a:r>
              </a:p>
              <a:p>
                <a:r>
                  <a:rPr lang="en-GB" dirty="0"/>
                  <a:t>Si son 7 </a:t>
                </a:r>
                <a:r>
                  <a:rPr lang="en-GB" dirty="0" err="1"/>
                  <a:t>juguetes</a:t>
                </a:r>
                <a:r>
                  <a:rPr lang="en-GB" dirty="0"/>
                  <a:t> y </a:t>
                </a:r>
                <a:r>
                  <a:rPr lang="en-GB" dirty="0" err="1"/>
                  <a:t>quiero</a:t>
                </a:r>
                <a:r>
                  <a:rPr lang="en-GB" dirty="0"/>
                  <a:t> </a:t>
                </a:r>
                <a:r>
                  <a:rPr lang="en-GB" dirty="0" err="1"/>
                  <a:t>elegir</a:t>
                </a:r>
                <a:r>
                  <a:rPr lang="en-GB" dirty="0"/>
                  <a:t> de </a:t>
                </a:r>
                <a:r>
                  <a:rPr lang="en-GB" dirty="0" err="1"/>
                  <a:t>cuantas</a:t>
                </a:r>
                <a:r>
                  <a:rPr lang="en-GB" dirty="0"/>
                  <a:t> </a:t>
                </a:r>
                <a:r>
                  <a:rPr lang="en-GB" dirty="0" err="1"/>
                  <a:t>formas</a:t>
                </a:r>
                <a:r>
                  <a:rPr lang="en-GB" dirty="0"/>
                  <a:t> </a:t>
                </a:r>
                <a:r>
                  <a:rPr lang="en-GB" dirty="0" err="1"/>
                  <a:t>puedo</a:t>
                </a:r>
                <a:r>
                  <a:rPr lang="en-GB" dirty="0"/>
                  <a:t> </a:t>
                </a:r>
                <a:r>
                  <a:rPr lang="en-GB" dirty="0" err="1"/>
                  <a:t>ordenarlos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una </a:t>
                </a:r>
                <a:r>
                  <a:rPr lang="en-GB" dirty="0" err="1"/>
                  <a:t>estántería</a:t>
                </a:r>
                <a:r>
                  <a:rPr lang="en-GB" dirty="0"/>
                  <a:t> </a:t>
                </a:r>
                <a:r>
                  <a:rPr lang="en-GB" dirty="0" err="1"/>
                  <a:t>donde</a:t>
                </a:r>
                <a:r>
                  <a:rPr lang="en-GB" dirty="0"/>
                  <a:t> </a:t>
                </a:r>
                <a:r>
                  <a:rPr lang="en-GB" dirty="0" err="1"/>
                  <a:t>caben</a:t>
                </a:r>
                <a:r>
                  <a:rPr lang="en-GB" dirty="0"/>
                  <a:t> 4</a:t>
                </a:r>
              </a:p>
              <a:p>
                <a:pPr marL="0" indent="0" algn="ctr">
                  <a:buNone/>
                </a:pPr>
                <a:r>
                  <a:rPr lang="en-GB" dirty="0"/>
                  <a:t>_ _ _ _ </a:t>
                </a:r>
              </a:p>
              <a:p>
                <a:pPr marL="0" indent="0" algn="ctr">
                  <a:buNone/>
                </a:pPr>
                <a:r>
                  <a:rPr lang="en-GB" u="sng" dirty="0"/>
                  <a:t>7x6x5x4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𝑛𝑃𝑘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463949"/>
                <a:ext cx="8229600" cy="4525963"/>
              </a:xfrm>
              <a:blipFill>
                <a:blip r:embed="rId2"/>
                <a:stretch>
                  <a:fillRect l="-1333" t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298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Combinatoria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463949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err="1"/>
                  <a:t>Quiero</a:t>
                </a:r>
                <a:r>
                  <a:rPr lang="en-GB" dirty="0"/>
                  <a:t> </a:t>
                </a:r>
                <a:r>
                  <a:rPr lang="en-GB" dirty="0" err="1"/>
                  <a:t>llevarme</a:t>
                </a:r>
                <a:r>
                  <a:rPr lang="en-GB" dirty="0"/>
                  <a:t> 3 </a:t>
                </a:r>
                <a:r>
                  <a:rPr lang="en-GB" dirty="0" err="1"/>
                  <a:t>juguetes</a:t>
                </a:r>
                <a:r>
                  <a:rPr lang="en-GB" dirty="0"/>
                  <a:t> de los 7, no </a:t>
                </a:r>
                <a:r>
                  <a:rPr lang="en-GB" dirty="0" err="1"/>
                  <a:t>quiero</a:t>
                </a:r>
                <a:r>
                  <a:rPr lang="en-GB" dirty="0"/>
                  <a:t> que </a:t>
                </a:r>
                <a:r>
                  <a:rPr lang="en-GB" dirty="0" err="1"/>
                  <a:t>estén</a:t>
                </a:r>
                <a:r>
                  <a:rPr lang="en-GB" dirty="0"/>
                  <a:t> </a:t>
                </a:r>
                <a:r>
                  <a:rPr lang="en-GB" dirty="0" err="1"/>
                  <a:t>ordenados</a:t>
                </a:r>
                <a:r>
                  <a:rPr lang="en-GB" dirty="0"/>
                  <a:t> </a:t>
                </a:r>
                <a:r>
                  <a:rPr lang="en-GB" dirty="0" err="1"/>
                  <a:t>porque</a:t>
                </a:r>
                <a:r>
                  <a:rPr lang="en-GB" dirty="0"/>
                  <a:t> da </a:t>
                </a:r>
                <a:r>
                  <a:rPr lang="en-GB" dirty="0" err="1"/>
                  <a:t>igual</a:t>
                </a:r>
                <a:r>
                  <a:rPr lang="en-GB" dirty="0"/>
                  <a:t>:</a:t>
                </a:r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r>
                  <a:rPr lang="en-GB" dirty="0"/>
                  <a:t>Se nota </a:t>
                </a:r>
                <a:r>
                  <a:rPr lang="en-GB" dirty="0" err="1"/>
                  <a:t>también</a:t>
                </a:r>
                <a:r>
                  <a:rPr lang="en-GB" dirty="0"/>
                  <a:t> </a:t>
                </a:r>
                <a:r>
                  <a:rPr lang="en-GB" dirty="0" err="1"/>
                  <a:t>como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463949"/>
                <a:ext cx="8229600" cy="4525963"/>
              </a:xfrm>
              <a:blipFill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39BB3-C99E-4DAA-964A-CE9CAA50D351}"/>
                  </a:ext>
                </a:extLst>
              </p:cNvPr>
              <p:cNvSpPr txBox="1"/>
              <p:nvPr/>
            </p:nvSpPr>
            <p:spPr>
              <a:xfrm>
                <a:off x="-783772" y="2536543"/>
                <a:ext cx="4572000" cy="552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39BB3-C99E-4DAA-964A-CE9CAA50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772" y="2536543"/>
                <a:ext cx="4572000" cy="552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B81C17-64C2-4065-990A-CB331B1686F0}"/>
              </a:ext>
            </a:extLst>
          </p:cNvPr>
          <p:cNvSpPr txBox="1"/>
          <p:nvPr/>
        </p:nvSpPr>
        <p:spPr>
          <a:xfrm>
            <a:off x="1182807" y="3088938"/>
            <a:ext cx="1446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1 2 3</a:t>
            </a:r>
          </a:p>
          <a:p>
            <a:r>
              <a:rPr lang="en-GB" dirty="0"/>
              <a:t>1 3 2</a:t>
            </a:r>
          </a:p>
          <a:p>
            <a:r>
              <a:rPr lang="en-GB" dirty="0"/>
              <a:t>2 1 3</a:t>
            </a:r>
          </a:p>
          <a:p>
            <a:r>
              <a:rPr lang="en-GB" dirty="0"/>
              <a:t>2 3 1</a:t>
            </a:r>
          </a:p>
          <a:p>
            <a:r>
              <a:rPr lang="en-GB" dirty="0"/>
              <a:t>3 1 2</a:t>
            </a:r>
          </a:p>
          <a:p>
            <a:r>
              <a:rPr lang="en-GB" dirty="0"/>
              <a:t>3 2 1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/>
              <p:nvPr/>
            </p:nvSpPr>
            <p:spPr>
              <a:xfrm>
                <a:off x="2857652" y="3211853"/>
                <a:ext cx="4567469" cy="1045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sz="32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den>
                    </m:f>
                    <m:r>
                      <a:rPr lang="es-CO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O" sz="3200" dirty="0"/>
                      <m:t>C</m:t>
                    </m:r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s-CO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s-CO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52" y="3211853"/>
                <a:ext cx="4567469" cy="1045735"/>
              </a:xfrm>
              <a:prstGeom prst="rect">
                <a:avLst/>
              </a:prstGeom>
              <a:blipFill>
                <a:blip r:embed="rId4"/>
                <a:stretch>
                  <a:fillRect l="-5474" b="-5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916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Combinatoria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2DFE-BD55-4AD3-9181-EC7FF5DA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46394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u="sng" dirty="0"/>
          </a:p>
          <a:p>
            <a:pPr marL="0" indent="0" algn="ctr">
              <a:buNone/>
            </a:pPr>
            <a:endParaRPr lang="en-GB" u="sng" dirty="0"/>
          </a:p>
          <a:p>
            <a:r>
              <a:rPr lang="en-GB" u="sng" dirty="0"/>
              <a:t>Se </a:t>
            </a:r>
            <a:r>
              <a:rPr lang="en-GB" u="sng" dirty="0" err="1"/>
              <a:t>puede</a:t>
            </a:r>
            <a:r>
              <a:rPr lang="en-GB" u="sng" dirty="0"/>
              <a:t> </a:t>
            </a:r>
            <a:r>
              <a:rPr lang="en-GB" u="sng" dirty="0" err="1"/>
              <a:t>encontrar</a:t>
            </a:r>
            <a:r>
              <a:rPr lang="en-GB" u="sng" dirty="0"/>
              <a:t> </a:t>
            </a:r>
            <a:r>
              <a:rPr lang="en-GB" u="sng" dirty="0" err="1"/>
              <a:t>recursivamente</a:t>
            </a:r>
            <a:r>
              <a:rPr lang="en-GB" u="sng" dirty="0"/>
              <a:t>! :D</a:t>
            </a:r>
            <a:endParaRPr lang="en-GB" dirty="0"/>
          </a:p>
          <a:p>
            <a:pPr marL="0" indent="0" algn="ctr">
              <a:buNone/>
            </a:pP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/>
              <p:nvPr/>
            </p:nvSpPr>
            <p:spPr>
              <a:xfrm>
                <a:off x="2633718" y="1487047"/>
                <a:ext cx="4373248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sz="32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=</a:t>
                </a:r>
                <a:r>
                  <a:rPr lang="es-CO" dirty="0"/>
                  <a:t> </a:t>
                </a:r>
                <a:r>
                  <a:rPr lang="es-CO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CO" sz="2800" dirty="0"/>
                      <m:t>C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718" y="1487047"/>
                <a:ext cx="4373248" cy="739433"/>
              </a:xfrm>
              <a:prstGeom prst="rect">
                <a:avLst/>
              </a:prstGeom>
              <a:blipFill>
                <a:blip r:embed="rId2"/>
                <a:stretch>
                  <a:fillRect l="-5579" b="-16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12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Triangulo</a:t>
            </a:r>
            <a:r>
              <a:rPr lang="en-GB" dirty="0"/>
              <a:t> de pascal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3379" y="2230010"/>
                <a:ext cx="2873829" cy="1965229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r>
                  <a:rPr lang="es-CO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u="sng" dirty="0"/>
              </a:p>
              <a:p>
                <a:pPr marL="0" indent="0" algn="ctr">
                  <a:buNone/>
                </a:pPr>
                <a:r>
                  <a:rPr lang="es-CO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  <a:p>
                <a:pPr marL="0" indent="0" algn="ctr">
                  <a:buNone/>
                </a:pPr>
                <a:endParaRPr lang="en-GB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12DFE-BD55-4AD3-9181-EC7FF5DA4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3379" y="2230010"/>
                <a:ext cx="2873829" cy="1965229"/>
              </a:xfrm>
              <a:blipFill>
                <a:blip r:embed="rId2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/>
              <p:nvPr/>
            </p:nvSpPr>
            <p:spPr>
              <a:xfrm>
                <a:off x="2633718" y="1487047"/>
                <a:ext cx="4373248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sz="32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=</a:t>
                </a:r>
                <a:r>
                  <a:rPr lang="es-CO" dirty="0"/>
                  <a:t> </a:t>
                </a:r>
                <a:r>
                  <a:rPr lang="es-CO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CO" sz="2800" dirty="0"/>
                      <m:t>C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718" y="1487047"/>
                <a:ext cx="4373248" cy="739433"/>
              </a:xfrm>
              <a:prstGeom prst="rect">
                <a:avLst/>
              </a:prstGeom>
              <a:blipFill>
                <a:blip r:embed="rId3"/>
                <a:stretch>
                  <a:fillRect l="-5579" b="-16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scal's Triangle using Python - AskPython">
            <a:extLst>
              <a:ext uri="{FF2B5EF4-FFF2-40B4-BE49-F238E27FC236}">
                <a16:creationId xmlns:a16="http://schemas.microsoft.com/office/drawing/2014/main" id="{A0E0A2B4-41F7-4311-9C98-C399B58B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r="19195"/>
          <a:stretch/>
        </p:blipFill>
        <p:spPr bwMode="auto">
          <a:xfrm>
            <a:off x="466529" y="2505392"/>
            <a:ext cx="3946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9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Triangulo</a:t>
            </a:r>
            <a:r>
              <a:rPr lang="en-GB" dirty="0"/>
              <a:t> de pascal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/>
              <p:nvPr/>
            </p:nvSpPr>
            <p:spPr>
              <a:xfrm>
                <a:off x="375710" y="1454883"/>
                <a:ext cx="9029547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Muchas </a:t>
                </a:r>
                <a:r>
                  <a:rPr lang="en-GB" sz="2800" dirty="0" err="1"/>
                  <a:t>veces</a:t>
                </a:r>
                <a:r>
                  <a:rPr lang="en-GB" sz="2800" dirty="0"/>
                  <a:t> </a:t>
                </a:r>
                <a:r>
                  <a:rPr lang="en-GB" sz="2800" dirty="0" err="1"/>
                  <a:t>piden</a:t>
                </a:r>
                <a:r>
                  <a:rPr lang="en-GB" sz="2800" dirty="0"/>
                  <a:t> la </a:t>
                </a:r>
                <a:r>
                  <a:rPr lang="en-GB" sz="2800" dirty="0" err="1"/>
                  <a:t>respuesta</a:t>
                </a:r>
                <a:r>
                  <a:rPr lang="en-GB" sz="2800" dirty="0"/>
                  <a:t> mod 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s-CO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Y p es primo!!!</a:t>
                </a:r>
              </a:p>
              <a:p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8A66-7BC9-4B65-9792-A423D7D0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0" y="1454883"/>
                <a:ext cx="9029547" cy="1292662"/>
              </a:xfrm>
              <a:prstGeom prst="rect">
                <a:avLst/>
              </a:prstGeom>
              <a:blipFill>
                <a:blip r:embed="rId2"/>
                <a:stretch>
                  <a:fillRect l="-2228" t="-8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Pascal's Triangle using Python - AskPython">
            <a:extLst>
              <a:ext uri="{FF2B5EF4-FFF2-40B4-BE49-F238E27FC236}">
                <a16:creationId xmlns:a16="http://schemas.microsoft.com/office/drawing/2014/main" id="{16041292-3C45-4BC6-8677-86B17F258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r="19195"/>
          <a:stretch/>
        </p:blipFill>
        <p:spPr bwMode="auto">
          <a:xfrm>
            <a:off x="0" y="2505392"/>
            <a:ext cx="3241768" cy="30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305DB-E763-4B30-9832-73C6B309902D}"/>
                  </a:ext>
                </a:extLst>
              </p:cNvPr>
              <p:cNvSpPr txBox="1"/>
              <p:nvPr/>
            </p:nvSpPr>
            <p:spPr>
              <a:xfrm>
                <a:off x="3482804" y="2303592"/>
                <a:ext cx="4373248" cy="73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sz="32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=</a:t>
                </a:r>
                <a:r>
                  <a:rPr lang="es-CO" dirty="0"/>
                  <a:t> </a:t>
                </a:r>
                <a:r>
                  <a:rPr lang="es-CO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CO" sz="2800" dirty="0"/>
                      <m:t>C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305DB-E763-4B30-9832-73C6B3099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04" y="2303592"/>
                <a:ext cx="4373248" cy="739433"/>
              </a:xfrm>
              <a:prstGeom prst="rect">
                <a:avLst/>
              </a:prstGeom>
              <a:blipFill>
                <a:blip r:embed="rId4"/>
                <a:stretch>
                  <a:fillRect l="-5571" b="-16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45481-59C8-425B-9184-9E106903E665}"/>
                  </a:ext>
                </a:extLst>
              </p:cNvPr>
              <p:cNvSpPr txBox="1"/>
              <p:nvPr/>
            </p:nvSpPr>
            <p:spPr>
              <a:xfrm>
                <a:off x="1902773" y="3566677"/>
                <a:ext cx="4572000" cy="65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sz="1800" dirty="0" smtClean="0"/>
                        <m:t>C</m:t>
                      </m:r>
                      <m:d>
                        <m:d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s-CO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45481-59C8-425B-9184-9E106903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73" y="3566677"/>
                <a:ext cx="4572000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45065A4-2D00-4921-AFFD-6316EC77E578}"/>
              </a:ext>
            </a:extLst>
          </p:cNvPr>
          <p:cNvSpPr txBox="1"/>
          <p:nvPr/>
        </p:nvSpPr>
        <p:spPr>
          <a:xfrm>
            <a:off x="375709" y="5679245"/>
            <a:ext cx="810581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Es posible multiplicar por el inverso del número en módulo p!</a:t>
            </a:r>
            <a:endParaRPr lang="en-GB" sz="2800" dirty="0"/>
          </a:p>
          <a:p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419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Aplicación</a:t>
            </a:r>
            <a:r>
              <a:rPr lang="en-GB" dirty="0"/>
              <a:t> de </a:t>
            </a:r>
            <a:r>
              <a:rPr lang="en-GB" dirty="0" err="1"/>
              <a:t>combinatoria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E4027-CDA4-4BE9-A35A-BB925525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" y="1449847"/>
            <a:ext cx="9040435" cy="170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7B9B-8C30-4113-9571-257A0E7715FB}"/>
              </a:ext>
            </a:extLst>
          </p:cNvPr>
          <p:cNvSpPr txBox="1"/>
          <p:nvPr/>
        </p:nvSpPr>
        <p:spPr>
          <a:xfrm>
            <a:off x="2631232" y="3988636"/>
            <a:ext cx="4060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Quiero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de un punto al </a:t>
            </a:r>
            <a:r>
              <a:rPr lang="en-GB" dirty="0" err="1"/>
              <a:t>otro</a:t>
            </a:r>
            <a:r>
              <a:rPr lang="en-GB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 </a:t>
            </a:r>
            <a:r>
              <a:rPr lang="en-GB" dirty="0" err="1"/>
              <a:t>puedo</a:t>
            </a:r>
            <a:r>
              <a:rPr lang="en-GB" dirty="0"/>
              <a:t> mover a </a:t>
            </a:r>
            <a:r>
              <a:rPr lang="en-GB" dirty="0" err="1"/>
              <a:t>derecha</a:t>
            </a:r>
            <a:r>
              <a:rPr lang="en-GB" dirty="0"/>
              <a:t> y a </a:t>
            </a:r>
            <a:r>
              <a:rPr lang="en-GB" dirty="0" err="1"/>
              <a:t>arriba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¿De </a:t>
            </a:r>
            <a:r>
              <a:rPr lang="en-GB" dirty="0" err="1"/>
              <a:t>cuantas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llegar</a:t>
            </a:r>
            <a:r>
              <a:rPr lang="en-GB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FD9B-0147-47F1-9B5D-54693CDA19B9}"/>
              </a:ext>
            </a:extLst>
          </p:cNvPr>
          <p:cNvSpPr txBox="1"/>
          <p:nvPr/>
        </p:nvSpPr>
        <p:spPr>
          <a:xfrm>
            <a:off x="839755" y="320185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DDAADDDAA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BD940-1B44-4920-8631-7F086BDF0510}"/>
              </a:ext>
            </a:extLst>
          </p:cNvPr>
          <p:cNvSpPr txBox="1"/>
          <p:nvPr/>
        </p:nvSpPr>
        <p:spPr>
          <a:xfrm>
            <a:off x="3937518" y="315374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DDDDDAAAA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5927D-F313-44E5-80A1-6F88431456A8}"/>
              </a:ext>
            </a:extLst>
          </p:cNvPr>
          <p:cNvSpPr txBox="1"/>
          <p:nvPr/>
        </p:nvSpPr>
        <p:spPr>
          <a:xfrm>
            <a:off x="7203232" y="318076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DAADADDDA</a:t>
            </a:r>
          </a:p>
        </p:txBody>
      </p:sp>
    </p:spTree>
    <p:extLst>
      <p:ext uri="{BB962C8B-B14F-4D97-AF65-F5344CB8AC3E}">
        <p14:creationId xmlns:p14="http://schemas.microsoft.com/office/powerpoint/2010/main" val="1660617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4245-80B2-4463-9D1A-D16CBD8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Aplicación</a:t>
            </a:r>
            <a:r>
              <a:rPr lang="en-GB" dirty="0"/>
              <a:t> de </a:t>
            </a:r>
            <a:r>
              <a:rPr lang="en-GB" dirty="0" err="1"/>
              <a:t>combinatoria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E4027-CDA4-4BE9-A35A-BB925525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" y="1449847"/>
            <a:ext cx="9040435" cy="170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7B9B-8C30-4113-9571-257A0E7715FB}"/>
              </a:ext>
            </a:extLst>
          </p:cNvPr>
          <p:cNvSpPr txBox="1"/>
          <p:nvPr/>
        </p:nvSpPr>
        <p:spPr>
          <a:xfrm>
            <a:off x="2631232" y="3988636"/>
            <a:ext cx="3121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resolver por 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Siempre</a:t>
            </a:r>
            <a:r>
              <a:rPr lang="en-GB" dirty="0"/>
              <a:t> me </a:t>
            </a:r>
            <a:r>
              <a:rPr lang="en-GB" dirty="0" err="1"/>
              <a:t>muevo</a:t>
            </a:r>
            <a:r>
              <a:rPr lang="en-GB" dirty="0"/>
              <a:t> 5D y 4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algn="ctr"/>
            <a:r>
              <a:rPr lang="en-GB" dirty="0"/>
              <a:t>_ _ _ _ _ _ _ _ _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FD9B-0147-47F1-9B5D-54693CDA19B9}"/>
              </a:ext>
            </a:extLst>
          </p:cNvPr>
          <p:cNvSpPr txBox="1"/>
          <p:nvPr/>
        </p:nvSpPr>
        <p:spPr>
          <a:xfrm>
            <a:off x="839755" y="320185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DDAADDDAA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BD940-1B44-4920-8631-7F086BDF0510}"/>
              </a:ext>
            </a:extLst>
          </p:cNvPr>
          <p:cNvSpPr txBox="1"/>
          <p:nvPr/>
        </p:nvSpPr>
        <p:spPr>
          <a:xfrm>
            <a:off x="3937518" y="315374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DDDDDAAAA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5927D-F313-44E5-80A1-6F88431456A8}"/>
              </a:ext>
            </a:extLst>
          </p:cNvPr>
          <p:cNvSpPr txBox="1"/>
          <p:nvPr/>
        </p:nvSpPr>
        <p:spPr>
          <a:xfrm>
            <a:off x="7203232" y="318076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DAADADDDA</a:t>
            </a:r>
          </a:p>
        </p:txBody>
      </p:sp>
    </p:spTree>
    <p:extLst>
      <p:ext uri="{BB962C8B-B14F-4D97-AF65-F5344CB8AC3E}">
        <p14:creationId xmlns:p14="http://schemas.microsoft.com/office/powerpoint/2010/main" val="1594567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1363-75D8-4C1A-9A4E-85FC1BB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9B40-9DF0-4849-BBE0-03360390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¿De </a:t>
            </a:r>
            <a:r>
              <a:rPr lang="en-GB" dirty="0" err="1"/>
              <a:t>cuantas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poner</a:t>
            </a:r>
            <a:r>
              <a:rPr lang="en-GB" dirty="0"/>
              <a:t> las 5D </a:t>
            </a:r>
            <a:r>
              <a:rPr lang="en-GB" dirty="0" err="1"/>
              <a:t>en</a:t>
            </a:r>
            <a:r>
              <a:rPr lang="en-GB" dirty="0"/>
              <a:t> los 9 pasos?</a:t>
            </a:r>
          </a:p>
          <a:p>
            <a:pPr marL="0" indent="0" algn="ctr">
              <a:buNone/>
            </a:pPr>
            <a:r>
              <a:rPr lang="en-GB" dirty="0"/>
              <a:t>_ _ _ _ _ _ _ _ _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055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1363-75D8-4C1A-9A4E-85FC1BB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880406-EE29-4963-9C58-FA65BCEF604D}"/>
              </a:ext>
            </a:extLst>
          </p:cNvPr>
          <p:cNvSpPr txBox="1"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: ¿De </a:t>
            </a:r>
            <a:r>
              <a:rPr lang="en-GB" dirty="0" err="1"/>
              <a:t>cuantas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poner</a:t>
            </a:r>
            <a:r>
              <a:rPr lang="en-GB" dirty="0"/>
              <a:t> (()) </a:t>
            </a:r>
          </a:p>
        </p:txBody>
      </p:sp>
    </p:spTree>
    <p:extLst>
      <p:ext uri="{BB962C8B-B14F-4D97-AF65-F5344CB8AC3E}">
        <p14:creationId xmlns:p14="http://schemas.microsoft.com/office/powerpoint/2010/main" val="129957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A9C8-430F-46D2-BA6A-F52F5DB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4580B-F5BB-4D81-92D0-E1A6479A9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En </a:t>
                </a:r>
                <a:r>
                  <a:rPr lang="en-GB" dirty="0" err="1"/>
                  <a:t>lenguajes</a:t>
                </a:r>
                <a:r>
                  <a:rPr lang="en-GB" dirty="0"/>
                  <a:t> </a:t>
                </a:r>
                <a:r>
                  <a:rPr lang="en-GB" dirty="0" err="1"/>
                  <a:t>como</a:t>
                </a:r>
                <a:r>
                  <a:rPr lang="en-GB" dirty="0"/>
                  <a:t>  C++ y Java lo que </a:t>
                </a:r>
                <a:r>
                  <a:rPr lang="en-GB" dirty="0" err="1"/>
                  <a:t>ellos</a:t>
                </a:r>
                <a:r>
                  <a:rPr lang="en-GB" dirty="0"/>
                  <a:t> </a:t>
                </a:r>
                <a:r>
                  <a:rPr lang="en-GB" dirty="0" err="1"/>
                  <a:t>tratan</a:t>
                </a:r>
                <a:r>
                  <a:rPr lang="en-GB" dirty="0"/>
                  <a:t> de </a:t>
                </a:r>
                <a:r>
                  <a:rPr lang="en-GB" dirty="0" err="1"/>
                  <a:t>cumplir</a:t>
                </a:r>
                <a:r>
                  <a:rPr lang="en-GB" dirty="0"/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Cuando</a:t>
                </a:r>
                <a:r>
                  <a:rPr lang="en-GB" dirty="0"/>
                  <a:t> a es </a:t>
                </a:r>
                <a:r>
                  <a:rPr lang="en-GB" dirty="0" err="1"/>
                  <a:t>negativo</a:t>
                </a:r>
                <a:r>
                  <a:rPr lang="en-GB" dirty="0"/>
                  <a:t> y b es </a:t>
                </a:r>
                <a:r>
                  <a:rPr lang="en-GB" dirty="0" err="1"/>
                  <a:t>positivo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detalle</a:t>
                </a:r>
                <a:r>
                  <a:rPr lang="en-GB" dirty="0"/>
                  <a:t> debe ser de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porque</a:t>
                </a:r>
                <a:r>
                  <a:rPr lang="en-GB" dirty="0"/>
                  <a:t> el </a:t>
                </a:r>
                <a:r>
                  <a:rPr lang="en-GB" dirty="0" err="1"/>
                  <a:t>operador</a:t>
                </a:r>
                <a:r>
                  <a:rPr lang="en-GB" dirty="0"/>
                  <a:t> no </a:t>
                </a:r>
                <a:r>
                  <a:rPr lang="en-GB" dirty="0" err="1"/>
                  <a:t>está</a:t>
                </a:r>
                <a:r>
                  <a:rPr lang="en-GB" dirty="0"/>
                  <a:t> </a:t>
                </a:r>
                <a:r>
                  <a:rPr lang="en-GB" dirty="0" err="1"/>
                  <a:t>calculando</a:t>
                </a:r>
                <a:r>
                  <a:rPr lang="en-GB" dirty="0"/>
                  <a:t> el modulo!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4580B-F5BB-4D81-92D0-E1A6479A9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1A489E-498A-46A6-9CE2-CDD9BCB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1" y="4626068"/>
            <a:ext cx="3644760" cy="1500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D15D2-DA53-40C0-A02B-AA776EE8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33114"/>
            <a:ext cx="1495634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D08FC-F7F5-438E-B10F-26241D703C91}"/>
              </a:ext>
            </a:extLst>
          </p:cNvPr>
          <p:cNvSpPr txBox="1"/>
          <p:nvPr/>
        </p:nvSpPr>
        <p:spPr>
          <a:xfrm>
            <a:off x="6435063" y="4913741"/>
            <a:ext cx="51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03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1363-75D8-4C1A-9A4E-85FC1BB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¿De </a:t>
                </a:r>
                <a:r>
                  <a:rPr lang="en-GB" dirty="0" err="1"/>
                  <a:t>cuantas</a:t>
                </a:r>
                <a:r>
                  <a:rPr lang="en-GB" dirty="0"/>
                  <a:t> </a:t>
                </a:r>
                <a:r>
                  <a:rPr lang="en-GB" dirty="0" err="1"/>
                  <a:t>formas</a:t>
                </a:r>
                <a:r>
                  <a:rPr lang="en-GB" dirty="0"/>
                  <a:t> se </a:t>
                </a:r>
                <a:r>
                  <a:rPr lang="en-GB" dirty="0" err="1"/>
                  <a:t>puede</a:t>
                </a:r>
                <a:r>
                  <a:rPr lang="en-GB" dirty="0"/>
                  <a:t> resolver </a:t>
                </a:r>
                <a:r>
                  <a:rPr lang="en-GB" dirty="0" err="1"/>
                  <a:t>esta</a:t>
                </a:r>
                <a:r>
                  <a:rPr lang="en-GB" dirty="0"/>
                  <a:t> </a:t>
                </a:r>
                <a:r>
                  <a:rPr lang="en-GB" dirty="0" err="1"/>
                  <a:t>ecuación</a:t>
                </a:r>
                <a:r>
                  <a:rPr lang="en-GB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49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1363-75D8-4C1A-9A4E-85FC1BB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¿De </a:t>
                </a:r>
                <a:r>
                  <a:rPr lang="en-GB" dirty="0" err="1"/>
                  <a:t>cuantas</a:t>
                </a:r>
                <a:r>
                  <a:rPr lang="en-GB" dirty="0"/>
                  <a:t> </a:t>
                </a:r>
                <a:r>
                  <a:rPr lang="en-GB" dirty="0" err="1"/>
                  <a:t>formas</a:t>
                </a:r>
                <a:r>
                  <a:rPr lang="en-GB" dirty="0"/>
                  <a:t> se </a:t>
                </a:r>
                <a:r>
                  <a:rPr lang="en-GB" dirty="0" err="1"/>
                  <a:t>puede</a:t>
                </a:r>
                <a:r>
                  <a:rPr lang="en-GB" dirty="0"/>
                  <a:t> resolver </a:t>
                </a:r>
                <a:r>
                  <a:rPr lang="en-GB" dirty="0" err="1"/>
                  <a:t>esta</a:t>
                </a:r>
                <a:r>
                  <a:rPr lang="en-GB" dirty="0"/>
                  <a:t> </a:t>
                </a:r>
                <a:r>
                  <a:rPr lang="en-GB" dirty="0" err="1"/>
                  <a:t>ecuación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Se </a:t>
                </a:r>
                <a:r>
                  <a:rPr lang="en-GB" dirty="0" err="1"/>
                  <a:t>puede</a:t>
                </a:r>
                <a:r>
                  <a:rPr lang="en-GB" dirty="0"/>
                  <a:t> </a:t>
                </a:r>
                <a:r>
                  <a:rPr lang="en-GB" dirty="0" err="1"/>
                  <a:t>hacer</a:t>
                </a:r>
                <a:r>
                  <a:rPr lang="en-GB" dirty="0"/>
                  <a:t> por </a:t>
                </a:r>
                <a:r>
                  <a:rPr lang="en-GB" dirty="0" err="1"/>
                  <a:t>combinatoria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_ _ _ _ _ + _ _ _ _ _ _ + _ _ _ _ _ _  = 102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Cuantos</a:t>
                </a:r>
                <a:r>
                  <a:rPr lang="en-GB" dirty="0"/>
                  <a:t> </a:t>
                </a:r>
                <a:r>
                  <a:rPr lang="en-GB" dirty="0" err="1"/>
                  <a:t>lugares</a:t>
                </a:r>
                <a:r>
                  <a:rPr lang="en-GB" dirty="0"/>
                  <a:t> </a:t>
                </a:r>
                <a:r>
                  <a:rPr lang="en-GB" dirty="0" err="1"/>
                  <a:t>representan</a:t>
                </a:r>
                <a:r>
                  <a:rPr lang="en-GB" dirty="0"/>
                  <a:t> </a:t>
                </a:r>
                <a:r>
                  <a:rPr lang="en-GB" dirty="0" err="1"/>
                  <a:t>esos</a:t>
                </a:r>
                <a:r>
                  <a:rPr lang="en-GB" dirty="0"/>
                  <a:t> </a:t>
                </a:r>
                <a:r>
                  <a:rPr lang="en-GB" dirty="0" err="1"/>
                  <a:t>espacios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38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1363-75D8-4C1A-9A4E-85FC1BB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9B40-9DF0-4849-BBE0-03360390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665231-9137-4C07-B1FB-6216CB62E466}"/>
              </a:ext>
            </a:extLst>
          </p:cNvPr>
          <p:cNvSpPr txBox="1"/>
          <p:nvPr/>
        </p:nvSpPr>
        <p:spPr>
          <a:xfrm>
            <a:off x="1240971" y="2873829"/>
            <a:ext cx="605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https://cp-algorithms.com/combinatorics/stars_and_bars.html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369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Divisores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Divisores de 32:</a:t>
            </a:r>
          </a:p>
          <a:p>
            <a:pPr marL="0" indent="0" algn="ctr">
              <a:buNone/>
            </a:pPr>
            <a:r>
              <a:rPr lang="es-CO" b="1" i="0" dirty="0"/>
              <a:t>1 2 4 8 16 32</a:t>
            </a:r>
          </a:p>
          <a:p>
            <a:pPr algn="just"/>
            <a:r>
              <a:rPr lang="es-CO" b="1" i="0" dirty="0"/>
              <a:t>Divisores de 36:</a:t>
            </a:r>
          </a:p>
          <a:p>
            <a:pPr marL="0" indent="0" algn="ctr">
              <a:buNone/>
            </a:pPr>
            <a:r>
              <a:rPr lang="es-CO" b="1" i="0" dirty="0"/>
              <a:t>1 2 3 4 6 9 12 18 36</a:t>
            </a:r>
          </a:p>
          <a:p>
            <a:pPr marL="0" indent="0" algn="ctr">
              <a:buNone/>
            </a:pPr>
            <a:endParaRPr lang="es-CO" b="1" i="0" dirty="0"/>
          </a:p>
          <a:p>
            <a:pPr algn="just"/>
            <a:r>
              <a:rPr lang="es-CO" b="1" i="0" dirty="0"/>
              <a:t>Cuál es el mayor número que divide a 32 y a 36?</a:t>
            </a:r>
          </a:p>
          <a:p>
            <a:pPr algn="just"/>
            <a:r>
              <a:rPr lang="es-CO" b="1" i="0" dirty="0"/>
              <a:t>Aplicación simplificación de fracciones</a:t>
            </a:r>
          </a:p>
          <a:p>
            <a:pPr marL="0" indent="0" algn="just">
              <a:buNone/>
            </a:pP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4285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1C9E-EA7D-4769-9264-0AFEA158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A12B8-D391-4343-8B55-A854918CC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08" y="2319998"/>
            <a:ext cx="6264183" cy="30863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F3462-5782-4734-BE83-94F1D62FB268}"/>
              </a:ext>
            </a:extLst>
          </p:cNvPr>
          <p:cNvSpPr txBox="1"/>
          <p:nvPr/>
        </p:nvSpPr>
        <p:spPr>
          <a:xfrm>
            <a:off x="578497" y="1583485"/>
            <a:ext cx="7053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i="0" dirty="0"/>
              <a:t>Quiero obtener una longitud máxima del lado de un cuadrado que encaje en las dos dimensiones</a:t>
            </a:r>
          </a:p>
        </p:txBody>
      </p:sp>
    </p:spTree>
    <p:extLst>
      <p:ext uri="{BB962C8B-B14F-4D97-AF65-F5344CB8AC3E}">
        <p14:creationId xmlns:p14="http://schemas.microsoft.com/office/powerpoint/2010/main" val="53384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3B43-344A-40F7-8C6F-7A0BAF4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20567-FBA5-42C8-B4DF-A924FE2EA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2272284"/>
            <a:ext cx="7573432" cy="3181794"/>
          </a:xfrm>
        </p:spPr>
      </p:pic>
    </p:spTree>
    <p:extLst>
      <p:ext uri="{BB962C8B-B14F-4D97-AF65-F5344CB8AC3E}">
        <p14:creationId xmlns:p14="http://schemas.microsoft.com/office/powerpoint/2010/main" val="103064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1750</Words>
  <Application>Microsoft Office PowerPoint</Application>
  <PresentationFormat>On-screen Show (4:3)</PresentationFormat>
  <Paragraphs>378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LM Roman 10</vt:lpstr>
      <vt:lpstr>Segoe UI Emoji</vt:lpstr>
      <vt:lpstr>Office Theme</vt:lpstr>
      <vt:lpstr>PowerPoint Presentation</vt:lpstr>
      <vt:lpstr>PowerPoint Presentation</vt:lpstr>
      <vt:lpstr>Divisibilidad</vt:lpstr>
      <vt:lpstr>Divisibilidad</vt:lpstr>
      <vt:lpstr>Divisibilidad</vt:lpstr>
      <vt:lpstr>PowerPoint Presentation</vt:lpstr>
      <vt:lpstr>Divisores</vt:lpstr>
      <vt:lpstr>PowerPoint Presentation</vt:lpstr>
      <vt:lpstr>PowerPoint Presentation</vt:lpstr>
      <vt:lpstr>Propiedad</vt:lpstr>
      <vt:lpstr>Multiplos</vt:lpstr>
      <vt:lpstr>Mínimo común múltiplo</vt:lpstr>
      <vt:lpstr>Primos</vt:lpstr>
      <vt:lpstr>PowerPoint Presentation</vt:lpstr>
      <vt:lpstr>¿Cómo saber si un número es primo?</vt:lpstr>
      <vt:lpstr>Propiedad</vt:lpstr>
      <vt:lpstr>PowerPoint Presentation</vt:lpstr>
      <vt:lpstr>PowerPoint Presentation</vt:lpstr>
      <vt:lpstr>Una primera idea</vt:lpstr>
      <vt:lpstr>Se puede hacer mucho mejor</vt:lpstr>
      <vt:lpstr>Se puede hacer mucho mejor</vt:lpstr>
      <vt:lpstr>Criba de eratóstenes O(n log log n)</vt:lpstr>
      <vt:lpstr>Benchmark</vt:lpstr>
      <vt:lpstr>Factorización</vt:lpstr>
      <vt:lpstr>Si es un solo número</vt:lpstr>
      <vt:lpstr>PowerPoint Presentation</vt:lpstr>
      <vt:lpstr>Se puede hacer mucho mejor</vt:lpstr>
      <vt:lpstr>Ecuaciones diofánticas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x^′  y y^′  son dados por el algoritmo extendido de euclides</vt:lpstr>
      <vt:lpstr>PowerPoint Presentation</vt:lpstr>
      <vt:lpstr>Congruencias</vt:lpstr>
      <vt:lpstr>Congruencias</vt:lpstr>
      <vt:lpstr>Congruencias</vt:lpstr>
      <vt:lpstr>Congruencias</vt:lpstr>
      <vt:lpstr>PowerPoint Presentation</vt:lpstr>
      <vt:lpstr>PowerPoint Presentation</vt:lpstr>
      <vt:lpstr>Propiedades congruencia</vt:lpstr>
      <vt:lpstr>Propiedades congruencia</vt:lpstr>
      <vt:lpstr>Si p es primo</vt:lpstr>
      <vt:lpstr>Calcular potencia rápidamente</vt:lpstr>
      <vt:lpstr>Si n NO es primo</vt:lpstr>
      <vt:lpstr>Combinatoria</vt:lpstr>
      <vt:lpstr>Permutaciones</vt:lpstr>
      <vt:lpstr>Permutaciones</vt:lpstr>
      <vt:lpstr>Permutaciones de n tomados de a k</vt:lpstr>
      <vt:lpstr>Combinatoria</vt:lpstr>
      <vt:lpstr>Combinatoria</vt:lpstr>
      <vt:lpstr>Triangulo de pascal</vt:lpstr>
      <vt:lpstr>Triangulo de pascal</vt:lpstr>
      <vt:lpstr>Aplicación de combinatoria</vt:lpstr>
      <vt:lpstr>Aplicación de combinatoria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215</cp:revision>
  <dcterms:created xsi:type="dcterms:W3CDTF">2011-01-19T03:22:36Z</dcterms:created>
  <dcterms:modified xsi:type="dcterms:W3CDTF">2021-03-19T01:15:04Z</dcterms:modified>
</cp:coreProperties>
</file>