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77" r:id="rId3"/>
    <p:sldId id="306" r:id="rId4"/>
    <p:sldId id="313" r:id="rId5"/>
    <p:sldId id="314" r:id="rId6"/>
    <p:sldId id="315" r:id="rId7"/>
    <p:sldId id="318" r:id="rId8"/>
    <p:sldId id="307" r:id="rId9"/>
    <p:sldId id="316" r:id="rId10"/>
    <p:sldId id="323" r:id="rId11"/>
    <p:sldId id="319" r:id="rId12"/>
    <p:sldId id="322" r:id="rId13"/>
    <p:sldId id="321" r:id="rId14"/>
    <p:sldId id="324" r:id="rId15"/>
    <p:sldId id="325" r:id="rId16"/>
    <p:sldId id="327" r:id="rId17"/>
    <p:sldId id="326" r:id="rId18"/>
    <p:sldId id="328" r:id="rId19"/>
    <p:sldId id="330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06"/>
            <p14:sldId id="313"/>
            <p14:sldId id="314"/>
            <p14:sldId id="315"/>
            <p14:sldId id="318"/>
            <p14:sldId id="307"/>
            <p14:sldId id="316"/>
            <p14:sldId id="323"/>
            <p14:sldId id="319"/>
            <p14:sldId id="322"/>
            <p14:sldId id="321"/>
            <p14:sldId id="324"/>
            <p14:sldId id="325"/>
            <p14:sldId id="327"/>
            <p14:sldId id="326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4T16:14:24.7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10263 9626 856 0,'0'0'502'0,"0"0"-211"16,0 0-22-16,0 0-55 0,0 0 5 15,0 0-17-15,0 0-40 16,-67-44-25-16,44 43-13 15,-1-1-39-15,-9 2-16 16,-7 0-30-16,-2 0-18 16,-6 6-1-16,4 4-8 15,0 0 6-15,1 0 1 16,1 1-5-16,-3 6-2 16,3 3-3-16,4 4 1 15,0 4-4-15,7 4 5 16,2 2 12-16,7 4 6 15,-1 5-5-15,8 2 13 16,-1 4 13-16,3 2-4 16,2 4-8-16,0 0 1 15,2-4-9-15,0 3 6 0,4-2 7 16,1-1-7-16,4-1 2 16,0 0-7-16,0 4-2 15,0 2-7-15,0 5-2 16,2 5 5-16,-2 4 10 15,0 4 4-15,0 7-14 16,-9 0-10-16,-4 6-4 16,2 1 4-16,-6 2-2 15,5 2-5-15,-3 1 2 16,1-1-2-16,1-2-8 16,1-3 0-16,1-2 0 15,3 0 0-15,-4-3 0 16,2 2 0-16,0 1 0 0,-4 1 0 15,2-2 0-15,-5 0 0 16,2-2 0-16,-1-7 0 16,-1-5 0-16,1-8 0 15,0-4 0-15,-1-2 0 16,-1-2 0-16,-4-1 0 16,-1-3 0-16,1-2 0 15,-2-6 0-15,1-7 0 16,-1-4 0-16,-3-7 0 15,0-8 0-15,-2-7 0 16,-4-9 0-16,-1 0 0 16,3-5 0-16,-2-15 0 15,6-4 0-15,8-2 0 0,5 2 0 16,7-1 0 0,7 2 0-16,0-1 0 0,11 0 0 15,9 0 0-15,3 2 0 16,6 1 0-16,2 2 0 15,0 2 0-15,0 3 0 16,-2 7 0-16,-5 2 0 16,-1 5 0-16,-1 0 0 15,1 3 0-15,0 9 0 16,7 2 0-16,-4 4 0 16,-1 0 0-16,-2 4 0 15,-4 6 0-15,-3 4 0 16,-3 8 0-16,-1 4 0 15,-1 2 0-15,-5 4 0 0,-2 3 0 16,0-3 0-16,-4 4 0 16,0-2 0-16,0 0 0 15,0 2 0-15,0-2 0 16,-8 0 0-16,0 1 0 16,-1 0 0-16,1 1 0 15,4 3 0-15,-2-3 0 16,3 0 0-16,-1 0 0 15,2-2 0-15,-2 1 0 16,2-2 0-16,-2 0 0 16,2-1 0-16,0 0 0 0,0 0 0 15,0 4 0 1,-5 3 0-16,1 0 0 0,-6 2 0 16,0-1 0-16,3 1 0 15,-1 2 0-15,1-3 0 16,3 1 0-16,-1-5 0 15,3 1 0-15,-3 4 0 16,0-3 0-16,1 0 0 16,-1-2 0-16,0-2 0 15,2 1 0-15,1-6 0 16,0 3 0-16,-1-2 0 16,1 1 0-16,-2-1 0 15,-2 2 0-15,4-5 0 16,0 5 0-16,1-6 0 15,1 0 0-15,0 1 0 0,2 4 0 16,0-3 0 0,-3 6 0-16,2-6 0 0,1 3 0 15,0-3 0-15,0-2 0 16,0-5 0-16,0-2 0 16,0-3 0-16,1 2 0 15,6-4 0-15,2-2 0 16,3 7 0-16,-1-6 0 15,1 4 0-15,0 1 0 16,1-4 0-16,1 0 0 16,-1-2 0-16,3-4 0 15,4-2 0-15,4 2 0 0,10-4 0 16,3 0 0 0,8 2 0-16,2-2 0 0,2-1 0 15,0-4 0-15,0-6 0 16,-2-3 0-16,2-8 0 15,-4 0 0-15,-3 0 0 16,-6 0 0-16,-1-8 0 16,-6 3 0-16,-5 5 0 15,-3 0 0-15,-6 0 0 16,-3 0 0-16,-4-3 0 16,-3-7 0-16,1-8 0 15,-4-4-47-15,0-5-185 16,-2 0-124-16,-4 8-286 0,-11 7-960 15</inkml:trace>
  <inkml:trace contextRef="#ctx0" brushRef="#br0" timeOffset="3183.05">1916 9739 1038 0,'0'0'755'16,"0"0"-401"-16,0 0-11 16,0 0-111-16,0 0-75 15,0 0-33-15,0 0-40 16,-2-36-21-16,-2 30-8 15,0-2-22-15,-3 0-25 16,1-2 8-16,-2 1-10 16,-3-2-5-16,1-1-1 15,-4-1-9-15,-2 5 0 0,0-3 8 16,-3 5 1-16,-1 2 1 16,-3 4 1-16,4 0 3 15,-2 4-5-15,3 19-1 16,3 8 0-16,1 15-5 15,3 13 6-15,2 27 8 16,0 24-2-16,3 24 7 16,-1-12-2-16,1-25-10 15,1-32 7-15,3-26-8 16,-1 3 1-16,3 0-1 16,-2 0 1-16,2-10-1 0,-2-7 1 15,-1-9 4-15,1-6-5 16,2-4-14-16,-2-5-34 15,2 2-22-15,-2-3 4 16,0 0-66-16,-1 0-65 16,2 0-61-16,-2 0-44 15,1-3-246-15,2-4-142 0</inkml:trace>
  <inkml:trace contextRef="#ctx0" brushRef="#br0" timeOffset="3912.97">1546 10317 954 0,'0'0'504'16,"0"0"-171"-16,0 0 1 15,0 0-71-15,0 0-30 16,143 17-26-16,-95-8-20 16,-3-3-31-16,-4 2-65 15,-10 0-29-15,-9-2-25 16,-9 2-24-16,-3-5-5 0,-8 4-8 15,-2-3-41-15,0 0-68 16,0 0-106-16,0-2-130 16,0 0-370-16</inkml:trace>
  <inkml:trace contextRef="#ctx0" brushRef="#br0" timeOffset="4580.01">2391 10533 1530 0,'0'0'572'0,"0"0"-334"0,0 0 59 16,0 0-89-16,0 0-38 16,0 0-77-16,0 0-54 15,0 0-22-15,-4 0-17 16,-3 0-122-16,2 0-185 16,-1 0-524-16</inkml:trace>
  <inkml:trace contextRef="#ctx0" brushRef="#br0" timeOffset="4813.62">2452 10218 1846 0,'0'0'680'15,"0"0"-353"-15,0 0-72 16,0 0-111-16,0 0-76 16,0 0-68-16,0 0-24 15,0-6-209-15,0 19-367 16,0-1-704-16</inkml:trace>
  <inkml:trace contextRef="#ctx0" brushRef="#br0" timeOffset="5654.12">2982 9912 834 0,'0'0'698'0,"0"0"-426"16,0 0-26-16,0 0-29 16,0 118 81-16,0-49-60 15,-16 10-49-15,-6 8-11 16,-3-1-39-16,-4-8-48 0,2-10-55 16,3-14-16-1,4-12-19-15,6-11-1 0,6-13-23 16,3-10-56-16,5-8-92 15,0 0-113-15,5-18-101 16,10-8 49-16,1-1-328 0</inkml:trace>
  <inkml:trace contextRef="#ctx0" brushRef="#br0" timeOffset="5933.77">3242 9984 808 0,'0'0'1108'0,"0"0"-744"15,0 0-172-15,-13 144 37 16,2-32-35-16,-3 24-68 16,6-6-54-16,3-33-35 15,3-31 11-15,0-26 2 16,-3 1-28-16,0-2-13 15,1-8-9-15,0-11-10 16,0-11-79-16,1-9-105 16,1-3-96-16,2-50-19 15,0 0-207-15,7-7-170 0</inkml:trace>
  <inkml:trace contextRef="#ctx0" brushRef="#br0" timeOffset="6232.01">3200 10046 935 0,'0'0'759'0,"0"0"-444"0,0 0 64 15,83 108-45-15,-41-44-35 16,9 6-82-16,7 1-48 16,-1-6-32-16,1-14-62 15,-4-13-12-15,-7-16 10 16,-9-14-16-16,-5-8-27 15,-8-6 6-15,0-24 51 16,-6-12-18-16,-3-11-37 16,-3-10-17-16,-7-5-9 15,0-1-6-15,-6 7-12 16,0 16-15-16,0 16-12 0,0 18-8 16,0 10-71-16,0 2-128 15,0 8-258-15,0 4-272 0</inkml:trace>
  <inkml:trace contextRef="#ctx0" brushRef="#br0" timeOffset="6846.36">4671 10337 846 0,'0'0'882'0,"0"0"-556"15,0 0-140-15,0 0-18 16,0 0 24-16,0 0-19 16,173 0-9-16,-74 0 20 15,28 0-37-15,-7 0-12 16,-7 0-36-16,-17 1-39 0,-22 2-38 15,3-1-11-15,4-2-10 16,-12 0 0-16,-13 0 0 16,-12 0-1-16,-10 0-14 15,-12 0-28-15,-11 0-50 16,-6 0-77-16,-5 0-117 16,-7 0-274-16,-9 0-516 0</inkml:trace>
  <inkml:trace contextRef="#ctx0" brushRef="#br0" timeOffset="7215.24">5689 10156 901 0,'0'0'970'15,"0"0"-719"-15,0 0 92 16,0 0-51-16,0 0-11 16,142 44-28-16,-95-29-56 15,-3 1-60-15,-3 0-64 16,-12-1-41-16,-7 4-16 16,-8 1 5-16,-8 3-1 15,-6 0 5-15,0 5-5 16,-18 4-10-16,-10 2-8 15,-7 4-2-15,-2-2-8 0,-1-1 7 16,3-7-20 0,4-5-18-16,10-9-26 0,8-3-25 15,9-8-52-15,4-3-75 16,4 0-138-16,16-7-351 16,4-8-350-16</inkml:trace>
  <inkml:trace contextRef="#ctx0" brushRef="#br0" timeOffset="7627.72">6774 10162 1659 0,'0'0'559'16,"0"0"-193"-16,0 0-136 16,0 0-90-16,-28 132 52 0,16-63-24 15,0 0-67-15,-1-2-63 16,5-9-22-16,-2-12-15 16,6-12-1-16,-1-12-11 15,1-9-61-15,2-7-70 16,0-6-133-16,0 0-433 15,2-9-490-15</inkml:trace>
  <inkml:trace contextRef="#ctx0" brushRef="#br0" timeOffset="7884.04">7039 10126 1662 0,'0'0'645'0,"0"0"-318"16,0 0 46-16,-43 167-81 16,26-97-91-16,3-2-84 15,3-10-74-15,7-10-29 16,2-11-14-16,0-11-8 16,2-8-12-16,0-10-37 15,0-5-40-15,0-3-83 16,0 0-118-16,0-17-222 15,0-5-45-15,0-5-105 0</inkml:trace>
  <inkml:trace contextRef="#ctx0" brushRef="#br0" timeOffset="8108.75">7008 10231 758 0,'0'0'589'16,"0"0"-60"-16,0 0-172 16,0 0-50-16,0 0-65 15,112 122-41-15,-70-68 98 16,2 1-53-16,3-11-62 15,-5-13-34-15,-6-15-27 16,-3-13-12-16,-4-6-111 16,-2-37 0-16,0-20 0 15,0-19 0-15,-3-14 0 16,-2-4 0-16,-4 9 0 16,-5 16 0-16,1 22-120 15,-12 42-126-15,-2 8-282 16,0 16-441-16</inkml:trace>
  <inkml:trace contextRef="#ctx0" brushRef="#br0" timeOffset="9262.67">3374 11733 1497 0,'0'0'536'0,"0"0"-171"0,0 0-58 16,0 0-138-16,0 0-54 16,0 0 18-16,159 93 2 15,-100-26 28-15,-3 4-10 16,-9-2-69-16,-14-2-36 15,-13-8-18-15,-18-2-10 16,-2-5-8-16,-20-4-12 16,-20-2-3-16,-7-8-39 15,-4-5-32-15,2-9-13 16,7-9-25-16,7-4-15 16,12-5-17-16,9-5-6 15,10-1-8-15,4 0-66 16,0-1-131-16,29-24 27 15,0 4 3-15,0-1-312 0</inkml:trace>
  <inkml:trace contextRef="#ctx0" brushRef="#br0" timeOffset="9596.56">4018 11872 502 0,'0'0'1018'0,"0"0"-684"0,0 0 21 15,-116 29-122-15,76-1-92 16,2 8-40 0,-2 8-17-16,6 9 20 0,2 4-10 15,11 6 15-15,8 1-20 16,6-2-14-16,7-6 1 15,0-10-1-15,13-8-24 16,12-11 1-16,6-9 10 16,9-8 13-16,9-10-12 15,2 0-29-15,1 0-11 16,-5-5-13-16,-14 0-10 16,-4 5-166-16,-12 0-407 15,-6 11-643-15</inkml:trace>
  <inkml:trace contextRef="#ctx0" brushRef="#br0" timeOffset="10210.61">5671 12056 895 0,'0'0'855'0,"0"0"-464"16,0 0-24-16,0 0-165 15,0 0-91-15,0 0-14 16,-18 146 36-16,9-68-27 15,2 6-28-15,2-2-42 16,4-12-18-16,1-14-17 16,0-14-1-16,0-17-9 15,0-13-57-15,1-12-75 16,4 0-55-16,2-29-138 16,0-4-177-16,-2-3-55 0</inkml:trace>
  <inkml:trace contextRef="#ctx0" brushRef="#br0" timeOffset="10532.01">5666 12374 71 0,'0'0'1091'0,"0"0"-714"15,0 0 121-15,0 0-176 16,0 0 26-16,165 10-30 16,-91-10-36-16,15 0-61 15,30 0-60-15,22 0-82 16,27 0-8-16,-18 5 44 15,-35 2-53-15,-37 1-37 16,-27-2-11-16,7 0-7 16,3 2-5-16,8 1-1 15,-12-2 0-15,-6 1 2 0,-5-2-3 16,-11-2-10-16,-6 0-7 16,-7-4-2-16,-8 2-14 15,-6-2-30-15,-3 0-14 16,-5 0 19-16,0 0-17 15,0 0-93-15,-11 0-88 16,-5 0-89-16,3 0-278 16,2 0-366-16</inkml:trace>
  <inkml:trace contextRef="#ctx0" brushRef="#br0" timeOffset="11095.06">7104 12184 1132 0,'0'0'673'0,"0"0"-300"15,0 0 10-15,0 0-102 16,0 0-36-16,0 0-37 15,0 0 27-15,13 10-28 0,9 8-30 16,7 4 5 0,7 2-182-16,1 1 0 0,4 0 0 15,-3 0 0-15,-3-2 0 16,-1 2 0-16,-7-6 0 16,-5 2 0-16,-7-8 0 15,-6-1 0-15,-4-4 0 16,-5-4 0-16,0 0 0 15,0 0 0-15,-12 2 0 16,-10 5 0-16,-4 3 0 16,-7 4 0-16,-2 1 0 15,0 6 0-15,4 0 0 16,4 0 0-16,5-3 0 16,4-4 0-16,3-3 0 15,3-4 0-15,3-1 0 0,5-6 0 16,0 0 0-1,4-4 0-15,0 2 0 0,0-2 0 16,0 0 0-16,0 0 0 16,0 0 0-16,0 0 0 15,0 0 0-15,0 2 0 16,0 0 0-16,2 0-80 16,4 6-193-16,1-2-249 15,-3 0-342-15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4T20:20:53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7985 9735 205 0,'0'0'942'16,"0"0"-613"-16,0 0 23 16,0 0-65-16,0 0-48 15,0 0-27-15,-21-11-51 16,21 11-43-16,0-3-39 15,0 3-23-15,0 0 2 16,-4-2 15-16,-4 1-10 0,2-4-27 16,-7 1 14-1,-1 2-19-15,-3-2-5 0,-6 0-12 16,0 2-13-16,2 0 8 16,0 2-8-16,1 0 11 15,1 0-5-15,0 0 8 16,3 2-7-16,1 6-7 15,2 2 10-15,-1 1 2 16,6 5-2-16,-4-2-1 16,6 1-1-16,-1 1 3 15,1 0-1-15,-1 0-2 16,0 1 1-16,2-3 4 16,-1 1 4-16,-1 3 9 0,-1 0 7 15,0 3-10 1,2 1-1-16,-1 2-13 0,3-2-8 15,2 0 4-15,2 0-6 16,0-2 1-16,0 0 0 16,0-1 0-16,0 0 7 15,0 3-2-15,-2-2-5 16,-1 4 7-16,3 1-1 16,-3-2 5-16,3 4 14 15,-2-4-7-15,2 4-10 16,0-1-7-16,0-2 4 15,0-1-6-15,0-2 1 16,0 0 0-16,0-4 0 16,0 1 4-16,0 0-4 0,0 2-1 15,0 4 1-15,0-2 8 16,0 3-3-16,0-1-5 16,0-1 1-16,0 1 4 15,0 0-6-15,0-1 2 16,0 0-2-16,0 0 1 15,0 0 1-15,2 0-1 16,1 1 0-16,-3 2 0 16,0 1 15-16,0 0-2 15,0 0-1-15,0-2-2 16,0 1 2-16,0-2-12 16,0 1 0-16,0-2 1 15,0 2 5-15,0 0-6 16,0 0 0-16,0 0 1 15,0 2-2-15,0-4 1 0,0 4-1 16,0-4 0-16,0 2-1 16,0-3 1-16,0 2-1 15,0 0 1-15,0 1-1 16,0-2 1-16,0 4-1 16,0-1 0-16,0 3 1 15,0 0 0-15,0 1 0 16,0 0 0-16,0-4-1 15,0-2 1-15,0 0 0 16,0-4-1-16,0 2 1 16,0-2 0-16,0 0 0 15,-5 1 0-15,3-5 0 16,0-1 0-16,0 2 0 0,0-4 0 16,0 3 0-16,-3 1 0 15,1 0 1-15,0 2-1 16,-2-1 0-16,2 0 0 15,0 0 0-15,-1-3 1 16,1 4-1-16,0 1 0 16,-4-3 1-16,2 6-1 15,-1-4 0-15,3 0 0 16,-2 0-1-16,-2-3 2 16,2 2-1-16,-3-1 0 0,0-1 0 15,0 1 0 1,2-6-1-16,3 1 1 15,0-3-1-15,-3-4-11 0,2 4 6 16,-4-1 5 0,1 2 0-16,1-2 0 0,-2 0 0 15,4-2-5-15,1-2 4 16,0-2-4-16,-1 0-4 16,3 0-1-16,0-2 4 15,-2 2-10-15,-2-2 5 16,4 0-6-16,-2 2 2 15,-3-2-8-15,3 3-6 16,-2-2 1-16,-2-1 2 16,4 0 6-16,0 0-1 15,1 0 5-15,-1 0 7 0,2 0 1 16,-2 0 1 0,1-1 2-16,3-4 5 0,0 3 0 15,0 0-5-15,0-2-4 16,0 0-5-16,0 0 6 15,0-2-3-15,0-3 12 16,7 0-1-16,4-1 0 16,0-2 1-16,0 4 6 15,0 0-5-15,-1-1 18 16,-2 6 1-16,1-1-8 16,0 0 4-16,2 0-8 15,0 0-7-15,0 2 11 16,1-1-11-16,-2 3-1 15,2 0-6-15,-3 0 6 16,2 0 1-16,-2 0-1 0,0 0 6 16,-3 0-5-16,3 0 14 15,-2 0 7-15,-2 0 1 16,-1 0-2-16,-2 0 0 16,0 5 4-16,-2-1-5 15,0 0 7-15,0 1-6 16,0 4-3-16,0-1-17 15,0 0 0-15,0-1 0 16,0 4-1-16,0-1 7 16,0-1-6-16,-2 6-1 15,-2-3 0-15,0 2 0 16,-4-2 8-16,4 0-7 16,2-2 0-16,-3 1 9 0,3-3-10 15,0 5 6-15,0 1-4 16,0 2 19-16,-3 2-3 15,3 2 0-15,-5 2 0 16,2 2 9-16,-1 0-6 16,-3 0-6-16,2 2 12 15,0 1-11-15,1-4-7 16,2 0-3-16,1-3 2 16,0-2-8-16,3 1 2 15,-1 4-1-15,-1 1 8 16,-3 2 2-16,0 0 8 15,-1 3 2-15,-1-2-21 0,-1 4 0 16,0-4 0 0,2 1 0-16,2 0 0 0,-1 1 0 15,1-3 0-15,0-2 0 16,1 2 0-16,-2-2 0 16,1 2 0-16,-3 0 0 15,1-2 0-15,-1 1 0 16,2-6 0-16,1-3 0 15,0-4 0-15,1 0 0 16,1 0 0-16,0 4 0 16,-2 4 0-16,2 7 0 15,-1 1 0-15,1 2 0 16,2 0 0-16,0-1 0 0,0 2 0 16,0 1 0-1,0-7 0-15,0 0 0 0,0-5 0 16,0-4 0-16,0-2 0 15,0 0 0-15,0 0 0 16,0 4 0-16,0 4 0 16,0 1 0-16,0-2 0 15,0-1 0-15,0-3 0 16,0-5 0-16,0-5 0 16,0-2 0-16,0-3 0 15,0 2 0-15,0-2 0 16,0 3 0-16,0 4 0 15,0 1 0-15,0 4 0 16,0 2 0-16,0 4 0 16,0 2 0-16,0 4 0 0,0-2 0 15,0-2 0-15,0 2 0 16,5-2 0-16,-1 0 0 16,-2-2 0-16,2-1 0 15,-1-5 0-15,-3-3 0 16,0 4 0-16,0 0 0 15,0 5 0-15,0 9 0 16,-3-3 0-16,-1 8 0 16,2-2 0-16,2 0 0 15,0-4 0-15,0-2 0 16,0-3 0-16,0-6 0 16,0-3 0-16,0-6 0 0,0 0 0 15,0-2 0-15,0-3 0 16,0 3 0-16,0 3 0 15,-2 5 0-15,-5 4 0 16,0 4 0-16,0 4 0 16,5 5 0-16,0 1 0 15,2-5 0-15,0 0 0 16,0-1 0-16,0 0 0 16,4-2 0-16,3 2 0 15,-3-2 0-15,1 7 0 16,-5-6 0-16,0 3 0 15,0 7 0-15,0-3 0 16,0 4 0-16,-5-3 0 16,1 0 0-16,2-3 0 15,0 0 0-15,2 0 0 0,0-3 0 16,0 3 0-16,0-7 0 16,0-1 0-16,0 0 0 15,2 1 0-15,-2-1 0 16,0 4 0-16,0-2 0 15,0 2 0-15,0-2 0 16,0-2 0-16,-5-2 0 16,1-2 0-16,0 0 0 15,2 2 0-15,-1 3 0 16,3-2 0-16,0 2 0 16,0-6 0-16,0 1 0 15,0-2 0-15,0-2 0 16,0-5 0-16,0 1 0 0,0-6 0 15,11-4 0-15,2 1 0 16,3-1 0-16,2 0 0 16,2 3 0-16,0 3 0 15,0 2 0-15,0 0 0 16,-3 2 0-16,-1-5 0 16,-2-1 0-16,-3 1 0 15,-1-5 0-15,7 0 0 16,-2 0 0-16,1 0 0 15,-3 0 0-15,-1 0 0 16,-1 0 0-16,-3 0 0 16,2 0 0-16,-1 4 0 15,-1-1 0-15,4-3 0 0,-3 0 0 16,1 0 0 0,2 0 0-16,-1 0 0 0,-2 0 0 15,2 0 0-15,-2 0 0 16,2 0 0-16,0 0 0 15,-2 0 0-15,2 3 0 16,-5-1 0-16,0-2 0 16,-4 0 0-16,-2 0 0 15,0 0 0-15,0 0 0 16,0 0 0-16,0 0 0 16,0 0 0-16,0 0 0 15,-8 0 0-15,-9 0 0 0,1 0-460 16,-1 0-407-16</inkml:trace>
  <inkml:trace contextRef="#ctx0" brushRef="#br0" timeOffset="9869.58">3429 9974 1538 0,'0'0'624'15,"0"0"-303"-15,0 0-93 16,-46 113-74-16,21-40 29 16,-2 11-55-16,6 3-58 15,2-6-37-15,6-12-18 0,2-15-13 16,4-14-2-16,1-12 0 16,1-9-21-16,3-13-33 15,2-6-61-15,0-6-132 16,0-15-340-16,0-2-351 0</inkml:trace>
  <inkml:trace contextRef="#ctx0" brushRef="#br0" timeOffset="10169.77">3549 10117 1467 0,'0'0'495'16,"0"0"-190"-16,0 0-3 15,0 0-99-15,0 0-48 16,12 117-65-16,-12-67 22 16,-4 7 19-16,-12-1-55 15,1 0-30-15,-1-10-22 16,3-6-15-16,3-10-8 15,6-9-1-15,-1-10-24 16,3-5-65-16,2-4-54 16,-2-2-66-16,2 0-108 0,0 0-466 15</inkml:trace>
  <inkml:trace contextRef="#ctx0" brushRef="#br0" timeOffset="10546.77">3588 10144 1551 0,'0'0'527'15,"0"0"-167"-15,31 140-90 16,-11-75-46-16,4-5-38 15,5-6-60-15,3-11 20 0,-1-10-2 16,0-9-60-16,-8-9-12 16,-7-10 0-16,-1-5 20 15,-5 0 5-15,2-4-19 16,-1-18-11-16,2-6-67 16,1-10 0-16,-1-10 0 15,1-8 0-15,-1-2 0 16,0 3 0-16,-4 12 0 15,-4 15-23-15,-1 13-56 16,-4 14-119-16,0 1-90 16,0 16-213-16,0 2-317 0</inkml:trace>
  <inkml:trace contextRef="#ctx0" brushRef="#br0" timeOffset="11303.73">4381 10421 1565 0,'0'0'669'0,"0"0"-319"16,0 0-65-16,0 0-70 15,0 0-13-15,163 0 9 16,-101 8-41-16,9-2-29 0,5 2-41 16,-2-2-26-1,-3-2-28-15,0-2-22 0,-4-2-12 16,0 0-4-16,-3 0-2 16,-3 0-5-16,-10 0 0 15,-9-4 0-15,-13 0-1 16,-11 2-8-16,-9 2-16 15,-7 0-40-15,-2 0-41 16,0 0-30-16,0 0-44 16,0 0-87-16,-2 0-89 15,-10 0-275-15,-1 0-595 0</inkml:trace>
  <inkml:trace contextRef="#ctx0" brushRef="#br0" timeOffset="11671.28">5284 10313 933 0,'0'0'854'0,"0"0"-364"15,0 0-139-15,0 0-57 16,0 0-27-16,113 68-25 16,-77-52-59-16,0 0-31 0,-7-3-53 15,-10 0-21-15,-7-1-27 16,-8 0-12-16,-4 0-3 16,0 0-9-16,-20 4-27 15,-5 0 0-15,1-2 0 16,-1 0 0-16,5-2 0 15,3-3-77-15,1-2-76 16,5 0-52-16,4-3-47 16,7-4-79-16,0 0-311 15,9 0-542-15</inkml:trace>
  <inkml:trace contextRef="#ctx0" brushRef="#br0" timeOffset="12091.16">6032 10074 1422 0,'0'0'656'16,"0"0"-313"-16,0 0-57 15,0 0-32-15,0 0-30 16,0 110-23-16,-13-47-5 15,-3 3-56-15,1 0-64 16,-1-6-40-16,3-10-19 16,1-8-11-16,6-10-6 15,1-9 0-15,1-9-27 16,2-5-65-16,0-5-85 16,-4-4-119-16,4 0-215 15,0 0-412-15</inkml:trace>
  <inkml:trace contextRef="#ctx0" brushRef="#br0" timeOffset="12399.95">6257 10104 1445 0,'0'0'671'15,"0"0"-296"-15,0 0-63 0,-56 161-87 16,32-95-65 0,4 0-60-16,-2-10-48 0,10-8-32 15,2-12-13-15,2-11-7 16,6-12 0-16,0-6-61 15,2-7-75-15,0 0-81 16,0-17-339-16,0 2-238 0</inkml:trace>
  <inkml:trace contextRef="#ctx0" brushRef="#br0" timeOffset="12729.13">6248 10221 1448 0,'0'0'514'16,"0"0"-125"-16,25 120-11 0,-8-70-100 16,3-4-54-16,5-8-97 15,2-10-8-15,4-7-7 16,-2-8-1-16,0-8 35 16,-3-5 11-16,1 0-64 15,-2-14-93-15,-1-11 0 16,-1-7 0-16,-4-13 0 15,0-6 0-15,-4-13 0 16,-1-7 0-16,-4 2 0 16,-1 8 0-16,-2 19 0 15,-4 17 0-15,-1 14 0 16,-2 11-87-16,0 0-122 16,0 28-100-16,0 5-73 0,0 0-416 15</inkml:trace>
  <inkml:trace contextRef="#ctx0" brushRef="#br0" timeOffset="28458.05">785 10093 916 0,'0'0'312'0,"0"0"-23"16,0 0-1-16,0 0-58 0,0 0-22 15,0 0 0-15,0 0-4 16,22 0-22-16,-15-11-28 16,0-1-13-16,-1-1-11 15,-2 0-21-15,-1-1-7 16,-3-2-7-16,0 1-19 16,0-4-17-16,-7-2-19 15,-9 6-11-15,-1 1-14 16,-4 2-8-16,2 6-7 15,-1 3-1-15,-3 3 0 0,4 0 1 16,-2 13-10 0,-3 11 10-16,1 8 1 0,-1 14-1 15,0 14 0-15,1 10 15 16,3 13 16-16,7-1 4 16,2-2 8-16,3-8-19 15,4-8-6-15,2-12-7 16,-2-10-4-16,1-9-6 15,3-11 1-15,-2-6-1 16,0-10-1-16,-3-3-21 16,2 0-84-16,-5-3-56 15,-1 0-82-15,-1 4-85 16,0 0-257-16,4 0-282 0</inkml:trace>
  <inkml:trace contextRef="#ctx0" brushRef="#br0" timeOffset="28662.51">427 10487 1348 0,'0'0'531'0,"0"0"-265"16,0 0 59-16,0 0-48 15,0 0-38-15,0 0-34 16,0 0-71-16,122 8-46 15,-112-4-48-15,2 3-26 16,-3-1-14-16,-1 11-148 16,-1-3-233-16,0 2-486 0</inkml:trace>
  <inkml:trace contextRef="#ctx0" brushRef="#br0" timeOffset="28940.76">963 10700 947 0,'0'0'1155'0,"0"0"-653"16,0 0-239-16,0 0-59 15,0 0-79-15,0 0-52 0,0 0-46 16,7 13-16-16,-5-13-11 16,-2 0-27-16,2-17-126 15,3-3-197-15,-2 0-376 16</inkml:trace>
  <inkml:trace contextRef="#ctx0" brushRef="#br0" timeOffset="29119.28">1070 10441 2105 0,'0'0'759'15,"0"0"-379"-15,0 0-65 0,0 0-132 16,0 0-57 0,0 0-59-16,0 0-38 0,0-12-29 15,0 12-163-15,0 0-197 16,0 0-353-16,0 0-1047 0</inkml:trace>
  <inkml:trace contextRef="#ctx0" brushRef="#br0" timeOffset="29758.57">1737 10162 1106 0,'0'0'684'0,"0"0"-347"15,0 0-37-15,0 0-68 0,0 0-48 16,0 0-71-16,0 0-42 16,-31 95-22-16,6-35 20 15,-4 10 46-15,0-4-24 16,2-6-53-16,4-10-26 16,8-13-11-16,6-11-1 15,1-8-42-15,7-11-60 16,1-5-106-16,0-2-143 15,12-9-130-15,3-7-231 0</inkml:trace>
  <inkml:trace contextRef="#ctx0" brushRef="#br0" timeOffset="30291.15">1995 10168 1787 0,'0'0'661'16,"0"0"-369"-16,0 0-75 15,-73 149 7-15,36-75-49 16,-1 4-64-16,5-4-25 16,6-8-46-16,5-13-31 15,9-15 3-15,4-12-12 16,5-14 2-16,2-7-2 15,2-5-15-15,0-7-90 16,4-22-148-16,15-10-32 16,8-11-58-16,4-6-227 0,-2-7 59 15,-4 1 117-15,-4 7 8 16,-6 10 236-16,-5 15 150 16,-2 11 329-16,-2 13-20 15,-1 6-34-15,-1 0 85 16,2 23 126-16,4 6-205 15,0 11-63-15,4 1 15 16,2 6-8-16,4-6-48 16,0-1-66-16,2-9-33 15,-1-8 9-15,-6-8-17 16,-3-12 28-16,-4-3-26 16,-1 0 11-16,3-25-83 0,9-15 0 15,5-15 0-15,5-11 0 16,3-10-84-16,-9 2-23 15,-2 10 20-15,-5 20-15 16,-10 17-58-16,-6 27-104 16,0 6-356-16,0 16-588 0</inkml:trace>
  <inkml:trace contextRef="#ctx0" brushRef="#br0" timeOffset="30659.17">2612 10431 1817 0,'0'0'671'15,"0"0"-401"-15,0 0-25 16,0 0 26-16,93 134-29 16,-55-84-36-16,0 1-56 15,3-8-60-15,-6-3-44 16,-6-11-20-16,-10-8-25 0,-5-13-1 15,-7-5-44-15,-5-3-121 16,-2-10-132-16,0-10-293 16,0-3-231-16</inkml:trace>
  <inkml:trace contextRef="#ctx0" brushRef="#br0" timeOffset="30892.54">2911 10459 1881 0,'0'0'832'16,"0"0"-330"-16,0 0-215 15,0 0-74-15,0 0-79 0,0 0-37 16,-122 80-43-16,78-37-31 16,0 1-14-16,1-1-3 15,8-3-3-15,8-6-3 16,9-11-54-16,10-11-123 15,5-6-122-15,3-6-209 16,0 0-173-16</inkml:trace>
  <inkml:trace contextRef="#ctx0" brushRef="#br0" timeOffset="32455.91">2032 11694 1126 0,'0'0'372'15,"0"0"0"-15,0 0-108 16,0 0-32-16,0 0-64 16,0 0-31-16,0 0 18 15,-131 104 12-15,102-57-5 16,0 9-6-16,0 5-13 16,2 5-44-16,8-1-27 15,5 0-1-15,10-3-31 0,4-4-20 16,6-6-9-16,27-8-11 15,12-10 0-15,14-8 0 16,3-10 12-16,2-8-11 16,-9-4 1-16,-12-4-2 15,-16 0-33-15,-20 2-215 16,-7 2-281-16,0 5-481 0</inkml:trace>
  <inkml:trace contextRef="#ctx0" brushRef="#br0" timeOffset="33708.56">2462 11993 1217 0,'0'0'635'16,"0"0"-275"-16,0 0-52 16,0 0-62-16,0 0-54 15,0 0-29-15,0 0-13 16,110 42-21-16,-86-8-11 16,-10 6 17-16,-8 3-27 15,-6 1-52-15,0-4-29 16,-18-4 4-16,-4-8-31 15,0-8-6-15,4-7-103 16,2-9-26-16,6-4-33 16,2 0-48-16,4-7-11 0,4-7-18 15,0-2-21 1,4-1 19-16,23-2-104 0,-2 7-48 16,-3 1-339-16</inkml:trace>
  <inkml:trace contextRef="#ctx0" brushRef="#br0" timeOffset="34006.75">2824 12049 1185 0,'0'0'273'16,"0"0"85"-16,0 0-88 15,0 0-37-15,-114 97-4 0,89-61-51 16,6 2-34-16,7-6-29 16,12-4-21-16,0-6-21 15,4-6-31-15,21-6 2 16,6-4 5-16,8-6 2 16,5 0-14-16,-2 0-20 15,-4-1-17-15,-10-6-13 16,-11 7-131-16,-11 0-342 15,-6 0-497-15</inkml:trace>
  <inkml:trace contextRef="#ctx0" brushRef="#br0" timeOffset="34234.15">3113 12461 1852 0,'0'0'555'0,"0"0"-7"16,-7 123-234-16,-5-74-106 15,-2-10-71-15,3-8-89 16,4-9-36-16,2-12-12 16,3-8-11-16,2-2-67 15,0-23-141-15,7-10-234 16,8 1-279-16</inkml:trace>
  <inkml:trace contextRef="#ctx0" brushRef="#br0" timeOffset="34856.49">3434 12340 1101 0,'0'0'354'16,"0"0"131"-16,0 0-206 15,0 0-18-15,0 0-56 16,0 0-18-16,0 0-21 15,-2 20-26-15,13-20 13 16,6-16 12-16,8-8-14 0,2-5-41 16,-2-2-29-1,-3-3-24-15,-7 4-11 0,-3 3-13 16,-9 10-10-16,0 6-10 16,-3 10-4-16,0 1-9 15,0 0-16-15,0 7-27 16,-9 18 20-16,0 5 14 15,1 8 4-15,1 2 4 16,7-2-5-16,0-4 0 16,0-8-2-16,4-8 1 15,11-6 1-15,4-8 4 16,1-4 2-16,3 0 0 0,3-12 0 16,0-7-53-16,0-6-163 15,-2 8-166-15,-9 2-426 16</inkml:trace>
  <inkml:trace contextRef="#ctx0" brushRef="#br0" timeOffset="35073.92">3561 11909 1627 0,'0'0'747'0,"0"0"-372"16,0 0-89-16,0 0-102 16,0 0-68-16,0 0-60 0,0 0-38 15,0 0-18-15,0 0-181 16,5 0-376-16,3 0-646 0</inkml:trace>
  <inkml:trace contextRef="#ctx0" brushRef="#br0" timeOffset="35404.03">3855 11812 1753 0,'0'0'621'16,"0"0"-150"-16,0 0-161 15,0 0-65-15,124 89 19 16,-78-32-12-16,-7 6-72 16,-7 3-180-16,-12-1 0 15,-11-5 0-15,-9-12 0 16,0-8 0-16,0-12 0 15,-7-9 0-15,1-6-51 16,0-5-270-16,4-6-207 0,0-2-214 16</inkml:trace>
  <inkml:trace contextRef="#ctx0" brushRef="#br0" timeOffset="36006.42">4931 12078 1549 0,'0'0'549'0,"0"0"-74"15,-46 166-190-15,25-94-98 16,6-7-107-16,2-12-51 16,8-10-22-16,5-16-6 15,0-10-1-15,0-11-63 16,0-6-97-16,5-12-198 15,5-13-191-15,-2 1-87 0</inkml:trace>
  <inkml:trace contextRef="#ctx0" brushRef="#br0" timeOffset="36237.8">4880 12352 1557 0,'0'0'608'0,"0"0"-222"15,0 0-45-15,0 0-46 16,115-2-53-16,-59-1 4 15,9 3-21-15,5 0-29 16,1 0-196-16,2 0 0 16,3 5 0-16,-3 1 0 15,-4-4 0-15,-7-2 0 16,-10 0 0-16,-14 0 0 0,-9 0 0 16,-9 0-126-16,-9 0-159 15,-11 0-203-15,0 0-133 16,0 2-515-16</inkml:trace>
  <inkml:trace contextRef="#ctx0" brushRef="#br0" timeOffset="36590.86">5664 12191 1633 0,'0'0'702'0,"0"0"-140"15,0 0-300-15,0 0-18 16,0 0-19-16,0 0-44 16,0 0-4-16,112 93-67 15,-76-73-110-15,-5-2 0 16,-4-1 0-16,-10-2 0 15,-11-1 0-15,-6 4 0 16,0 4 0-16,-21 4 0 16,-10 2 0-16,2-4 0 15,2-3 0-15,7-9 0 16,13-9 0-16,5-3-179 0,2 0-202 16,0-3-360-1,0-5-662-15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9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82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1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Dinámica Nivel 0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F8491-7314-49F3-BBE6-D55551CD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8254"/>
            <a:ext cx="9144000" cy="51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A532A-7DB2-4378-92A6-8A9B7B3F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2519362"/>
            <a:ext cx="7591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memorizo esto?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/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Dada una mochila con una capacidad W, y n productos, donde cada producto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 y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, calcular el mayor valor que puede introducirse en la mochila, sin exceder su capacidad.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blipFill>
                <a:blip r:embed="rId4"/>
                <a:stretch>
                  <a:fillRect l="-736" t="-3289" r="-156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2" descr="Knapsack problem - Wikipedia">
            <a:extLst>
              <a:ext uri="{FF2B5EF4-FFF2-40B4-BE49-F238E27FC236}">
                <a16:creationId xmlns:a16="http://schemas.microsoft.com/office/drawing/2014/main" id="{7A27F365-4A61-407B-B97C-E1B1655D1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9427560-DB80-4606-941C-516E60E86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64" y="2752522"/>
            <a:ext cx="4409299" cy="38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63233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31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E1FB-308F-487E-8A43-2F68C98BADD1}"/>
              </a:ext>
            </a:extLst>
          </p:cNvPr>
          <p:cNvSpPr txBox="1"/>
          <p:nvPr/>
        </p:nvSpPr>
        <p:spPr>
          <a:xfrm>
            <a:off x="857100" y="2535512"/>
            <a:ext cx="4432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</a:t>
            </a:r>
            <a:r>
              <a:rPr lang="en-GB" sz="2800" dirty="0" err="1"/>
              <a:t>artículo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peso libre </a:t>
            </a:r>
            <a:r>
              <a:rPr lang="en-GB" sz="2800" dirty="0" err="1"/>
              <a:t>en</a:t>
            </a:r>
            <a:r>
              <a:rPr lang="en-GB" sz="2800" dirty="0"/>
              <a:t> la mochila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60DA1-C491-476A-8449-A9F7C0F7379B}"/>
              </a:ext>
            </a:extLst>
          </p:cNvPr>
          <p:cNvSpPr txBox="1"/>
          <p:nvPr/>
        </p:nvSpPr>
        <p:spPr>
          <a:xfrm>
            <a:off x="611084" y="4123660"/>
            <a:ext cx="419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¿Con </a:t>
            </a:r>
            <a:r>
              <a:rPr lang="en-GB" sz="2800" dirty="0" err="1"/>
              <a:t>qué</a:t>
            </a:r>
            <a:r>
              <a:rPr lang="en-GB" sz="2800" dirty="0"/>
              <a:t> variables </a:t>
            </a:r>
            <a:r>
              <a:rPr lang="en-GB" sz="2800" dirty="0" err="1"/>
              <a:t>cuento</a:t>
            </a:r>
            <a:r>
              <a:rPr lang="en-GB" sz="28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055B9-97AE-4BBA-9BF1-579006E71C13}"/>
              </a:ext>
            </a:extLst>
          </p:cNvPr>
          <p:cNvSpPr txBox="1"/>
          <p:nvPr/>
        </p:nvSpPr>
        <p:spPr>
          <a:xfrm>
            <a:off x="638900" y="4775781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8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84E98-B12A-4933-A1D9-78260974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8" y="4368595"/>
            <a:ext cx="8573363" cy="16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99D0C-DD75-4289-9287-7A63C85CBC1B}"/>
              </a:ext>
            </a:extLst>
          </p:cNvPr>
          <p:cNvSpPr txBox="1"/>
          <p:nvPr/>
        </p:nvSpPr>
        <p:spPr>
          <a:xfrm>
            <a:off x="508794" y="1768352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9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r>
              <a:rPr lang="en-GB" dirty="0"/>
              <a:t> del </a:t>
            </a:r>
            <a:r>
              <a:rPr lang="en-GB" dirty="0" err="1"/>
              <a:t>cambio</a:t>
            </a:r>
            <a:r>
              <a:rPr lang="en-GB" dirty="0"/>
              <a:t> de </a:t>
            </a:r>
            <a:r>
              <a:rPr lang="en-GB" dirty="0" err="1"/>
              <a:t>moneda</a:t>
            </a:r>
            <a:r>
              <a:rPr lang="en-GB" dirty="0"/>
              <a:t>.</a:t>
            </a:r>
          </a:p>
          <a:p>
            <a:r>
              <a:rPr lang="en-GB" dirty="0"/>
              <a:t>Se </a:t>
            </a:r>
            <a:r>
              <a:rPr lang="en-GB" dirty="0" err="1"/>
              <a:t>tiene</a:t>
            </a:r>
            <a:r>
              <a:rPr lang="en-GB" dirty="0"/>
              <a:t> un </a:t>
            </a:r>
            <a:r>
              <a:rPr lang="en-GB" dirty="0" err="1"/>
              <a:t>arreglo</a:t>
            </a:r>
            <a:r>
              <a:rPr lang="en-GB" dirty="0"/>
              <a:t> de </a:t>
            </a:r>
            <a:r>
              <a:rPr lang="en-GB" dirty="0" err="1"/>
              <a:t>monedas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coins = {1, 3, 4, 7} </a:t>
            </a:r>
          </a:p>
          <a:p>
            <a:pPr marL="0" indent="0">
              <a:buNone/>
            </a:pPr>
            <a:r>
              <a:rPr lang="en-GB" dirty="0"/>
              <a:t>N = 2000, x &lt;= 4000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Dada una </a:t>
            </a:r>
            <a:r>
              <a:rPr lang="en-GB" dirty="0" err="1"/>
              <a:t>cantidad</a:t>
            </a:r>
            <a:r>
              <a:rPr lang="en-GB" dirty="0"/>
              <a:t> de dinero x 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cual</a:t>
            </a:r>
            <a:r>
              <a:rPr lang="en-GB" dirty="0"/>
              <a:t> es el </a:t>
            </a:r>
            <a:r>
              <a:rPr lang="en-GB" dirty="0" err="1"/>
              <a:t>mínimo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monedas</a:t>
            </a:r>
            <a:r>
              <a:rPr lang="en-GB" dirty="0"/>
              <a:t> para </a:t>
            </a:r>
            <a:r>
              <a:rPr lang="en-GB" dirty="0" err="1"/>
              <a:t>representar</a:t>
            </a:r>
            <a:r>
              <a:rPr lang="en-GB" dirty="0"/>
              <a:t> la </a:t>
            </a:r>
            <a:r>
              <a:rPr lang="en-GB" dirty="0" err="1"/>
              <a:t>cantidad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56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f(7) = ?</a:t>
            </a:r>
          </a:p>
          <a:p>
            <a:r>
              <a:rPr lang="en-GB" dirty="0"/>
              <a:t>f(10) =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7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Dinámica (Versión Top Down)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Resuelve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 combinando las soluciones de los subproblemas.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se utiliza para resolver problemas de optimización.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problema tiene una subestructura óptima y se puede plantear en problemas más pequeños.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cantidad de subproblemas es pequeña (se pueden descomponer en casos).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encontrado un conjunto de estados se procede a identificar todos los posibles valores que se pueden tener.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Resolver el problema en un tiempo aceptable depende en gran medida de los estados seleccionados.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f(7) = 1 que </a:t>
            </a:r>
            <a:r>
              <a:rPr lang="en-GB" dirty="0" err="1"/>
              <a:t>sería</a:t>
            </a:r>
            <a:r>
              <a:rPr lang="en-GB" dirty="0"/>
              <a:t> usar la </a:t>
            </a:r>
            <a:r>
              <a:rPr lang="en-GB" dirty="0" err="1"/>
              <a:t>moneda</a:t>
            </a:r>
            <a:r>
              <a:rPr lang="en-GB" dirty="0"/>
              <a:t> 7</a:t>
            </a:r>
          </a:p>
          <a:p>
            <a:r>
              <a:rPr lang="en-GB" dirty="0"/>
              <a:t>f(10) = 3+7 ó 3+3+4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75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Este </a:t>
            </a:r>
            <a:r>
              <a:rPr lang="en-GB" dirty="0" err="1"/>
              <a:t>problema</a:t>
            </a:r>
            <a:r>
              <a:rPr lang="en-GB" dirty="0"/>
              <a:t> se </a:t>
            </a:r>
            <a:r>
              <a:rPr lang="en-GB" dirty="0" err="1"/>
              <a:t>puede</a:t>
            </a:r>
            <a:r>
              <a:rPr lang="en-GB" dirty="0"/>
              <a:t> resolver </a:t>
            </a:r>
            <a:r>
              <a:rPr lang="en-GB" dirty="0" err="1"/>
              <a:t>explorando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posibilidades</a:t>
            </a:r>
            <a:r>
              <a:rPr lang="en-GB" dirty="0"/>
              <a:t> (se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inicialmente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fuerza</a:t>
            </a:r>
            <a:r>
              <a:rPr lang="en-GB" dirty="0"/>
              <a:t> </a:t>
            </a:r>
            <a:r>
              <a:rPr lang="en-GB" dirty="0" err="1"/>
              <a:t>bruta</a:t>
            </a:r>
            <a:r>
              <a:rPr lang="en-GB" dirty="0"/>
              <a:t> y </a:t>
            </a:r>
            <a:r>
              <a:rPr lang="en-GB" dirty="0" err="1"/>
              <a:t>recursividad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 debe </a:t>
            </a:r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algo que sea </a:t>
            </a:r>
            <a:r>
              <a:rPr lang="en-GB" dirty="0" err="1"/>
              <a:t>fácil</a:t>
            </a:r>
            <a:r>
              <a:rPr lang="en-GB" dirty="0"/>
              <a:t> de </a:t>
            </a:r>
            <a:r>
              <a:rPr lang="en-GB" dirty="0" err="1"/>
              <a:t>memorizar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¿</a:t>
            </a:r>
            <a:r>
              <a:rPr lang="en-GB" dirty="0" err="1"/>
              <a:t>Cual</a:t>
            </a:r>
            <a:r>
              <a:rPr lang="en-GB" dirty="0"/>
              <a:t> es el </a:t>
            </a:r>
            <a:r>
              <a:rPr lang="en-GB" dirty="0" err="1"/>
              <a:t>estado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822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err="1"/>
              <a:t>Estados</a:t>
            </a:r>
            <a:r>
              <a:rPr lang="en-GB" dirty="0"/>
              <a:t> (x) </a:t>
            </a:r>
            <a:r>
              <a:rPr lang="en-GB" dirty="0" err="1"/>
              <a:t>cantidad</a:t>
            </a:r>
            <a:r>
              <a:rPr lang="en-GB" dirty="0"/>
              <a:t> a </a:t>
            </a:r>
            <a:r>
              <a:rPr lang="en-GB" dirty="0" err="1"/>
              <a:t>cambiar</a:t>
            </a:r>
            <a:r>
              <a:rPr lang="en-GB" dirty="0"/>
              <a:t> por </a:t>
            </a:r>
            <a:r>
              <a:rPr lang="en-GB" dirty="0" err="1"/>
              <a:t>monedas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El </a:t>
            </a:r>
            <a:r>
              <a:rPr lang="en-GB" dirty="0" err="1"/>
              <a:t>arreglo</a:t>
            </a:r>
            <a:r>
              <a:rPr lang="en-GB" dirty="0"/>
              <a:t> de coins se </a:t>
            </a:r>
            <a:r>
              <a:rPr lang="en-GB" dirty="0" err="1"/>
              <a:t>puede</a:t>
            </a:r>
            <a:r>
              <a:rPr lang="en-GB" dirty="0"/>
              <a:t> usar sin </a:t>
            </a:r>
            <a:r>
              <a:rPr lang="en-GB" dirty="0" err="1"/>
              <a:t>enviarlo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Casos base?</a:t>
            </a:r>
          </a:p>
          <a:p>
            <a:pPr>
              <a:buFontTx/>
              <a:buChar char="-"/>
            </a:pPr>
            <a:r>
              <a:rPr lang="en-GB" dirty="0"/>
              <a:t>Casos </a:t>
            </a:r>
            <a:r>
              <a:rPr lang="en-GB" dirty="0" err="1"/>
              <a:t>recursivos</a:t>
            </a:r>
            <a:r>
              <a:rPr lang="en-GB" dirty="0"/>
              <a:t>?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f(x) -&gt; Que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intento</a:t>
            </a:r>
            <a:r>
              <a:rPr lang="en-GB" dirty="0"/>
              <a:t> con un 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x-coin[</a:t>
            </a:r>
            <a:r>
              <a:rPr lang="en-GB" dirty="0" err="1"/>
              <a:t>i</a:t>
            </a:r>
            <a:r>
              <a:rPr lang="en-GB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95986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f(x) = </a:t>
                </a:r>
                <a:r>
                  <a:rPr lang="en-GB" dirty="0" err="1"/>
                  <a:t>mínimo</a:t>
                </a:r>
                <a:r>
                  <a:rPr lang="en-GB" dirty="0"/>
                  <a:t> de </a:t>
                </a:r>
                <a:r>
                  <a:rPr lang="en-GB" dirty="0" err="1"/>
                  <a:t>monedas</a:t>
                </a:r>
                <a:r>
                  <a:rPr lang="en-GB" dirty="0"/>
                  <a:t> que </a:t>
                </a:r>
                <a:r>
                  <a:rPr lang="en-GB" dirty="0" err="1"/>
                  <a:t>necesito</a:t>
                </a:r>
                <a:r>
                  <a:rPr lang="en-GB" dirty="0"/>
                  <a:t> para </a:t>
                </a:r>
                <a:r>
                  <a:rPr lang="en-GB" dirty="0" err="1"/>
                  <a:t>representar</a:t>
                </a:r>
                <a:r>
                  <a:rPr lang="en-GB" dirty="0"/>
                  <a:t> x</a:t>
                </a:r>
              </a:p>
              <a:p>
                <a:pPr marL="0" indent="0">
                  <a:buNone/>
                </a:pPr>
                <a:r>
                  <a:rPr lang="en-GB" dirty="0"/>
                  <a:t>Casos base: </a:t>
                </a:r>
                <a:r>
                  <a:rPr lang="en-GB" dirty="0" err="1"/>
                  <a:t>si</a:t>
                </a:r>
                <a:r>
                  <a:rPr lang="en-GB" dirty="0"/>
                  <a:t> x es </a:t>
                </a:r>
                <a:r>
                  <a:rPr lang="en-GB" dirty="0" err="1"/>
                  <a:t>negativo</a:t>
                </a:r>
                <a:r>
                  <a:rPr lang="en-GB" dirty="0"/>
                  <a:t> no se </a:t>
                </a:r>
                <a:r>
                  <a:rPr lang="en-GB" dirty="0" err="1"/>
                  <a:t>puede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0          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/>
                  <a:t>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=0,..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𝑐𝑜𝑖𝑛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  </m:t>
                    </m:r>
                  </m:oMath>
                </a14:m>
                <a:endParaRPr lang="es-CO" sz="2400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34759-5F3B-4D3B-B384-84BD665C6DFC}"/>
                  </a:ext>
                </a:extLst>
              </p14:cNvPr>
              <p14:cNvContentPartPr/>
              <p14:nvPr/>
            </p14:nvContentPartPr>
            <p14:xfrm>
              <a:off x="556560" y="3448440"/>
              <a:ext cx="3138480" cy="258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34759-5F3B-4D3B-B384-84BD665C6D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00" y="3439080"/>
                <a:ext cx="3157200" cy="26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04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iterando</a:t>
            </a:r>
            <a:r>
              <a:rPr lang="en-GB" dirty="0"/>
              <a:t> O(</a:t>
            </a:r>
            <a:r>
              <a:rPr lang="en-GB" dirty="0" err="1"/>
              <a:t>nx</a:t>
            </a:r>
            <a:r>
              <a:rPr lang="en-GB" dirty="0"/>
              <a:t>) </a:t>
            </a:r>
            <a:r>
              <a:rPr lang="en-GB" dirty="0" err="1"/>
              <a:t>veces</a:t>
            </a:r>
            <a:r>
              <a:rPr lang="en-GB" dirty="0"/>
              <a:t> </a:t>
            </a:r>
            <a:r>
              <a:rPr lang="en-GB" b="1" dirty="0" err="1"/>
              <a:t>si</a:t>
            </a:r>
            <a:r>
              <a:rPr lang="en-GB" b="1" dirty="0"/>
              <a:t> se </a:t>
            </a:r>
            <a:r>
              <a:rPr lang="en-GB" b="1" dirty="0" err="1"/>
              <a:t>memorizara</a:t>
            </a:r>
            <a:r>
              <a:rPr lang="en-GB" b="1" dirty="0"/>
              <a:t> la </a:t>
            </a:r>
            <a:r>
              <a:rPr lang="en-GB" b="1" dirty="0" err="1"/>
              <a:t>respuesta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3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258B-F269-483C-B417-F5B5527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podría pensar de otra forma: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F822-51FB-4AE5-A7CE-7DE40A2C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 importa el orden en el que use las monedas.</a:t>
            </a:r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definir</a:t>
            </a:r>
            <a:r>
              <a:rPr lang="en-GB" dirty="0"/>
              <a:t> un nuevo </a:t>
            </a:r>
            <a:r>
              <a:rPr lang="en-GB" dirty="0" err="1"/>
              <a:t>estado</a:t>
            </a:r>
            <a:r>
              <a:rPr lang="en-GB" dirty="0"/>
              <a:t>: </a:t>
            </a:r>
          </a:p>
          <a:p>
            <a:r>
              <a:rPr lang="en-GB" dirty="0"/>
              <a:t>f(</a:t>
            </a:r>
            <a:r>
              <a:rPr lang="en-GB" dirty="0" err="1"/>
              <a:t>x,i</a:t>
            </a:r>
            <a:r>
              <a:rPr lang="en-GB" dirty="0"/>
              <a:t>) = </a:t>
            </a:r>
            <a:r>
              <a:rPr lang="en-GB" dirty="0" err="1"/>
              <a:t>mínimo</a:t>
            </a:r>
            <a:r>
              <a:rPr lang="en-GB" dirty="0"/>
              <a:t> para </a:t>
            </a:r>
            <a:r>
              <a:rPr lang="en-GB" dirty="0" err="1"/>
              <a:t>cambiar</a:t>
            </a:r>
            <a:r>
              <a:rPr lang="en-GB" dirty="0"/>
              <a:t> x </a:t>
            </a:r>
            <a:r>
              <a:rPr lang="en-GB" dirty="0" err="1"/>
              <a:t>si</a:t>
            </a:r>
            <a:r>
              <a:rPr lang="en-GB" dirty="0"/>
              <a:t> solo se </a:t>
            </a:r>
            <a:r>
              <a:rPr lang="en-GB" dirty="0" err="1"/>
              <a:t>pueden</a:t>
            </a:r>
            <a:r>
              <a:rPr lang="en-GB" dirty="0"/>
              <a:t> usar </a:t>
            </a:r>
            <a:r>
              <a:rPr lang="en-GB" dirty="0" err="1"/>
              <a:t>monedas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cero a la </a:t>
            </a:r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08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f(x) = </a:t>
                </a:r>
                <a:r>
                  <a:rPr lang="en-GB" dirty="0" err="1"/>
                  <a:t>mínimo</a:t>
                </a:r>
                <a:r>
                  <a:rPr lang="en-GB" dirty="0"/>
                  <a:t> de </a:t>
                </a:r>
                <a:r>
                  <a:rPr lang="en-GB" dirty="0" err="1"/>
                  <a:t>monedas</a:t>
                </a:r>
                <a:r>
                  <a:rPr lang="en-GB" dirty="0"/>
                  <a:t> que </a:t>
                </a:r>
                <a:r>
                  <a:rPr lang="en-GB" dirty="0" err="1"/>
                  <a:t>necesito</a:t>
                </a:r>
                <a:r>
                  <a:rPr lang="en-GB" dirty="0"/>
                  <a:t> para </a:t>
                </a:r>
                <a:r>
                  <a:rPr lang="en-GB" dirty="0" err="1"/>
                  <a:t>representar</a:t>
                </a:r>
                <a:r>
                  <a:rPr lang="en-GB" dirty="0"/>
                  <a:t> x</a:t>
                </a:r>
              </a:p>
              <a:p>
                <a:pPr marL="0" indent="0">
                  <a:buNone/>
                </a:pPr>
                <a:r>
                  <a:rPr lang="en-GB" dirty="0"/>
                  <a:t>Casos base: </a:t>
                </a:r>
                <a:r>
                  <a:rPr lang="en-GB" dirty="0" err="1"/>
                  <a:t>si</a:t>
                </a:r>
                <a:r>
                  <a:rPr lang="en-GB" dirty="0"/>
                  <a:t> x es </a:t>
                </a:r>
                <a:r>
                  <a:rPr lang="en-GB" dirty="0" err="1"/>
                  <a:t>negativo</a:t>
                </a:r>
                <a:r>
                  <a:rPr lang="en-GB" dirty="0"/>
                  <a:t> no se </a:t>
                </a:r>
                <a:r>
                  <a:rPr lang="en-GB" dirty="0" err="1"/>
                  <a:t>puede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&lt;0 ∧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O" b="0" dirty="0"/>
                  <a:t>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/>
                  <a:t>			</a:t>
                </a:r>
                <a:r>
                  <a:rPr lang="es-CO" sz="2400" b="0" dirty="0"/>
                  <a:t>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𝑐𝑜𝑖𝑛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es-CO" sz="2400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14:cNvPr>
              <p14:cNvContentPartPr/>
              <p14:nvPr/>
            </p14:nvContentPartPr>
            <p14:xfrm>
              <a:off x="153720" y="3490200"/>
              <a:ext cx="2721240" cy="213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60" y="3480840"/>
                <a:ext cx="273996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10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15AAC-11A2-4C83-810A-81687DD9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2" y="1544576"/>
            <a:ext cx="8771138" cy="1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53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7DE96-251D-414C-94EF-E925CBD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" y="1090934"/>
            <a:ext cx="802005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A5886-B9C9-436B-9706-F939A7780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" y="2009775"/>
            <a:ext cx="76581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B099F-1C7F-4198-AEF5-2FC13407E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1" y="2952750"/>
            <a:ext cx="76581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68260-D1DC-438A-9C0C-783D074D0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3" y="3781425"/>
            <a:ext cx="76390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F99C-A887-4998-B793-8228E453B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63" y="4648200"/>
            <a:ext cx="772477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326D0-731A-4C31-927E-624D7FB5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34" y="5543550"/>
            <a:ext cx="6969958" cy="1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" y="274638"/>
            <a:ext cx="8229600" cy="718893"/>
          </a:xfrm>
        </p:spPr>
        <p:txBody>
          <a:bodyPr/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9059-5D5D-467C-8358-92BB5A05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986881"/>
            <a:ext cx="5943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memorizo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?</a:t>
            </a:r>
          </a:p>
        </p:txBody>
      </p:sp>
      <p:pic>
        <p:nvPicPr>
          <p:cNvPr id="1026" name="Picture 2" descr="The tree-recursive process generated in computing for the 5th Fibonacci number">
            <a:extLst>
              <a:ext uri="{FF2B5EF4-FFF2-40B4-BE49-F238E27FC236}">
                <a16:creationId xmlns:a16="http://schemas.microsoft.com/office/drawing/2014/main" id="{9C765012-7D9C-43EB-8DD5-7BE6A6348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7" y="1600200"/>
            <a:ext cx="739300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7A3D-FAAE-438F-844C-C642C6A68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0366"/>
            <a:ext cx="9144000" cy="17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(DP) = Recursividad + Memorización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40229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681</Words>
  <Application>Microsoft Office PowerPoint</Application>
  <PresentationFormat>On-screen Show (4:3)</PresentationFormat>
  <Paragraphs>116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LM Roman 10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 conejos de Fibonnaci</vt:lpstr>
      <vt:lpstr>¿Cómo memorizo esto?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Se podría pensar de otra forma:</vt:lpstr>
      <vt:lpstr>Coin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219</cp:revision>
  <dcterms:created xsi:type="dcterms:W3CDTF">2011-01-19T03:22:36Z</dcterms:created>
  <dcterms:modified xsi:type="dcterms:W3CDTF">2021-02-10T15:24:08Z</dcterms:modified>
</cp:coreProperties>
</file>