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9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0" r:id="rId23"/>
    <p:sldId id="276" r:id="rId24"/>
    <p:sldId id="278" r:id="rId25"/>
    <p:sldId id="279" r:id="rId26"/>
    <p:sldId id="277" r:id="rId27"/>
    <p:sldId id="280" r:id="rId28"/>
    <p:sldId id="281" r:id="rId29"/>
    <p:sldId id="282" r:id="rId30"/>
    <p:sldId id="283" r:id="rId31"/>
    <p:sldId id="284" r:id="rId32"/>
    <p:sldId id="286" r:id="rId33"/>
    <p:sldId id="285" r:id="rId34"/>
    <p:sldId id="294" r:id="rId35"/>
    <p:sldId id="295" r:id="rId36"/>
    <p:sldId id="287" r:id="rId37"/>
    <p:sldId id="288" r:id="rId38"/>
    <p:sldId id="289" r:id="rId39"/>
    <p:sldId id="292" r:id="rId40"/>
    <p:sldId id="29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F9A1504E-0F1D-4008-BA94-6C5DD0E6AFE1}">
          <p14:sldIdLst>
            <p14:sldId id="256"/>
            <p14:sldId id="291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57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90"/>
            <p14:sldId id="276"/>
            <p14:sldId id="278"/>
            <p14:sldId id="279"/>
            <p14:sldId id="277"/>
            <p14:sldId id="280"/>
            <p14:sldId id="281"/>
            <p14:sldId id="282"/>
            <p14:sldId id="283"/>
            <p14:sldId id="284"/>
            <p14:sldId id="286"/>
            <p14:sldId id="285"/>
            <p14:sldId id="294"/>
            <p14:sldId id="295"/>
            <p14:sldId id="287"/>
            <p14:sldId id="288"/>
            <p14:sldId id="289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B46F"/>
    <a:srgbClr val="EADA9D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BC956-A9AA-40B4-B6E5-5DD4AAE0994C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599B6-1D45-46BB-9500-3913467E17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273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DFF-709D-475C-8BEA-5C187BA95513}" type="datetime1">
              <a:rPr lang="es-MX" smtClean="0"/>
              <a:t>26/10/2020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95DC-F7D6-44CE-ACAC-D9ED22F27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82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13CF-A6B4-45D5-BDCE-A02E459F9731}" type="datetime1">
              <a:rPr lang="es-MX" smtClean="0"/>
              <a:t>26/10/2020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95DC-F7D6-44CE-ACAC-D9ED22F27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13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9ACB-96D5-4A32-B432-3ACBBA594F03}" type="datetime1">
              <a:rPr lang="es-MX" smtClean="0"/>
              <a:t>26/10/2020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95DC-F7D6-44CE-ACAC-D9ED22F27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758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B076-340F-4C9E-84FA-82327968EDCB}" type="datetime1">
              <a:rPr lang="es-MX" smtClean="0"/>
              <a:t>26/10/2020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95DC-F7D6-44CE-ACAC-D9ED22F27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272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F78E-81C9-4D10-947D-5CCA89121204}" type="datetime1">
              <a:rPr lang="es-MX" smtClean="0"/>
              <a:t>26/10/2020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95DC-F7D6-44CE-ACAC-D9ED22F27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79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1AB-12EE-4FCC-A18D-FF4E3BAEE5F6}" type="datetime1">
              <a:rPr lang="es-MX" smtClean="0"/>
              <a:t>26/10/2020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95DC-F7D6-44CE-ACAC-D9ED22F27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18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F1A4-E9B1-4EA8-9AB0-9A218378D2DC}" type="datetime1">
              <a:rPr lang="es-MX" smtClean="0"/>
              <a:t>26/10/2020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95DC-F7D6-44CE-ACAC-D9ED22F27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26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F0E0-21FC-4067-8DE1-9BD6AB613770}" type="datetime1">
              <a:rPr lang="es-MX" smtClean="0"/>
              <a:t>26/10/2020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95DC-F7D6-44CE-ACAC-D9ED22F27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24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C4E-AAAE-45D4-8C4C-0EE19313CB20}" type="datetime1">
              <a:rPr lang="es-MX" smtClean="0"/>
              <a:t>26/10/2020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95DC-F7D6-44CE-ACAC-D9ED22F27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51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C614-7B10-4396-A229-23CD9941FC22}" type="datetime1">
              <a:rPr lang="es-MX" smtClean="0"/>
              <a:t>26/10/2020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95DC-F7D6-44CE-ACAC-D9ED22F27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507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7F57-92E9-4DCC-8E68-C70F3ADCEE69}" type="datetime1">
              <a:rPr lang="es-MX" smtClean="0"/>
              <a:t>26/10/2020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95DC-F7D6-44CE-ACAC-D9ED22F27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17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533D68-F3E9-4E7D-B121-E4077B0CE97B}" type="datetime1">
              <a:rPr lang="es-MX" smtClean="0"/>
              <a:t>26/10/2020</a:t>
            </a:fld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6D095DC-F7D6-44CE-ACAC-D9ED22F27727}" type="slidenum">
              <a:rPr lang="es-MX" smtClean="0"/>
              <a:pPr/>
              <a:t>‹Nº›</a:t>
            </a:fld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BB46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ADA9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ADA9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ADA9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ADA9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ADA9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407DC-2E3D-4397-B231-E7273B192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3"/>
            <a:ext cx="9144000" cy="4093059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EADA9D"/>
                </a:solidFill>
              </a:rPr>
              <a:t>Diseño e implementación de una aplicación para la comunicación entre empresas de organización de eventos y sus clientes</a:t>
            </a:r>
            <a:endParaRPr lang="es-MX" dirty="0">
              <a:solidFill>
                <a:srgbClr val="EADA9D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021A7FE-AD46-4DB9-92EA-0424DEE70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2415"/>
            <a:ext cx="9144000" cy="1018968"/>
          </a:xfrm>
        </p:spPr>
        <p:txBody>
          <a:bodyPr/>
          <a:lstStyle/>
          <a:p>
            <a:r>
              <a:rPr lang="es-MX" dirty="0"/>
              <a:t>Presenta: Arlet Díaz Méndez</a:t>
            </a:r>
          </a:p>
          <a:p>
            <a:r>
              <a:rPr lang="es-MX" dirty="0"/>
              <a:t>Asesora: Ingeniera Paulina Bustos Arellano</a:t>
            </a:r>
          </a:p>
        </p:txBody>
      </p:sp>
    </p:spTree>
    <p:extLst>
      <p:ext uri="{BB962C8B-B14F-4D97-AF65-F5344CB8AC3E}">
        <p14:creationId xmlns:p14="http://schemas.microsoft.com/office/powerpoint/2010/main" val="133344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54E18-0066-4B5C-AB48-0F91A503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en la experiencia de usuario de los 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1931B-B8A4-47F6-A536-330C1FE9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B26839-59ED-4E89-BAC5-B4B7F215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Introducción &gt; Alcance</a:t>
            </a:r>
          </a:p>
        </p:txBody>
      </p:sp>
    </p:spTree>
    <p:extLst>
      <p:ext uri="{BB962C8B-B14F-4D97-AF65-F5344CB8AC3E}">
        <p14:creationId xmlns:p14="http://schemas.microsoft.com/office/powerpoint/2010/main" val="50954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B78AE-B7F7-48B0-9395-9A011EFF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centrado en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23E0E-AEFD-45FA-8415-DAED8389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0A2C3C-4F30-4B99-A18C-D18EB839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Introducción &gt; Metodología</a:t>
            </a:r>
          </a:p>
        </p:txBody>
      </p:sp>
    </p:spTree>
    <p:extLst>
      <p:ext uri="{BB962C8B-B14F-4D97-AF65-F5344CB8AC3E}">
        <p14:creationId xmlns:p14="http://schemas.microsoft.com/office/powerpoint/2010/main" val="294920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C4D44-35C0-4AA1-A82E-8C6E021E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9FE4BF-0AE7-4A48-8ADA-DB178B44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s-ES" dirty="0"/>
              <a:t>1. INTRODUCCIÓN    </a:t>
            </a:r>
          </a:p>
          <a:p>
            <a:pPr marL="0" indent="0">
              <a:buNone/>
            </a:pPr>
            <a:r>
              <a:rPr lang="es-ES" sz="3600" b="1" dirty="0"/>
              <a:t>2. ANÁLISIS</a:t>
            </a:r>
          </a:p>
          <a:p>
            <a:pPr marL="0" indent="0">
              <a:buNone/>
            </a:pPr>
            <a:r>
              <a:rPr lang="es-ES" dirty="0"/>
              <a:t>3. DISEÑO </a:t>
            </a:r>
          </a:p>
          <a:p>
            <a:pPr marL="0" indent="0">
              <a:buNone/>
            </a:pPr>
            <a:r>
              <a:rPr lang="es-ES" dirty="0"/>
              <a:t>4. IMPLEMENTACIÓN</a:t>
            </a:r>
          </a:p>
          <a:p>
            <a:pPr marL="0" indent="0">
              <a:buNone/>
            </a:pPr>
            <a:r>
              <a:rPr lang="es-ES" dirty="0"/>
              <a:t>5. PRUEBAS Y RESULTADOS</a:t>
            </a:r>
          </a:p>
          <a:p>
            <a:pPr marL="0" indent="0">
              <a:buNone/>
            </a:pPr>
            <a:r>
              <a:rPr lang="es-ES" dirty="0"/>
              <a:t>6. CONCLUSIONES</a:t>
            </a:r>
          </a:p>
          <a:p>
            <a:pPr marL="0" indent="0">
              <a:buNone/>
            </a:pPr>
            <a:r>
              <a:rPr lang="es-ES" dirty="0"/>
              <a:t>7. LÍNEAS FUTURAS   </a:t>
            </a:r>
          </a:p>
          <a:p>
            <a:endParaRPr lang="es-ES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A7EA2A-1DB3-42A3-A27B-3AA9F11B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9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80BEA-2B7B-4573-9CB5-F51B8215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Conociendo a los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7714FB-FFCB-4BF6-80CE-69275DCB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FA88BE-F7B9-4759-A726-C3293391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4030" y="6311900"/>
            <a:ext cx="5343939" cy="365125"/>
          </a:xfrm>
        </p:spPr>
        <p:txBody>
          <a:bodyPr/>
          <a:lstStyle/>
          <a:p>
            <a:r>
              <a:rPr lang="es-MX" dirty="0"/>
              <a:t>Análisis &gt; </a:t>
            </a:r>
            <a:r>
              <a:rPr lang="es-ES" dirty="0"/>
              <a:t>Investigación de usuarios de la industria de organización de eventos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272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38ED3-B28C-49E6-8190-57667A53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Personas - En la piel de los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40BA6-5488-41E5-92A8-C2E8826DA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8216AE-200C-46E1-97CE-DA109BBD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Análisis &gt; Definición de personas</a:t>
            </a:r>
          </a:p>
        </p:txBody>
      </p:sp>
    </p:spTree>
    <p:extLst>
      <p:ext uri="{BB962C8B-B14F-4D97-AF65-F5344CB8AC3E}">
        <p14:creationId xmlns:p14="http://schemas.microsoft.com/office/powerpoint/2010/main" val="86217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B1C6A-38F6-4B05-AB61-FAADF77C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Escenarios – ¿Qué hacen mis personas?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536CC-F7D0-4FFE-A296-9507AD43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913D5C-A402-46E0-ACB8-5E007631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Análisis &gt; Definición de escenarios</a:t>
            </a:r>
          </a:p>
        </p:txBody>
      </p:sp>
    </p:spTree>
    <p:extLst>
      <p:ext uri="{BB962C8B-B14F-4D97-AF65-F5344CB8AC3E}">
        <p14:creationId xmlns:p14="http://schemas.microsoft.com/office/powerpoint/2010/main" val="391152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46681-9B69-4F0C-A3A5-3A29CD39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puedo solucionar?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3C20AC-EABC-41E8-953F-CFE9B959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DD8CD-93C7-47F0-94A3-F427B94C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Análisis &gt; Metas del prototipo</a:t>
            </a:r>
          </a:p>
        </p:txBody>
      </p:sp>
    </p:spTree>
    <p:extLst>
      <p:ext uri="{BB962C8B-B14F-4D97-AF65-F5344CB8AC3E}">
        <p14:creationId xmlns:p14="http://schemas.microsoft.com/office/powerpoint/2010/main" val="194823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5138E-4032-49CF-82D0-DC109D9B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Organizando un evento social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F1773-1261-4BF5-9B8E-E8B09774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9E6DAB-F299-4E66-AB2D-78FC8D36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1143" y="6351656"/>
            <a:ext cx="5489713" cy="365125"/>
          </a:xfrm>
        </p:spPr>
        <p:txBody>
          <a:bodyPr/>
          <a:lstStyle/>
          <a:p>
            <a:r>
              <a:rPr lang="es-MX" dirty="0"/>
              <a:t>Análisis &gt; </a:t>
            </a:r>
            <a:r>
              <a:rPr lang="es-ES" dirty="0"/>
              <a:t>Investigación de campo: el proceso de la organización de un evento social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233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B485A-ECC4-4092-AA31-56D37D1B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Contando nuestra historia al altar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27DC1-A8E1-4047-A78D-FE62509E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0C1402-D017-4801-BACE-838CD3A6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Análisis &gt; Creación de </a:t>
            </a:r>
            <a:r>
              <a:rPr lang="es-MX" dirty="0" err="1"/>
              <a:t>Customer</a:t>
            </a:r>
            <a:r>
              <a:rPr lang="es-MX" dirty="0"/>
              <a:t> </a:t>
            </a:r>
            <a:r>
              <a:rPr lang="es-MX" dirty="0" err="1"/>
              <a:t>Journey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096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D87C1-1331-4970-8338-456A2E3A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768532-DE49-4852-909D-BC6A07813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D2E12D-68F0-4FD4-98B1-73CA318D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Análisis &gt; Requerimientos funcionales</a:t>
            </a:r>
          </a:p>
        </p:txBody>
      </p:sp>
    </p:spTree>
    <p:extLst>
      <p:ext uri="{BB962C8B-B14F-4D97-AF65-F5344CB8AC3E}">
        <p14:creationId xmlns:p14="http://schemas.microsoft.com/office/powerpoint/2010/main" val="414145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C4D44-35C0-4AA1-A82E-8C6E021E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9FE4BF-0AE7-4A48-8ADA-DB178B44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s-ES" sz="3600" b="1" dirty="0"/>
              <a:t>1. INTRODUCCIÓN    </a:t>
            </a:r>
          </a:p>
          <a:p>
            <a:pPr marL="0" indent="0">
              <a:buNone/>
            </a:pPr>
            <a:r>
              <a:rPr lang="es-ES" dirty="0"/>
              <a:t>2. ANÁLISIS</a:t>
            </a:r>
          </a:p>
          <a:p>
            <a:pPr marL="0" indent="0">
              <a:buNone/>
            </a:pPr>
            <a:r>
              <a:rPr lang="es-ES" dirty="0"/>
              <a:t>3. DISEÑO </a:t>
            </a:r>
          </a:p>
          <a:p>
            <a:pPr marL="0" indent="0">
              <a:buNone/>
            </a:pPr>
            <a:r>
              <a:rPr lang="es-ES" dirty="0"/>
              <a:t>4. IMPLEMENTACIÓN</a:t>
            </a:r>
          </a:p>
          <a:p>
            <a:pPr marL="0" indent="0">
              <a:buNone/>
            </a:pPr>
            <a:r>
              <a:rPr lang="es-ES" dirty="0"/>
              <a:t>5. PRUEBAS Y RESULTADOS</a:t>
            </a:r>
          </a:p>
          <a:p>
            <a:pPr marL="0" indent="0">
              <a:buNone/>
            </a:pPr>
            <a:r>
              <a:rPr lang="es-ES" dirty="0"/>
              <a:t>6. CONCLUSIONES</a:t>
            </a:r>
          </a:p>
          <a:p>
            <a:pPr marL="0" indent="0">
              <a:buNone/>
            </a:pPr>
            <a:r>
              <a:rPr lang="es-ES" dirty="0"/>
              <a:t>7. LÍNEAS FUTURAS   </a:t>
            </a:r>
          </a:p>
          <a:p>
            <a:endParaRPr lang="es-ES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A7EA2A-1DB3-42A3-A27B-3AA9F11B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0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A4F77-D705-42F7-A25A-5AF43AD8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!Ojalá no hubiera límites!... Pero sí hay…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DE2F3F-F9E3-4C85-AD37-1F08554F8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9451FC-7078-4EB3-8582-4004F810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Análisis &gt; Restricciones</a:t>
            </a:r>
          </a:p>
        </p:txBody>
      </p:sp>
    </p:spTree>
    <p:extLst>
      <p:ext uri="{BB962C8B-B14F-4D97-AF65-F5344CB8AC3E}">
        <p14:creationId xmlns:p14="http://schemas.microsoft.com/office/powerpoint/2010/main" val="1651771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45583-358F-46D8-AF74-FD9086D7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 queremos reproducir lo que ya existe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FA4A38-CACA-4A55-B205-409CE20C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16F4DC-C419-4D2B-9DD6-F52A95F2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Análisis &gt; Trabajos relacionados</a:t>
            </a:r>
          </a:p>
        </p:txBody>
      </p:sp>
    </p:spTree>
    <p:extLst>
      <p:ext uri="{BB962C8B-B14F-4D97-AF65-F5344CB8AC3E}">
        <p14:creationId xmlns:p14="http://schemas.microsoft.com/office/powerpoint/2010/main" val="998900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C4D44-35C0-4AA1-A82E-8C6E021E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9FE4BF-0AE7-4A48-8ADA-DB178B44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s-ES" dirty="0"/>
              <a:t>1. INTRODUCCIÓN    </a:t>
            </a:r>
          </a:p>
          <a:p>
            <a:pPr marL="0" indent="0">
              <a:buNone/>
            </a:pPr>
            <a:r>
              <a:rPr lang="es-ES" dirty="0"/>
              <a:t>2. ANÁLISIS</a:t>
            </a:r>
          </a:p>
          <a:p>
            <a:pPr marL="0" indent="0">
              <a:buNone/>
            </a:pPr>
            <a:r>
              <a:rPr lang="es-ES" sz="3600" b="1" dirty="0"/>
              <a:t>3. DISEÑO </a:t>
            </a:r>
          </a:p>
          <a:p>
            <a:pPr marL="0" indent="0">
              <a:buNone/>
            </a:pPr>
            <a:r>
              <a:rPr lang="es-ES" dirty="0"/>
              <a:t>4. IMPLEMENTACIÓN</a:t>
            </a:r>
          </a:p>
          <a:p>
            <a:pPr marL="0" indent="0">
              <a:buNone/>
            </a:pPr>
            <a:r>
              <a:rPr lang="es-ES" dirty="0"/>
              <a:t>5. PRUEBAS Y RESULTADOS</a:t>
            </a:r>
          </a:p>
          <a:p>
            <a:pPr marL="0" indent="0">
              <a:buNone/>
            </a:pPr>
            <a:r>
              <a:rPr lang="es-ES" dirty="0"/>
              <a:t>6. CONCLUSIONES</a:t>
            </a:r>
          </a:p>
          <a:p>
            <a:pPr marL="0" indent="0">
              <a:buNone/>
            </a:pPr>
            <a:r>
              <a:rPr lang="es-ES" dirty="0"/>
              <a:t>7. LÍNEAS FUTURAS   </a:t>
            </a:r>
          </a:p>
          <a:p>
            <a:endParaRPr lang="es-ES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A7EA2A-1DB3-42A3-A27B-3AA9F11B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53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2B0BC-B0CA-435B-AACF-F9595183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Propuesta: Interfaz conversacional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EED28-D683-48E4-AD1A-E518AE62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50008B-9E5F-4F28-BBEF-10EC275D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Diseño &gt; Posibles soluciones</a:t>
            </a:r>
          </a:p>
        </p:txBody>
      </p:sp>
    </p:spTree>
    <p:extLst>
      <p:ext uri="{BB962C8B-B14F-4D97-AF65-F5344CB8AC3E}">
        <p14:creationId xmlns:p14="http://schemas.microsoft.com/office/powerpoint/2010/main" val="199221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2B0BC-B0CA-435B-AACF-F9595183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Propuesta: Aplicación móvil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EED28-D683-48E4-AD1A-E518AE62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50008B-9E5F-4F28-BBEF-10EC275D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Diseño &gt; Posibles soluciones</a:t>
            </a:r>
          </a:p>
        </p:txBody>
      </p:sp>
    </p:spTree>
    <p:extLst>
      <p:ext uri="{BB962C8B-B14F-4D97-AF65-F5344CB8AC3E}">
        <p14:creationId xmlns:p14="http://schemas.microsoft.com/office/powerpoint/2010/main" val="8959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2B0BC-B0CA-435B-AACF-F9595183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Propuesta: Aplicación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EED28-D683-48E4-AD1A-E518AE62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50008B-9E5F-4F28-BBEF-10EC275D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Diseño &gt; Posibles soluciones</a:t>
            </a:r>
          </a:p>
        </p:txBody>
      </p:sp>
    </p:spTree>
    <p:extLst>
      <p:ext uri="{BB962C8B-B14F-4D97-AF65-F5344CB8AC3E}">
        <p14:creationId xmlns:p14="http://schemas.microsoft.com/office/powerpoint/2010/main" val="218534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3BA8A-BE40-40E4-8A29-60325ED4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Elección: Aplicación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C6B612-B1F6-4B27-8063-1F42A68C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AACEA9-300A-408A-968B-D96FB226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Diseño &gt; Elección</a:t>
            </a:r>
          </a:p>
        </p:txBody>
      </p:sp>
    </p:spTree>
    <p:extLst>
      <p:ext uri="{BB962C8B-B14F-4D97-AF65-F5344CB8AC3E}">
        <p14:creationId xmlns:p14="http://schemas.microsoft.com/office/powerpoint/2010/main" val="3023502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17BA0-3953-4374-85E8-B1E2E403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capas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D6938A-C601-41D7-8C32-280E8831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7E9204-36F1-431B-8129-E4CC2DD6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Diseño &gt; Arquitectura de la solución</a:t>
            </a:r>
          </a:p>
        </p:txBody>
      </p:sp>
    </p:spTree>
    <p:extLst>
      <p:ext uri="{BB962C8B-B14F-4D97-AF65-F5344CB8AC3E}">
        <p14:creationId xmlns:p14="http://schemas.microsoft.com/office/powerpoint/2010/main" val="2641004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6A367-E13B-4778-9EF4-728CB52A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F963A-267F-4EE6-B78A-942FD41C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10BFC8-2FF1-4983-943D-273E6F89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Diseño &gt; Tecnologías utilizadas</a:t>
            </a:r>
          </a:p>
        </p:txBody>
      </p:sp>
    </p:spTree>
    <p:extLst>
      <p:ext uri="{BB962C8B-B14F-4D97-AF65-F5344CB8AC3E}">
        <p14:creationId xmlns:p14="http://schemas.microsoft.com/office/powerpoint/2010/main" val="3327731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57F48-0437-4C6C-9165-00AE7102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Estándares utilizados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B918E-CECE-4DA2-9CF0-B48F86C1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16AE40-FEE1-4C2C-B58E-FEF9C4E8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Diseño &gt; Estándares utilizados</a:t>
            </a:r>
          </a:p>
        </p:txBody>
      </p:sp>
    </p:spTree>
    <p:extLst>
      <p:ext uri="{BB962C8B-B14F-4D97-AF65-F5344CB8AC3E}">
        <p14:creationId xmlns:p14="http://schemas.microsoft.com/office/powerpoint/2010/main" val="71679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B4CD3-DB45-48ED-9D9E-9616D50B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 veces los eventos sociales son complejos de organizar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87162-1983-4318-B1C8-E10C516D3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AC4410-2B7D-4240-A024-62CF5C87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Introducción &gt; Contexto</a:t>
            </a:r>
          </a:p>
        </p:txBody>
      </p:sp>
    </p:spTree>
    <p:extLst>
      <p:ext uri="{BB962C8B-B14F-4D97-AF65-F5344CB8AC3E}">
        <p14:creationId xmlns:p14="http://schemas.microsoft.com/office/powerpoint/2010/main" val="939292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C1849-D605-43B5-A75A-AB99CE90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Prototipo de bajo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8EACB-5D08-4A72-99D9-26D7C5FD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6C36D-658E-4AD3-BF46-AFBEEDDD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Diseño &gt; Primeras soluciones</a:t>
            </a:r>
          </a:p>
        </p:txBody>
      </p:sp>
    </p:spTree>
    <p:extLst>
      <p:ext uri="{BB962C8B-B14F-4D97-AF65-F5344CB8AC3E}">
        <p14:creationId xmlns:p14="http://schemas.microsoft.com/office/powerpoint/2010/main" val="2421359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4EECD-D89F-4417-A259-228D5898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Prototipo de medio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E149B-041B-4BCC-9979-979BE8106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3ED8B0-91A0-498A-9C42-151FE69B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Diseño &gt; Primeros prototipos</a:t>
            </a:r>
          </a:p>
        </p:txBody>
      </p:sp>
    </p:spTree>
    <p:extLst>
      <p:ext uri="{BB962C8B-B14F-4D97-AF65-F5344CB8AC3E}">
        <p14:creationId xmlns:p14="http://schemas.microsoft.com/office/powerpoint/2010/main" val="2298505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FFE64-6C58-4471-99D1-270826EF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Entrega de reportes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7FAC21-B25F-4731-BBF8-CC273F1A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6A7F8D-41F0-44E5-9D2C-AD772A92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Diseño &gt; Primeros prototipos</a:t>
            </a:r>
          </a:p>
        </p:txBody>
      </p:sp>
    </p:spTree>
    <p:extLst>
      <p:ext uri="{BB962C8B-B14F-4D97-AF65-F5344CB8AC3E}">
        <p14:creationId xmlns:p14="http://schemas.microsoft.com/office/powerpoint/2010/main" val="1480135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BBEA2-ED82-4BF7-B138-150CCBB4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Encuesta cuantitativa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13A8F0-F21D-4502-A27C-CAC5EE79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7405FC-020B-48C6-8E2D-67C2AE3B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Diseño &gt; Validación de prototipos</a:t>
            </a:r>
          </a:p>
        </p:txBody>
      </p:sp>
    </p:spTree>
    <p:extLst>
      <p:ext uri="{BB962C8B-B14F-4D97-AF65-F5344CB8AC3E}">
        <p14:creationId xmlns:p14="http://schemas.microsoft.com/office/powerpoint/2010/main" val="870069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7A872-D648-43C4-BA02-FBEBB950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de usuario autodirigidas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E92AA-C37A-4000-BD0F-9D8A3F11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53CF3C-C60C-4AFB-8D52-7DA11A59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Diseño &gt; Validación de prototipos</a:t>
            </a:r>
          </a:p>
        </p:txBody>
      </p:sp>
    </p:spTree>
    <p:extLst>
      <p:ext uri="{BB962C8B-B14F-4D97-AF65-F5344CB8AC3E}">
        <p14:creationId xmlns:p14="http://schemas.microsoft.com/office/powerpoint/2010/main" val="3230110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09962-C00A-489D-96C9-363C8B5C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Entrevista con expertos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AA0AD5-57D0-440B-B7AC-7B4A8AAD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5110F2-C536-43FA-8555-550C1A5D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Diseño &gt; Validación de prototipos</a:t>
            </a:r>
          </a:p>
        </p:txBody>
      </p:sp>
    </p:spTree>
    <p:extLst>
      <p:ext uri="{BB962C8B-B14F-4D97-AF65-F5344CB8AC3E}">
        <p14:creationId xmlns:p14="http://schemas.microsoft.com/office/powerpoint/2010/main" val="629707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D7488-C085-4A53-9470-B6B531A5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del prototipo de bajo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47CF7-4728-4FFC-82EA-40716F5A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6C8C2F-271C-4AA9-A71E-47C791FC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Diseño &gt; Validación de prototipos</a:t>
            </a:r>
          </a:p>
        </p:txBody>
      </p:sp>
    </p:spTree>
    <p:extLst>
      <p:ext uri="{BB962C8B-B14F-4D97-AF65-F5344CB8AC3E}">
        <p14:creationId xmlns:p14="http://schemas.microsoft.com/office/powerpoint/2010/main" val="3328627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B0ED1-70A9-4BBB-A459-06B2793F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Validación prototipo de medio nivel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AFC2A-7583-49F9-BAAE-B5E3564D0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7D9BA9-D689-492B-9595-065996E1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Diseño &gt; Validación de prototipos</a:t>
            </a:r>
          </a:p>
        </p:txBody>
      </p:sp>
    </p:spTree>
    <p:extLst>
      <p:ext uri="{BB962C8B-B14F-4D97-AF65-F5344CB8AC3E}">
        <p14:creationId xmlns:p14="http://schemas.microsoft.com/office/powerpoint/2010/main" val="3878198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DFCDF-D44F-4481-A6C0-ABE79BD6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Validación de reportes de seguimiento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C9751-A30D-4F0A-A6FA-707053DA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59B715-D1D6-4EBE-B077-9B3DC7B5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Diseño &gt; Validación de prototipos</a:t>
            </a:r>
          </a:p>
        </p:txBody>
      </p:sp>
    </p:spTree>
    <p:extLst>
      <p:ext uri="{BB962C8B-B14F-4D97-AF65-F5344CB8AC3E}">
        <p14:creationId xmlns:p14="http://schemas.microsoft.com/office/powerpoint/2010/main" val="536053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C4D44-35C0-4AA1-A82E-8C6E021E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9FE4BF-0AE7-4A48-8ADA-DB178B44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s-ES" dirty="0"/>
              <a:t>1. INTRODUCCIÓN    </a:t>
            </a:r>
          </a:p>
          <a:p>
            <a:pPr marL="0" indent="0">
              <a:buNone/>
            </a:pPr>
            <a:r>
              <a:rPr lang="es-ES" dirty="0"/>
              <a:t>2. ANÁLISIS</a:t>
            </a:r>
          </a:p>
          <a:p>
            <a:pPr marL="0" indent="0">
              <a:buNone/>
            </a:pPr>
            <a:r>
              <a:rPr lang="es-ES" dirty="0"/>
              <a:t>3. DISEÑO </a:t>
            </a:r>
          </a:p>
          <a:p>
            <a:pPr marL="0" indent="0">
              <a:buNone/>
            </a:pPr>
            <a:r>
              <a:rPr lang="es-ES" sz="3600" b="1" dirty="0"/>
              <a:t>4. IMPLEMENTACIÓN</a:t>
            </a:r>
          </a:p>
          <a:p>
            <a:pPr marL="0" indent="0">
              <a:buNone/>
            </a:pPr>
            <a:r>
              <a:rPr lang="es-ES" dirty="0"/>
              <a:t>5. PRUEBAS Y RESULTADOS</a:t>
            </a:r>
          </a:p>
          <a:p>
            <a:pPr marL="0" indent="0">
              <a:buNone/>
            </a:pPr>
            <a:r>
              <a:rPr lang="es-ES" dirty="0"/>
              <a:t>6. CONCLUSIONES</a:t>
            </a:r>
          </a:p>
          <a:p>
            <a:pPr marL="0" indent="0">
              <a:buNone/>
            </a:pPr>
            <a:r>
              <a:rPr lang="es-ES" dirty="0"/>
              <a:t>7. LÍNEAS FUTURAS   </a:t>
            </a:r>
          </a:p>
          <a:p>
            <a:endParaRPr lang="es-ES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A7EA2A-1DB3-42A3-A27B-3AA9F11B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5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DF8EA-AA49-463C-8FCA-F4C54375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organización de eventos implica traslados costosos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0B156-B555-4450-8C4A-30ADD3A2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EA70B4-F464-48E3-BF03-A957E029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Introducción &gt; Identificación del problema</a:t>
            </a:r>
          </a:p>
        </p:txBody>
      </p:sp>
    </p:spTree>
    <p:extLst>
      <p:ext uri="{BB962C8B-B14F-4D97-AF65-F5344CB8AC3E}">
        <p14:creationId xmlns:p14="http://schemas.microsoft.com/office/powerpoint/2010/main" val="2013121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persona, hombre, vistiendo, foto&#10;&#10;Descripción generada automáticamente">
            <a:extLst>
              <a:ext uri="{FF2B5EF4-FFF2-40B4-BE49-F238E27FC236}">
                <a16:creationId xmlns:a16="http://schemas.microsoft.com/office/drawing/2014/main" id="{49F526C1-B0BE-4BF5-9B27-0FBF57F04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95" y="652872"/>
            <a:ext cx="7403009" cy="5552256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2AE32C-6B86-4D9E-BC4D-CADDAA6C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75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C5C3-20DC-4CF9-9A2D-875350A9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Generalmente hay un mal aprovechamiento de la experiencia del cliente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60413-28F8-42EA-9511-5B2A9F8A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9B9EF3-B1B5-42BD-9CAB-1123408F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Introducción &gt; Identificación del problema</a:t>
            </a:r>
          </a:p>
        </p:txBody>
      </p:sp>
    </p:spTree>
    <p:extLst>
      <p:ext uri="{BB962C8B-B14F-4D97-AF65-F5344CB8AC3E}">
        <p14:creationId xmlns:p14="http://schemas.microsoft.com/office/powerpoint/2010/main" val="206842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C6F69-6FA6-4DD8-9B66-924D6249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Malentendidos en los 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10B2E9-3222-4433-9547-D94A610AD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CE406D-FB11-4728-A619-9AFC1AA8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Introducción &gt; Identificación del problema</a:t>
            </a:r>
          </a:p>
        </p:txBody>
      </p:sp>
    </p:spTree>
    <p:extLst>
      <p:ext uri="{BB962C8B-B14F-4D97-AF65-F5344CB8AC3E}">
        <p14:creationId xmlns:p14="http://schemas.microsoft.com/office/powerpoint/2010/main" val="317860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6E7D1-F965-4673-9C4F-151E2D47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aplicaciones para los clientes y el equipo de la empresa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B2829-D8C3-4250-A86E-E6944F45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D13BAE-FA81-421A-93C5-5E60043A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Introducción &gt; Objetivos</a:t>
            </a:r>
          </a:p>
        </p:txBody>
      </p:sp>
    </p:spTree>
    <p:extLst>
      <p:ext uri="{BB962C8B-B14F-4D97-AF65-F5344CB8AC3E}">
        <p14:creationId xmlns:p14="http://schemas.microsoft.com/office/powerpoint/2010/main" val="4331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BD258-6317-4A53-83C9-3C197FBF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Optimización de tiempo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353299-2A87-4497-9C06-7771D5D9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E9C9A1-4033-437E-8D36-77BD4055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Introducción &gt; Objetivos</a:t>
            </a:r>
          </a:p>
        </p:txBody>
      </p:sp>
    </p:spTree>
    <p:extLst>
      <p:ext uri="{BB962C8B-B14F-4D97-AF65-F5344CB8AC3E}">
        <p14:creationId xmlns:p14="http://schemas.microsoft.com/office/powerpoint/2010/main" val="136107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F1474-8982-41CF-A5C5-875C22F8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Evidencia de acuerdo entre las partes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0A7A3-ADDE-4AD6-94E3-254B555B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49D107-29A5-442F-8E4E-4D8AD5FC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Introducción &gt; Objetivos</a:t>
            </a:r>
          </a:p>
        </p:txBody>
      </p:sp>
    </p:spTree>
    <p:extLst>
      <p:ext uri="{BB962C8B-B14F-4D97-AF65-F5344CB8AC3E}">
        <p14:creationId xmlns:p14="http://schemas.microsoft.com/office/powerpoint/2010/main" val="1398242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50A1F64C-9260-47D3-B3D0-D1CA6E931E64}" vid="{9307EE0E-041A-43E2-9741-2B7C4491B6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Presentación1</Template>
  <TotalTime>201</TotalTime>
  <Words>468</Words>
  <Application>Microsoft Office PowerPoint</Application>
  <PresentationFormat>Panorámica</PresentationFormat>
  <Paragraphs>103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Calibri</vt:lpstr>
      <vt:lpstr>Corbel</vt:lpstr>
      <vt:lpstr>Tema de Office</vt:lpstr>
      <vt:lpstr>Diseño e implementación de una aplicación para la comunicación entre empresas de organización de eventos y sus clientes</vt:lpstr>
      <vt:lpstr>Agenda</vt:lpstr>
      <vt:lpstr>A veces los eventos sociales son complejos de organizar</vt:lpstr>
      <vt:lpstr>La organización de eventos implica traslados costosos</vt:lpstr>
      <vt:lpstr>Generalmente hay un mal aprovechamiento de la experiencia del cliente</vt:lpstr>
      <vt:lpstr>Malentendidos en los requerimientos</vt:lpstr>
      <vt:lpstr>Creación de aplicaciones para los clientes y el equipo de la empresa</vt:lpstr>
      <vt:lpstr>Optimización de tiempo</vt:lpstr>
      <vt:lpstr>Evidencia de acuerdo entre las partes</vt:lpstr>
      <vt:lpstr>Pruebas en la experiencia de usuario de los clientes</vt:lpstr>
      <vt:lpstr>Diseño centrado en usuario</vt:lpstr>
      <vt:lpstr>Agenda</vt:lpstr>
      <vt:lpstr>Conociendo a los usuarios</vt:lpstr>
      <vt:lpstr>Personas - En la piel de los usuarios</vt:lpstr>
      <vt:lpstr>Escenarios – ¿Qué hacen mis personas?</vt:lpstr>
      <vt:lpstr>¿Qué puedo solucionar?</vt:lpstr>
      <vt:lpstr>Organizando un evento social</vt:lpstr>
      <vt:lpstr>Contando nuestra historia al altar</vt:lpstr>
      <vt:lpstr>Requerimientos funcionales</vt:lpstr>
      <vt:lpstr>!Ojalá no hubiera límites!... Pero sí hay…</vt:lpstr>
      <vt:lpstr>No queremos reproducir lo que ya existe</vt:lpstr>
      <vt:lpstr>Agenda</vt:lpstr>
      <vt:lpstr>Propuesta: Interfaz conversacional</vt:lpstr>
      <vt:lpstr>Propuesta: Aplicación móvil</vt:lpstr>
      <vt:lpstr>Propuesta: Aplicación web</vt:lpstr>
      <vt:lpstr>Elección: Aplicación web</vt:lpstr>
      <vt:lpstr>Arquitectura de capas</vt:lpstr>
      <vt:lpstr>Tecnologías utilizadas</vt:lpstr>
      <vt:lpstr>Estándares utilizados</vt:lpstr>
      <vt:lpstr>Prototipo de bajo nivel</vt:lpstr>
      <vt:lpstr>Prototipo de medio nivel</vt:lpstr>
      <vt:lpstr>Entrega de reportes</vt:lpstr>
      <vt:lpstr>Encuesta cuantitativa</vt:lpstr>
      <vt:lpstr>Pruebas de usuario autodirigidas</vt:lpstr>
      <vt:lpstr>Entrevista con expertos</vt:lpstr>
      <vt:lpstr>Validación del prototipo de bajo nivel</vt:lpstr>
      <vt:lpstr>Validación prototipo de medio nivel</vt:lpstr>
      <vt:lpstr>Validación de reportes de seguimiento</vt:lpstr>
      <vt:lpstr>Agenda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una aplicación para la comunicación entre empresas de organización de eventos y sus clientes</dc:title>
  <dc:creator>ARLET DIAZ MENDEZ</dc:creator>
  <cp:lastModifiedBy>ARLET DIAZ MENDEZ</cp:lastModifiedBy>
  <cp:revision>8</cp:revision>
  <dcterms:created xsi:type="dcterms:W3CDTF">2020-10-27T02:30:03Z</dcterms:created>
  <dcterms:modified xsi:type="dcterms:W3CDTF">2020-10-27T05:52:02Z</dcterms:modified>
</cp:coreProperties>
</file>