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85" r:id="rId4"/>
    <p:sldMasterId id="2147494609" r:id="rId5"/>
    <p:sldMasterId id="2147494622" r:id="rId6"/>
  </p:sldMasterIdLst>
  <p:notesMasterIdLst>
    <p:notesMasterId r:id="rId23"/>
  </p:notesMasterIdLst>
  <p:handoutMasterIdLst>
    <p:handoutMasterId r:id="rId24"/>
  </p:handoutMasterIdLst>
  <p:sldIdLst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63" r:id="rId15"/>
    <p:sldId id="556" r:id="rId16"/>
    <p:sldId id="557" r:id="rId17"/>
    <p:sldId id="558" r:id="rId18"/>
    <p:sldId id="559" r:id="rId19"/>
    <p:sldId id="560" r:id="rId20"/>
    <p:sldId id="561" r:id="rId21"/>
    <p:sldId id="562" r:id="rId22"/>
  </p:sldIdLst>
  <p:sldSz cx="12188825" cy="6858000"/>
  <p:notesSz cx="6858000" cy="9144000"/>
  <p:defaultTextStyle>
    <a:defPPr>
      <a:defRPr lang="en-US"/>
    </a:defPPr>
    <a:lvl1pPr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5625" indent="-454025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5225" indent="-606425" algn="l" defTabSz="608013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B60"/>
    <a:srgbClr val="E9683B"/>
    <a:srgbClr val="4CBA79"/>
    <a:srgbClr val="5454E9"/>
    <a:srgbClr val="865CF0"/>
    <a:srgbClr val="FF7F00"/>
    <a:srgbClr val="020B0F"/>
    <a:srgbClr val="000000"/>
    <a:srgbClr val="272166"/>
    <a:srgbClr val="FF4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89D3D-1ED3-42ED-84DE-08B2D02CF096}" v="2" dt="2025-05-31T15:37:01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1" autoAdjust="0"/>
    <p:restoredTop sz="95735" autoAdjust="0"/>
  </p:normalViewPr>
  <p:slideViewPr>
    <p:cSldViewPr snapToGrid="0" snapToObjects="1">
      <p:cViewPr varScale="1">
        <p:scale>
          <a:sx n="101" d="100"/>
          <a:sy n="101" d="100"/>
        </p:scale>
        <p:origin x="114" y="31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348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lex Pino Aguirre" userId="9516584b-b685-44c6-8ade-aa4f379b388b" providerId="ADAL" clId="{A6A89D3D-1ED3-42ED-84DE-08B2D02CF096}"/>
    <pc:docChg chg="custSel addSld modSld">
      <pc:chgData name="Arlex Pino Aguirre" userId="9516584b-b685-44c6-8ade-aa4f379b388b" providerId="ADAL" clId="{A6A89D3D-1ED3-42ED-84DE-08B2D02CF096}" dt="2025-05-31T15:37:08.317" v="30" actId="20577"/>
      <pc:docMkLst>
        <pc:docMk/>
      </pc:docMkLst>
      <pc:sldChg chg="addSp delSp modSp mod">
        <pc:chgData name="Arlex Pino Aguirre" userId="9516584b-b685-44c6-8ade-aa4f379b388b" providerId="ADAL" clId="{A6A89D3D-1ED3-42ED-84DE-08B2D02CF096}" dt="2025-05-31T15:36:29.675" v="6" actId="1076"/>
        <pc:sldMkLst>
          <pc:docMk/>
          <pc:sldMk cId="4045817240" sldId="552"/>
        </pc:sldMkLst>
        <pc:spChg chg="mod">
          <ac:chgData name="Arlex Pino Aguirre" userId="9516584b-b685-44c6-8ade-aa4f379b388b" providerId="ADAL" clId="{A6A89D3D-1ED3-42ED-84DE-08B2D02CF096}" dt="2025-05-31T15:35:59.674" v="1" actId="404"/>
          <ac:spMkLst>
            <pc:docMk/>
            <pc:sldMk cId="4045817240" sldId="552"/>
            <ac:spMk id="4" creationId="{9518F5C3-47BE-CA82-A007-1F810A0CE480}"/>
          </ac:spMkLst>
        </pc:spChg>
        <pc:picChg chg="add mod">
          <ac:chgData name="Arlex Pino Aguirre" userId="9516584b-b685-44c6-8ade-aa4f379b388b" providerId="ADAL" clId="{A6A89D3D-1ED3-42ED-84DE-08B2D02CF096}" dt="2025-05-31T15:36:29.675" v="6" actId="1076"/>
          <ac:picMkLst>
            <pc:docMk/>
            <pc:sldMk cId="4045817240" sldId="552"/>
            <ac:picMk id="6" creationId="{6F737CEE-AC53-3D28-BD62-9D352380269D}"/>
          </ac:picMkLst>
        </pc:picChg>
        <pc:picChg chg="del">
          <ac:chgData name="Arlex Pino Aguirre" userId="9516584b-b685-44c6-8ade-aa4f379b388b" providerId="ADAL" clId="{A6A89D3D-1ED3-42ED-84DE-08B2D02CF096}" dt="2025-05-31T15:36:02.194" v="2" actId="478"/>
          <ac:picMkLst>
            <pc:docMk/>
            <pc:sldMk cId="4045817240" sldId="552"/>
            <ac:picMk id="7" creationId="{65567A9A-9021-F6F4-1CD2-A92104CC25E3}"/>
          </ac:picMkLst>
        </pc:picChg>
      </pc:sldChg>
      <pc:sldChg chg="addSp delSp modSp new mod">
        <pc:chgData name="Arlex Pino Aguirre" userId="9516584b-b685-44c6-8ade-aa4f379b388b" providerId="ADAL" clId="{A6A89D3D-1ED3-42ED-84DE-08B2D02CF096}" dt="2025-05-31T15:37:08.317" v="30" actId="20577"/>
        <pc:sldMkLst>
          <pc:docMk/>
          <pc:sldMk cId="1350728" sldId="563"/>
        </pc:sldMkLst>
        <pc:spChg chg="del">
          <ac:chgData name="Arlex Pino Aguirre" userId="9516584b-b685-44c6-8ade-aa4f379b388b" providerId="ADAL" clId="{A6A89D3D-1ED3-42ED-84DE-08B2D02CF096}" dt="2025-05-31T15:36:57.185" v="8" actId="478"/>
          <ac:spMkLst>
            <pc:docMk/>
            <pc:sldMk cId="1350728" sldId="563"/>
            <ac:spMk id="4" creationId="{5FAB9AB2-0B27-471E-38DB-0453BB99DDA6}"/>
          </ac:spMkLst>
        </pc:spChg>
        <pc:spChg chg="mod">
          <ac:chgData name="Arlex Pino Aguirre" userId="9516584b-b685-44c6-8ade-aa4f379b388b" providerId="ADAL" clId="{A6A89D3D-1ED3-42ED-84DE-08B2D02CF096}" dt="2025-05-31T15:37:08.317" v="30" actId="20577"/>
          <ac:spMkLst>
            <pc:docMk/>
            <pc:sldMk cId="1350728" sldId="563"/>
            <ac:spMk id="5" creationId="{BBA7839E-85C9-EB9C-4099-C12E4867BDD2}"/>
          </ac:spMkLst>
        </pc:spChg>
        <pc:picChg chg="add mod">
          <ac:chgData name="Arlex Pino Aguirre" userId="9516584b-b685-44c6-8ade-aa4f379b388b" providerId="ADAL" clId="{A6A89D3D-1ED3-42ED-84DE-08B2D02CF096}" dt="2025-05-31T15:37:03.516" v="10" actId="1076"/>
          <ac:picMkLst>
            <pc:docMk/>
            <pc:sldMk cId="1350728" sldId="563"/>
            <ac:picMk id="6" creationId="{996F3551-F312-C02E-0C30-563646718C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C3FEF5C1-BBCC-3D42-B35E-B39626702928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8A150AC2-2CAD-684B-9F3A-46AC5E45B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D61C9CD6-F72A-9E47-BFED-E6FD178FFA7B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88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608853">
              <a:defRPr sz="1200">
                <a:latin typeface="Calibri" charset="0"/>
              </a:defRPr>
            </a:lvl1pPr>
          </a:lstStyle>
          <a:p>
            <a:pPr>
              <a:defRPr/>
            </a:pPr>
            <a:fld id="{B254687C-0F63-C543-8A00-A10F948442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1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8013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7613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5625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5225" algn="l" defTabSz="608013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426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60885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AB9AEDC-188E-354C-A07D-5C3EE040B805}"/>
              </a:ext>
            </a:extLst>
          </p:cNvPr>
          <p:cNvSpPr/>
          <p:nvPr userDrawn="1"/>
        </p:nvSpPr>
        <p:spPr>
          <a:xfrm>
            <a:off x="488455" y="4681925"/>
            <a:ext cx="4171468" cy="991739"/>
          </a:xfrm>
          <a:prstGeom prst="rect">
            <a:avLst/>
          </a:prstGeom>
          <a:solidFill>
            <a:srgbClr val="E4EB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3A07A76-CBC0-1E49-8670-6E1B3AA263E1}"/>
              </a:ext>
            </a:extLst>
          </p:cNvPr>
          <p:cNvSpPr/>
          <p:nvPr userDrawn="1"/>
        </p:nvSpPr>
        <p:spPr>
          <a:xfrm>
            <a:off x="488455" y="2782786"/>
            <a:ext cx="5877176" cy="1982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779" y="3048000"/>
            <a:ext cx="5397633" cy="1467949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6779" y="4942976"/>
            <a:ext cx="3736676" cy="522287"/>
          </a:xfrm>
          <a:prstGeom prst="rect">
            <a:avLst/>
          </a:prstGeom>
        </p:spPr>
        <p:txBody>
          <a:bodyPr anchor="t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CO" dirty="0"/>
              <a:t>Subtítulo de la presentación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B0212C9-E893-9F47-9360-0D6DE02C9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60" y="503315"/>
            <a:ext cx="2844412" cy="118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5F74A43B-3477-D645-8C34-676A7A715D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2050" y="570632"/>
            <a:ext cx="1271215" cy="11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7AD0216-A3FA-5C47-A58F-E913DAAAEF37}"/>
              </a:ext>
            </a:extLst>
          </p:cNvPr>
          <p:cNvSpPr/>
          <p:nvPr userDrawn="1"/>
        </p:nvSpPr>
        <p:spPr>
          <a:xfrm>
            <a:off x="-122830" y="2006221"/>
            <a:ext cx="12484815" cy="4954137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35F4BA0-2368-B84A-89F1-6DF87DB538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56" y="5519304"/>
            <a:ext cx="2147872" cy="8349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57847C2-6AAA-244D-9DCE-011D70428A54}"/>
              </a:ext>
            </a:extLst>
          </p:cNvPr>
          <p:cNvSpPr/>
          <p:nvPr userDrawn="1"/>
        </p:nvSpPr>
        <p:spPr>
          <a:xfrm>
            <a:off x="-122830" y="1269243"/>
            <a:ext cx="8761863" cy="730156"/>
          </a:xfrm>
          <a:prstGeom prst="rect">
            <a:avLst/>
          </a:prstGeom>
          <a:solidFill>
            <a:srgbClr val="865C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131" y="1269242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818837D-8498-3948-B306-D6441833CE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5443" y="56567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E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56" y="3794078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51731E9-C150-504E-A383-8F5B71FB0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4835139"/>
            <a:ext cx="12908591" cy="154728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749A815-211B-D04F-A10B-7D009842EE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764" y="475179"/>
            <a:ext cx="2177122" cy="90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A9443BE-0DB1-224D-924A-FC6BC2213D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5443" y="4751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2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56" y="3794078"/>
            <a:ext cx="7628412" cy="7369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51731E9-C150-504E-A383-8F5B71FB08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4835139"/>
            <a:ext cx="12908591" cy="154728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1466B55-BCED-9E4D-913B-DC22D24A68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462D0A8-A0E2-AD43-AE7A-9F0EE8F8BC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2231" y="495278"/>
            <a:ext cx="1006067" cy="8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8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s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1" y="1349865"/>
            <a:ext cx="11371383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97E20350-AF53-5348-8C67-42245505E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073DDDA-63CA-164E-B210-1A6E7250EA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2757" y="316775"/>
            <a:ext cx="763427" cy="6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111190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-42578" y="1069698"/>
            <a:ext cx="7554726" cy="858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21729"/>
            <a:ext cx="7052602" cy="5785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DE549399-5401-6443-BDC4-AAEAB39C1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72CEFBA-AC57-5448-B186-A41214D87E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282084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52759E-8F1F-CA4F-BD59-0DF228699E41}"/>
              </a:ext>
            </a:extLst>
          </p:cNvPr>
          <p:cNvSpPr/>
          <p:nvPr userDrawn="1"/>
        </p:nvSpPr>
        <p:spPr>
          <a:xfrm flipV="1">
            <a:off x="6094413" y="-126611"/>
            <a:ext cx="6200752" cy="7090118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A0EBB9-F320-4743-93CB-0A6146AA02BB}"/>
              </a:ext>
            </a:extLst>
          </p:cNvPr>
          <p:cNvSpPr/>
          <p:nvPr userDrawn="1"/>
        </p:nvSpPr>
        <p:spPr>
          <a:xfrm flipV="1">
            <a:off x="4485993" y="6315757"/>
            <a:ext cx="7809172" cy="647749"/>
          </a:xfrm>
          <a:prstGeom prst="rect">
            <a:avLst/>
          </a:prstGeom>
          <a:solidFill>
            <a:srgbClr val="E968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36124" y="6484018"/>
            <a:ext cx="1428466" cy="251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8545" y="6484018"/>
            <a:ext cx="4182961" cy="251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0AA22C5-96DD-B846-85FB-E8B3DC9735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752759E-8F1F-CA4F-BD59-0DF228699E41}"/>
              </a:ext>
            </a:extLst>
          </p:cNvPr>
          <p:cNvSpPr/>
          <p:nvPr userDrawn="1"/>
        </p:nvSpPr>
        <p:spPr>
          <a:xfrm flipV="1">
            <a:off x="-36162" y="-126611"/>
            <a:ext cx="6200752" cy="7090118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1EFD37E-104C-0548-B3F4-15247384DF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7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completo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BF49F41-7172-4448-82B4-B557ED092575}"/>
              </a:ext>
            </a:extLst>
          </p:cNvPr>
          <p:cNvSpPr/>
          <p:nvPr userDrawn="1"/>
        </p:nvSpPr>
        <p:spPr>
          <a:xfrm>
            <a:off x="6004561" y="1005874"/>
            <a:ext cx="6172892" cy="991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6054" y="1349865"/>
            <a:ext cx="5458265" cy="366393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746AA1F-CD74-AB4E-B844-4B601751EA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7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vertical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290B93-A534-E449-A31D-DD3CC0E59310}"/>
              </a:ext>
            </a:extLst>
          </p:cNvPr>
          <p:cNvSpPr/>
          <p:nvPr userDrawn="1"/>
        </p:nvSpPr>
        <p:spPr>
          <a:xfrm>
            <a:off x="6094412" y="-136525"/>
            <a:ext cx="6234747" cy="7101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84756FF-4086-4A43-984F-09800BF06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3922" cy="615600"/>
          </a:xfrm>
          <a:prstGeom prst="rect">
            <a:avLst/>
          </a:prstGeom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6584E7-278E-B541-801B-2ED2A0A4AB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805" y="-136526"/>
            <a:ext cx="6232353" cy="71012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426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y franj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111190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11371383" cy="3995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4740438" y="1069698"/>
            <a:ext cx="7554726" cy="858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1500" y="1321729"/>
            <a:ext cx="6684684" cy="4648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9C0086D-53D7-484D-B608-4C6D657045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D8ECD60-A8CA-624A-AB38-8B45C11E5FD2}"/>
              </a:ext>
            </a:extLst>
          </p:cNvPr>
          <p:cNvSpPr/>
          <p:nvPr userDrawn="1"/>
        </p:nvSpPr>
        <p:spPr>
          <a:xfrm>
            <a:off x="5029199" y="-140677"/>
            <a:ext cx="7332786" cy="717452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35861E-BC0D-EA47-B516-5487EB3B1660}"/>
              </a:ext>
            </a:extLst>
          </p:cNvPr>
          <p:cNvSpPr/>
          <p:nvPr userDrawn="1"/>
        </p:nvSpPr>
        <p:spPr>
          <a:xfrm>
            <a:off x="2321169" y="6001831"/>
            <a:ext cx="10040816" cy="103201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982" y="2078183"/>
            <a:ext cx="6400800" cy="1909168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25029" y="4139088"/>
            <a:ext cx="6411722" cy="668439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4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2A0A2418-5809-4046-953D-5D104B68C8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7247" y="6167424"/>
            <a:ext cx="6411722" cy="522287"/>
          </a:xfrm>
          <a:prstGeom prst="rect">
            <a:avLst/>
          </a:prstGeom>
        </p:spPr>
        <p:txBody>
          <a:bodyPr anchor="t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85D0AC3-7193-7741-B6FE-6BE7BA5B9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7DCB827-0AEE-4841-A5E6-8B18B7CF4F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2050" y="570632"/>
            <a:ext cx="1271215" cy="11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4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grande y franja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2616590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3254928"/>
            <a:ext cx="11371383" cy="294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DFF49B-82AF-F744-9E06-506CD7FD18DE}"/>
              </a:ext>
            </a:extLst>
          </p:cNvPr>
          <p:cNvSpPr/>
          <p:nvPr userDrawn="1"/>
        </p:nvSpPr>
        <p:spPr>
          <a:xfrm>
            <a:off x="-42578" y="2118962"/>
            <a:ext cx="7554726" cy="89033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373928"/>
            <a:ext cx="11371383" cy="46486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8A591D6-DB73-A847-97ED-53541A9DD7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596" y="2372797"/>
            <a:ext cx="6954129" cy="531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0">
                <a:solidFill>
                  <a:schemeClr val="accent3"/>
                </a:solidFill>
              </a:defRPr>
            </a:lvl2pPr>
            <a:lvl3pPr marL="914400" indent="0">
              <a:buNone/>
              <a:defRPr sz="1800" b="0">
                <a:solidFill>
                  <a:schemeClr val="accent3"/>
                </a:solidFill>
              </a:defRPr>
            </a:lvl3pPr>
            <a:lvl4pPr marL="1371600" indent="0">
              <a:buNone/>
              <a:defRPr sz="1600" b="0">
                <a:solidFill>
                  <a:schemeClr val="accent3"/>
                </a:solidFill>
              </a:defRPr>
            </a:lvl4pPr>
            <a:lvl5pPr marL="1828800" indent="0">
              <a:buNone/>
              <a:defRPr sz="1600"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s-ES" dirty="0"/>
              <a:t>Subtítulo de la diapositiva</a:t>
            </a:r>
            <a:endParaRPr lang="es-CO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C9FA3AC-94C2-8742-94CF-B6A5D9C3EB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204A457-BEB7-3446-B76E-682A321710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300013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88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EC8414-F800-AF4F-A347-22E1543303AD}"/>
              </a:ext>
            </a:extLst>
          </p:cNvPr>
          <p:cNvSpPr/>
          <p:nvPr userDrawn="1"/>
        </p:nvSpPr>
        <p:spPr>
          <a:xfrm>
            <a:off x="-197323" y="-123191"/>
            <a:ext cx="6064723" cy="71012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B6DA7C-AD8E-6C4B-850C-194909CD13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96850" y="-136525"/>
            <a:ext cx="6064250" cy="712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193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38193" y="2208628"/>
            <a:ext cx="557549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9DB59F-DDAE-F244-8F2E-EA78D937F6E3}"/>
              </a:ext>
            </a:extLst>
          </p:cNvPr>
          <p:cNvSpPr/>
          <p:nvPr userDrawn="1"/>
        </p:nvSpPr>
        <p:spPr>
          <a:xfrm>
            <a:off x="-197323" y="6132880"/>
            <a:ext cx="7554726" cy="85876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5C9ED6-4044-FC4A-9B9B-3EA7CA37D2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1CA5A-788D-284E-BC3F-042132CB506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EF0C35-D091-8F46-A5B2-0DBB9CAF1CB0}"/>
              </a:ext>
            </a:extLst>
          </p:cNvPr>
          <p:cNvSpPr/>
          <p:nvPr userDrawn="1"/>
        </p:nvSpPr>
        <p:spPr>
          <a:xfrm>
            <a:off x="0" y="-125413"/>
            <a:ext cx="12317413" cy="71532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14266C-1F5D-8047-876A-BE7F57030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5413"/>
            <a:ext cx="12317412" cy="715327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55A9208-3D23-8B49-948B-92C9633C8794}"/>
              </a:ext>
            </a:extLst>
          </p:cNvPr>
          <p:cNvSpPr/>
          <p:nvPr userDrawn="1"/>
        </p:nvSpPr>
        <p:spPr>
          <a:xfrm>
            <a:off x="938621" y="2236765"/>
            <a:ext cx="5877176" cy="431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B6D6405-D4D2-FD4D-A4D2-32B47995A1F3}"/>
              </a:ext>
            </a:extLst>
          </p:cNvPr>
          <p:cNvSpPr/>
          <p:nvPr userDrawn="1"/>
        </p:nvSpPr>
        <p:spPr>
          <a:xfrm>
            <a:off x="938621" y="1006291"/>
            <a:ext cx="5877176" cy="1272676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8907" y="1349865"/>
            <a:ext cx="5058164" cy="6477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8907" y="2518118"/>
            <a:ext cx="505816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5454E9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rgbClr val="5454E9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5454E9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5454E9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5454E9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5184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completa y foto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1AB5CD-89A4-6C45-8CEB-FE1FC071C1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413" y="-161925"/>
            <a:ext cx="6240462" cy="715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49865"/>
            <a:ext cx="5575494" cy="64774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607D22F-668C-4E4B-8423-5DA29CE971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2" y="2208628"/>
            <a:ext cx="5575494" cy="3685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230DFD-DC56-C642-92F6-085A30812C34}"/>
              </a:ext>
            </a:extLst>
          </p:cNvPr>
          <p:cNvSpPr/>
          <p:nvPr userDrawn="1"/>
        </p:nvSpPr>
        <p:spPr>
          <a:xfrm>
            <a:off x="5501830" y="6132880"/>
            <a:ext cx="6962145" cy="858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21563-73B4-4549-8911-B0D06CF34F4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880296" y="6399612"/>
            <a:ext cx="1428466" cy="251105"/>
          </a:xfrm>
        </p:spPr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769D2ECD-4E9B-8545-AF6B-FC8377A57A6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592717" y="6399612"/>
            <a:ext cx="4182961" cy="25110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4678CDED-27A5-5943-9F6B-EA131C288F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nja azul amp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6D8F236-7022-E34C-B233-9027F6DDD739}"/>
              </a:ext>
            </a:extLst>
          </p:cNvPr>
          <p:cNvSpPr/>
          <p:nvPr userDrawn="1"/>
        </p:nvSpPr>
        <p:spPr>
          <a:xfrm>
            <a:off x="-42578" y="-42204"/>
            <a:ext cx="12337742" cy="5578475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825C95-B00A-F94F-AA8B-132BD1D5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D977C5-3017-5F44-9832-D154137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3F5093F-1AA4-0442-BADB-36A697E09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97" y="395158"/>
            <a:ext cx="1242270" cy="482911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4443051-1DFB-844E-B447-A5E2A8EC6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2" y="1321729"/>
            <a:ext cx="7052602" cy="57859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diapositiva</a:t>
            </a:r>
            <a:endParaRPr lang="es-CO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532BBA7-286A-444A-9D99-EF029176E4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595" y="235458"/>
            <a:ext cx="1470672" cy="61424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96A4D0-BC95-3C46-AE7A-CA355846B0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50" y="300013"/>
            <a:ext cx="761678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59908A-AD04-3E4B-ABCA-989AB9E137A1}"/>
              </a:ext>
            </a:extLst>
          </p:cNvPr>
          <p:cNvSpPr/>
          <p:nvPr userDrawn="1"/>
        </p:nvSpPr>
        <p:spPr>
          <a:xfrm>
            <a:off x="-211015" y="4484077"/>
            <a:ext cx="12573000" cy="2549769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2A68501-84A2-3345-8FDA-B834A5C26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8345" y="5381052"/>
            <a:ext cx="12908591" cy="1547286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816" y="2937092"/>
            <a:ext cx="8416331" cy="1317095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rgbClr val="5454E9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455" y="4766150"/>
            <a:ext cx="8430692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C664A963-8B93-F947-9D6E-8E898AAFF6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617" y="284443"/>
            <a:ext cx="3695983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41BC7844-BEF8-D702-2601-C8AC05944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0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460C177-EA11-3045-A049-2F189482AB41}"/>
              </a:ext>
            </a:extLst>
          </p:cNvPr>
          <p:cNvSpPr/>
          <p:nvPr userDrawn="1"/>
        </p:nvSpPr>
        <p:spPr>
          <a:xfrm>
            <a:off x="5152292" y="-158750"/>
            <a:ext cx="7176233" cy="717452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E33127-8E4E-D94B-AFED-94B91C7AF9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3025" y="-158750"/>
            <a:ext cx="7175500" cy="7175500"/>
          </a:xfrm>
          <a:prstGeom prst="rect">
            <a:avLst/>
          </a:prstGeom>
        </p:spPr>
        <p:txBody>
          <a:bodyPr anchor="ctr"/>
          <a:lstStyle>
            <a:lvl1pPr algn="ctr">
              <a:defRPr sz="28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4EF172-71FF-774B-B08F-E545FD3603C8}"/>
              </a:ext>
            </a:extLst>
          </p:cNvPr>
          <p:cNvSpPr/>
          <p:nvPr userDrawn="1"/>
        </p:nvSpPr>
        <p:spPr>
          <a:xfrm>
            <a:off x="-56669" y="-158262"/>
            <a:ext cx="5208961" cy="7174523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08C8540-D360-0041-AA0A-7C7F456B16E0}"/>
              </a:ext>
            </a:extLst>
          </p:cNvPr>
          <p:cNvSpPr/>
          <p:nvPr userDrawn="1"/>
        </p:nvSpPr>
        <p:spPr>
          <a:xfrm>
            <a:off x="474093" y="5361362"/>
            <a:ext cx="6172892" cy="991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400" y="2222164"/>
            <a:ext cx="4056369" cy="2031397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9400" y="5583810"/>
            <a:ext cx="5484922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8CEC94B8-E518-5E4B-96B3-807DB56AF8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9400" y="4451044"/>
            <a:ext cx="4056369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A2C7FD3D-0543-4D56-4857-2F15B52174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60" y="503315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8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253CF8-E40C-8B4A-920F-D39FFAC238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36525" y="-122238"/>
            <a:ext cx="12465050" cy="7162801"/>
          </a:xfrm>
          <a:prstGeom prst="rect">
            <a:avLst/>
          </a:prstGeom>
        </p:spPr>
        <p:txBody>
          <a:bodyPr anchor="t"/>
          <a:lstStyle>
            <a:lvl1pPr algn="ctr"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C563568-052F-6F4F-B607-42D06B3D6BFE}"/>
              </a:ext>
            </a:extLst>
          </p:cNvPr>
          <p:cNvSpPr/>
          <p:nvPr userDrawn="1"/>
        </p:nvSpPr>
        <p:spPr>
          <a:xfrm>
            <a:off x="488455" y="4681925"/>
            <a:ext cx="4171468" cy="991739"/>
          </a:xfrm>
          <a:prstGeom prst="rect">
            <a:avLst/>
          </a:prstGeom>
          <a:solidFill>
            <a:srgbClr val="865C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60E7FE-605D-2643-9C55-A73D287C501A}"/>
              </a:ext>
            </a:extLst>
          </p:cNvPr>
          <p:cNvSpPr/>
          <p:nvPr userDrawn="1"/>
        </p:nvSpPr>
        <p:spPr>
          <a:xfrm>
            <a:off x="488455" y="2782786"/>
            <a:ext cx="5877176" cy="1982645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771" y="3085828"/>
            <a:ext cx="5318641" cy="1502051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410" y="4930689"/>
            <a:ext cx="3660465" cy="522287"/>
          </a:xfrm>
          <a:prstGeom prst="rect">
            <a:avLst/>
          </a:prstGeom>
        </p:spPr>
        <p:txBody>
          <a:bodyPr anchor="t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A061DE2D-078D-F440-70B1-9CC4B708F4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84441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3CAB425-8E07-9D4D-9049-B0B1329A6F46}"/>
              </a:ext>
            </a:extLst>
          </p:cNvPr>
          <p:cNvSpPr/>
          <p:nvPr userDrawn="1"/>
        </p:nvSpPr>
        <p:spPr>
          <a:xfrm>
            <a:off x="-1" y="-150124"/>
            <a:ext cx="12310281" cy="4832050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172BDADF-8711-FB49-A646-A740B3733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96" y="5248036"/>
            <a:ext cx="2778261" cy="1080000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7DE7DF8D-6479-FE4C-9724-9DC214F30E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816" y="1918474"/>
            <a:ext cx="6075405" cy="1317095"/>
          </a:xfrm>
        </p:spPr>
        <p:txBody>
          <a:bodyPr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EC0B-0794-338D-95C7-AB2B92179F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80956" y="5552313"/>
            <a:ext cx="1676890" cy="90892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99A5E94-0EA1-C949-9C55-E6ACA28B780D}"/>
              </a:ext>
            </a:extLst>
          </p:cNvPr>
          <p:cNvSpPr/>
          <p:nvPr userDrawn="1"/>
        </p:nvSpPr>
        <p:spPr>
          <a:xfrm>
            <a:off x="5226728" y="-150123"/>
            <a:ext cx="7083551" cy="95534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68424664-B54D-8AA3-6F33-12416094F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547" y="21789"/>
            <a:ext cx="6048823" cy="522287"/>
          </a:xfrm>
          <a:prstGeom prst="rect">
            <a:avLst/>
          </a:prstGeom>
        </p:spPr>
        <p:txBody>
          <a:bodyPr anchor="t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Día – Mes – Año</a:t>
            </a:r>
            <a:endParaRPr lang="es-CO" dirty="0"/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F38ED0E2-7D5D-114C-AE24-235B3D8788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398" y="3488320"/>
            <a:ext cx="6048823" cy="522287"/>
          </a:xfrm>
          <a:prstGeom prst="rect">
            <a:avLst/>
          </a:prstGeom>
        </p:spPr>
        <p:txBody>
          <a:bodyPr anchor="t"/>
          <a:lstStyle>
            <a:lvl1pPr marL="455613" marR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400" b="0">
                <a:solidFill>
                  <a:schemeClr val="bg1"/>
                </a:solidFill>
              </a:defRPr>
            </a:lvl1pPr>
          </a:lstStyle>
          <a:p>
            <a:pPr marL="455613" marR="0" lvl="0" indent="-455613" algn="l" defTabSz="608013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s-CO" dirty="0"/>
              <a:t>Subtítulo de la presentación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D77DE7-E8A0-5C4A-8EA2-0C726FCBF1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7078" y="5201792"/>
            <a:ext cx="1477292" cy="13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5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B59E292-22CD-2242-84F5-87DE6724E9AF}"/>
              </a:ext>
            </a:extLst>
          </p:cNvPr>
          <p:cNvSpPr/>
          <p:nvPr userDrawn="1"/>
        </p:nvSpPr>
        <p:spPr>
          <a:xfrm>
            <a:off x="2197290" y="5158854"/>
            <a:ext cx="10164695" cy="1107252"/>
          </a:xfrm>
          <a:prstGeom prst="rect">
            <a:avLst/>
          </a:prstGeom>
          <a:solidFill>
            <a:srgbClr val="5454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8867" y="5336273"/>
            <a:ext cx="9063171" cy="82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62F47D7-565E-E44F-8739-8ACD848CE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07FDEED-DA50-5F4D-8EC4-78D9AC9E04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1534" y="473678"/>
            <a:ext cx="1030504" cy="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6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82FDB0-1956-B24A-9FAC-F5BAC86FAB57}"/>
              </a:ext>
            </a:extLst>
          </p:cNvPr>
          <p:cNvSpPr/>
          <p:nvPr userDrawn="1"/>
        </p:nvSpPr>
        <p:spPr>
          <a:xfrm>
            <a:off x="5578475" y="-136525"/>
            <a:ext cx="6783388" cy="7131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711C668F-59A2-4D4C-BB85-FA31A95EA8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8353" y="-136525"/>
            <a:ext cx="6783388" cy="713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62300E-9AF7-C744-8810-3D8B01FF0EDA}"/>
              </a:ext>
            </a:extLst>
          </p:cNvPr>
          <p:cNvSpPr/>
          <p:nvPr userDrawn="1"/>
        </p:nvSpPr>
        <p:spPr>
          <a:xfrm>
            <a:off x="2197290" y="5158854"/>
            <a:ext cx="10164695" cy="110725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12" name="Marcador de título 1">
            <a:extLst>
              <a:ext uri="{FF2B5EF4-FFF2-40B4-BE49-F238E27FC236}">
                <a16:creationId xmlns:a16="http://schemas.microsoft.com/office/drawing/2014/main" id="{CBA4ECBA-158E-F64D-AD06-46687ADE7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8867" y="5336273"/>
            <a:ext cx="9063171" cy="82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74B9A36-CCE1-1E4A-91A3-9AB71D15F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7" y="473679"/>
            <a:ext cx="2180713" cy="9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ón C">
    <p:bg>
      <p:bgPr>
        <a:solidFill>
          <a:srgbClr val="5454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8CB1126-B7E9-FB47-BF9C-5C60C4BCC98B}"/>
              </a:ext>
            </a:extLst>
          </p:cNvPr>
          <p:cNvSpPr/>
          <p:nvPr userDrawn="1"/>
        </p:nvSpPr>
        <p:spPr>
          <a:xfrm>
            <a:off x="5213445" y="5786654"/>
            <a:ext cx="6975380" cy="1064526"/>
          </a:xfrm>
          <a:prstGeom prst="rect">
            <a:avLst/>
          </a:prstGeom>
          <a:solidFill>
            <a:srgbClr val="4CBA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7847C2-6AAA-244D-9DCE-011D70428A54}"/>
              </a:ext>
            </a:extLst>
          </p:cNvPr>
          <p:cNvSpPr/>
          <p:nvPr userDrawn="1"/>
        </p:nvSpPr>
        <p:spPr>
          <a:xfrm>
            <a:off x="3903260" y="4616244"/>
            <a:ext cx="8285565" cy="1552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853"/>
            <a:endParaRPr lang="es-CO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B8719D-715E-23DB-8426-45F130FE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8788" y="4858604"/>
            <a:ext cx="7628412" cy="107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b="0">
                <a:solidFill>
                  <a:srgbClr val="5454E9"/>
                </a:solidFill>
              </a:defRPr>
            </a:lvl1pPr>
          </a:lstStyle>
          <a:p>
            <a:r>
              <a:rPr lang="es-ES" dirty="0"/>
              <a:t>Título de la sección</a:t>
            </a:r>
            <a:endParaRPr lang="es-CO" dirty="0"/>
          </a:p>
        </p:txBody>
      </p:sp>
      <p:sp>
        <p:nvSpPr>
          <p:cNvPr id="12" name="Marcador de título 1">
            <a:extLst>
              <a:ext uri="{FF2B5EF4-FFF2-40B4-BE49-F238E27FC236}">
                <a16:creationId xmlns:a16="http://schemas.microsoft.com/office/drawing/2014/main" id="{5559A92C-15FD-1442-8D59-E376861021A9}"/>
              </a:ext>
            </a:extLst>
          </p:cNvPr>
          <p:cNvSpPr txBox="1">
            <a:spLocks/>
          </p:cNvSpPr>
          <p:nvPr userDrawn="1"/>
        </p:nvSpPr>
        <p:spPr>
          <a:xfrm>
            <a:off x="5595582" y="6318917"/>
            <a:ext cx="6291617" cy="453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5454E9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" sz="1800" dirty="0" err="1">
                <a:solidFill>
                  <a:schemeClr val="bg1"/>
                </a:solidFill>
              </a:rPr>
              <a:t>Click</a:t>
            </a:r>
            <a:r>
              <a:rPr lang="es-ES" sz="1800" dirty="0">
                <a:solidFill>
                  <a:schemeClr val="bg1"/>
                </a:solidFill>
              </a:rPr>
              <a:t> para agregar texto</a:t>
            </a:r>
            <a:endParaRPr lang="es-CO" sz="1800" dirty="0">
              <a:solidFill>
                <a:schemeClr val="bg1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433354A-5024-1E42-81D7-50274D5DEB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764" y="475179"/>
            <a:ext cx="2177122" cy="90929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CE34500-F053-3F45-A027-9CB0D2540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5443" y="475179"/>
            <a:ext cx="1005618" cy="8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ítulo 6">
            <a:extLst>
              <a:ext uri="{FF2B5EF4-FFF2-40B4-BE49-F238E27FC236}">
                <a16:creationId xmlns:a16="http://schemas.microsoft.com/office/drawing/2014/main" id="{3FF99415-B0C8-1241-95EA-F97AD3EB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75883"/>
            <a:ext cx="4700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4605" r:id="rId1"/>
    <p:sldLayoutId id="2147494685" r:id="rId2"/>
    <p:sldLayoutId id="2147494686" r:id="rId3"/>
    <p:sldLayoutId id="2147494687" r:id="rId4"/>
    <p:sldLayoutId id="2147494688" r:id="rId5"/>
    <p:sldLayoutId id="2147494689" r:id="rId6"/>
  </p:sldLayoutIdLst>
  <p:hf hdr="0"/>
  <p:txStyles>
    <p:titleStyle>
      <a:lvl1pPr algn="l" defTabSz="608013" rtl="0" eaLnBrk="1" fontAlgn="base" hangingPunct="1">
        <a:spcBef>
          <a:spcPct val="0"/>
        </a:spcBef>
        <a:spcAft>
          <a:spcPct val="0"/>
        </a:spcAft>
        <a:defRPr sz="2400" b="0" kern="1200" baseline="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08013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5pPr>
      <a:lvl6pPr marL="608853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6pPr>
      <a:lvl7pPr marL="1217706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7pPr>
      <a:lvl8pPr marL="1826560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8pPr>
      <a:lvl9pPr marL="2435413" algn="l" defTabSz="608853" rtl="0" eaLnBrk="1" fontAlgn="base" hangingPunct="1">
        <a:spcBef>
          <a:spcPct val="0"/>
        </a:spcBef>
        <a:spcAft>
          <a:spcPct val="0"/>
        </a:spcAft>
        <a:defRPr sz="2700">
          <a:solidFill>
            <a:srgbClr val="0033A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5613" indent="-455613" algn="l" defTabSz="608013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rgbClr val="676767"/>
          </a:solidFill>
          <a:latin typeface="+mn-lt"/>
          <a:ea typeface="ＭＳ Ｐゴシック" charset="0"/>
          <a:cs typeface="ＭＳ Ｐゴシック" charset="0"/>
        </a:defRPr>
      </a:lvl1pPr>
      <a:lvl2pPr marL="230188" indent="-230188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E3E829"/>
        </a:buClr>
        <a:buSzPct val="120000"/>
        <a:buFont typeface="Arial" charset="0"/>
        <a:buChar char="•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2pPr>
      <a:lvl3pPr marL="454025" indent="-223838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0033A0"/>
        </a:buClr>
        <a:buFont typeface="Wingdings" charset="0"/>
        <a:buChar char="§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3pPr>
      <a:lvl4pPr marL="758825" indent="-303213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rgbClr val="00AEC7"/>
        </a:buClr>
        <a:buFont typeface="Lucida Grande" charset="0"/>
        <a:buChar char="‣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4pPr>
      <a:lvl5pPr marL="985838" indent="-225425" algn="l" defTabSz="608013" rtl="0" eaLnBrk="1" fontAlgn="base" hangingPunct="1">
        <a:lnSpc>
          <a:spcPct val="130000"/>
        </a:lnSpc>
        <a:spcBef>
          <a:spcPts val="300"/>
        </a:spcBef>
        <a:spcAft>
          <a:spcPct val="0"/>
        </a:spcAft>
        <a:buClr>
          <a:schemeClr val="accent1"/>
        </a:buClr>
        <a:buFont typeface="Arial" charset="0"/>
        <a:buChar char="•"/>
        <a:defRPr sz="1200" kern="1200">
          <a:solidFill>
            <a:srgbClr val="676767"/>
          </a:solidFill>
          <a:latin typeface="+mn-lt"/>
          <a:ea typeface="ＭＳ Ｐゴシック" charset="0"/>
          <a:cs typeface="+mn-cs"/>
        </a:defRPr>
      </a:lvl5pPr>
      <a:lvl6pPr marL="334869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6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6399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3" indent="-304427" algn="l" defTabSz="60885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0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119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3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6" algn="l" defTabSz="6088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4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619" r:id="rId1"/>
    <p:sldLayoutId id="2147494691" r:id="rId2"/>
    <p:sldLayoutId id="2147494690" r:id="rId3"/>
    <p:sldLayoutId id="2147494704" r:id="rId4"/>
    <p:sldLayoutId id="2147494705" r:id="rId5"/>
    <p:sldLayoutId id="2147494706" r:id="rId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80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9ED10E-F495-3C40-BD87-A6D700A5B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1" y="6484018"/>
            <a:ext cx="1428466" cy="251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54E9"/>
                </a:solidFill>
              </a:defRPr>
            </a:lvl1pPr>
          </a:lstStyle>
          <a:p>
            <a:fld id="{0389DF86-9CF7-644A-ABC2-A5C2ED969516}" type="datetimeFigureOut">
              <a:rPr lang="es-CO" smtClean="0"/>
              <a:pPr/>
              <a:t>31/05/2025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885F37-2003-974A-86AF-3C8EC157A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7222" y="6484018"/>
            <a:ext cx="4182961" cy="251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5454E9"/>
                </a:solidFill>
              </a:defRPr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6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708" r:id="rId1"/>
    <p:sldLayoutId id="2147494709" r:id="rId2"/>
    <p:sldLayoutId id="2147494710" r:id="rId3"/>
    <p:sldLayoutId id="2147494725" r:id="rId4"/>
    <p:sldLayoutId id="2147494726" r:id="rId5"/>
    <p:sldLayoutId id="2147494712" r:id="rId6"/>
    <p:sldLayoutId id="2147494713" r:id="rId7"/>
    <p:sldLayoutId id="2147494714" r:id="rId8"/>
    <p:sldLayoutId id="2147494715" r:id="rId9"/>
    <p:sldLayoutId id="2147494716" r:id="rId10"/>
    <p:sldLayoutId id="2147494717" r:id="rId11"/>
    <p:sldLayoutId id="214749472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>
          <a:solidFill>
            <a:srgbClr val="5454E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8589-F9C0-9245-A588-BC243613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79" y="3048000"/>
            <a:ext cx="5581473" cy="1467949"/>
          </a:xfrm>
        </p:spPr>
        <p:txBody>
          <a:bodyPr anchor="t"/>
          <a:lstStyle/>
          <a:p>
            <a:pPr algn="ctr"/>
            <a:r>
              <a:rPr lang="es-MX" dirty="0"/>
              <a:t>Chatbot para Consultas de Nómina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3BBDE-2D07-A240-9EA2-354DE608E3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779" y="4792146"/>
            <a:ext cx="3736676" cy="8639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chemeClr val="tx1"/>
                </a:solidFill>
              </a:rPr>
              <a:t>Maestría en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9337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96A6D9-91EA-0394-CC6D-6C90A710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Evaluación: Métricas y Resultados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11DB47-998D-7A1E-E149-B28298ED46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36136" y="1586132"/>
            <a:ext cx="5058164" cy="368573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Precisión general: 92%.</a:t>
            </a:r>
          </a:p>
          <a:p>
            <a:r>
              <a:rPr lang="es-MX" dirty="0">
                <a:solidFill>
                  <a:schemeClr val="bg1"/>
                </a:solidFill>
              </a:rPr>
              <a:t>Tiempo promedio de respuesta: 2.3 segundos.</a:t>
            </a:r>
          </a:p>
          <a:p>
            <a:r>
              <a:rPr lang="es-MX" dirty="0">
                <a:solidFill>
                  <a:schemeClr val="bg1"/>
                </a:solidFill>
              </a:rPr>
              <a:t>Precisión tradicional: 65%, tiempo: 3.8 segundos.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Picture 3" descr="desempeno_comparacion.png">
            <a:extLst>
              <a:ext uri="{FF2B5EF4-FFF2-40B4-BE49-F238E27FC236}">
                <a16:creationId xmlns:a16="http://schemas.microsoft.com/office/drawing/2014/main" id="{5B8AD368-4797-7BED-8863-3EE269923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80" b="1787"/>
          <a:stretch/>
        </p:blipFill>
        <p:spPr>
          <a:xfrm>
            <a:off x="981075" y="2413262"/>
            <a:ext cx="5787369" cy="40063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2D7EBF-A0DC-1307-8779-B4DF924F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09" y="3933281"/>
            <a:ext cx="385816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AEAA-863C-B44E-4986-F48A89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Desempeño bajo carga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5073F-EDFF-F523-E7E6-C62EB830B4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Hasta 100 consultas simultáneas.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Tiempo de respuesta bajo carga: 3.1 segundos.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Uso promedio CPU: 45%.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Uso promedio Memoria: 2.1 GB.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7D7C9ACD-2CA2-3542-773B-717A0DC1D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3" descr="uso_recursos.png">
            <a:extLst>
              <a:ext uri="{FF2B5EF4-FFF2-40B4-BE49-F238E27FC236}">
                <a16:creationId xmlns:a16="http://schemas.microsoft.com/office/drawing/2014/main" id="{BB5A2F62-88DC-19D9-3ACE-4B491CAC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8" y="2092750"/>
            <a:ext cx="5814125" cy="29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CAFDCD-6483-7150-08B1-A9D9086E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6CA2-4C32-4FB9-B541-22C77B5C1E8C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B9E64D-FC91-76F0-1F57-BFF78EF3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6268ECC-BB84-4E66-0A32-EE8784C8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Discusión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3E5C1C7-7788-E964-8614-18833D88CA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 err="1"/>
              <a:t>Embeddings</a:t>
            </a:r>
            <a:r>
              <a:rPr lang="es-MX" sz="3200" dirty="0"/>
              <a:t> mejoran precisión y contexto frente a búsquedas por palabras clave.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Resultados superiores a estudios similares (92% vs 85%).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Limitaciones: calidad de datos, necesidad actualización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Propuesta: aprendizaje continuo para adaptabilidad.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93768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38BED83-9504-2194-5410-B073B4FEF1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AD3B31-C9CF-ACA1-530C-D07C4E16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Implicaciones Prácticas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AE729F-CEFD-3542-8936-9C0DF7E459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Aplicable a empresas de cualquier tamaño.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Seguridad reforzada con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Mejora experiencia empleados y eficiencia RH.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58EC8-446A-0A66-D5B2-125F2770556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EDC3FF3-DCBA-4A3D-ABB5-DDC87A3BC009}" type="datetime1">
              <a:rPr lang="es-CO" smtClean="0"/>
              <a:t>31/05/2025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F8A0B-45A3-1C7B-8FC1-D31C85259A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" name="Picture 3" descr="beneficios_empresa.png">
            <a:extLst>
              <a:ext uri="{FF2B5EF4-FFF2-40B4-BE49-F238E27FC236}">
                <a16:creationId xmlns:a16="http://schemas.microsoft.com/office/drawing/2014/main" id="{A3668CB4-6E8B-7E29-C1F6-0E2DB80F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31" y="1924844"/>
            <a:ext cx="5504692" cy="27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FD761B-D19F-8CA1-9BD4-F4EB7009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37D8-29A0-4E8C-B8A6-C66707785733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9877D8-29FA-CB5E-43AE-0187314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6D828-883D-E7A2-96C9-549CB32DF9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Chatbot eficaz para automatizar consultas de nómina.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Integración de PLN y </a:t>
            </a:r>
            <a:r>
              <a:rPr lang="es-MX" sz="3200" dirty="0" err="1"/>
              <a:t>embeddings</a:t>
            </a:r>
            <a:r>
              <a:rPr lang="es-MX" sz="3200" dirty="0"/>
              <a:t> como estándar innovador.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Resultados superiores a métodos convencionales.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3B02473-7963-64B9-DA47-9DCF3E25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73904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B0E6-3D40-0FF4-9CA8-9E813B6A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y Trabajo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D5493F-CF70-33C1-8B46-465500414049}"/>
              </a:ext>
            </a:extLst>
          </p:cNvPr>
          <p:cNvSpPr txBox="1"/>
          <p:nvPr/>
        </p:nvSpPr>
        <p:spPr>
          <a:xfrm>
            <a:off x="1329180" y="2433515"/>
            <a:ext cx="8069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Actualización periódica del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Monitoreo continuo del rendimiento.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Ampliar consultas a otros procesos RH.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Integración con análisis predictivo y sistemas ERP.</a:t>
            </a:r>
          </a:p>
        </p:txBody>
      </p:sp>
    </p:spTree>
    <p:extLst>
      <p:ext uri="{BB962C8B-B14F-4D97-AF65-F5344CB8AC3E}">
        <p14:creationId xmlns:p14="http://schemas.microsoft.com/office/powerpoint/2010/main" val="398453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B694-2D7F-E0A1-E26A-2A9AB9EA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9652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2C701-3ACB-D096-8A5E-D90C5B58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Chatbot para Consultas de Nómina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A7DD9-7485-4F00-8723-2F53C154FB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PLN y </a:t>
            </a:r>
            <a:r>
              <a:rPr lang="es-MX" dirty="0" err="1"/>
              <a:t>Embeddings</a:t>
            </a:r>
            <a:r>
              <a:rPr lang="es-MX" dirty="0"/>
              <a:t> Semánticos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0D7C1-2BD6-5AEC-B5A8-B94AB6806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30 – mayo - 2025</a:t>
            </a:r>
          </a:p>
        </p:txBody>
      </p:sp>
    </p:spTree>
    <p:extLst>
      <p:ext uri="{BB962C8B-B14F-4D97-AF65-F5344CB8AC3E}">
        <p14:creationId xmlns:p14="http://schemas.microsoft.com/office/powerpoint/2010/main" val="9804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CF535AC-A2C6-D72A-095B-F860A809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y Motivación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5F5C80-F2DB-C8A9-E41F-C73F51EFEA3D}"/>
              </a:ext>
            </a:extLst>
          </p:cNvPr>
          <p:cNvSpPr txBox="1"/>
          <p:nvPr/>
        </p:nvSpPr>
        <p:spPr>
          <a:xfrm>
            <a:off x="3089635" y="1755910"/>
            <a:ext cx="83356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Gestión tradicional de consultas de nómina: lenta y manual.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Dificultades en grandes organizaciones por volumen y seguridad.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/>
              <a:t>Necesidad de automatización para mayor precisión y rapidez.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6A4E45-FED0-ED24-6453-BE4E0252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" y="1755910"/>
            <a:ext cx="1961771" cy="28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4B1B07-0C54-1AAD-E962-ECD73868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19C8-A088-45FE-A2B2-A7D0E0963BA1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085F9-37A7-FB3D-504A-69E8D0BD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9C4AB42-90C2-AFF3-6720-FD45ED1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713C24-F285-1CF4-3932-41544C912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Desarrollar chatbot para responder consultas de nómina con precisión y seguridad.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Integrar SharePoint para gestión documental.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Implementar autenticación robusta con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3200" dirty="0"/>
              <a:t>Utilizar PLN y embeddings para búsqueda semántica y contexto.</a:t>
            </a:r>
          </a:p>
        </p:txBody>
      </p:sp>
    </p:spTree>
    <p:extLst>
      <p:ext uri="{BB962C8B-B14F-4D97-AF65-F5344CB8AC3E}">
        <p14:creationId xmlns:p14="http://schemas.microsoft.com/office/powerpoint/2010/main" val="228844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73102D-AFD3-62C8-2F3A-EDDAE2C0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C4D-619B-4AF9-89E5-81C270D52AD9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35379B-A536-FD77-0923-C733A6D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18F5C3-47BE-CA82-A007-1F810A0CE4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1" y="2208628"/>
            <a:ext cx="6614473" cy="39952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Usuario realiza consulta → Chatbot procesa la pregunta.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Autenticación mediante Microsoft Entra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Consulta documentos en SharePoint.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Búsqueda con embeddings semánticos (ChromaDB + Sentence-Transformers).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Modelo PLN (DistilBERT) responde contextualizado.</a:t>
            </a:r>
          </a:p>
          <a:p>
            <a:endParaRPr lang="es-MX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527A70-7068-AA09-2F49-5C326882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del Sistema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6F737CEE-AC53-3D28-BD62-9D352380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7" t="6361" r="3178" b="1590"/>
          <a:stretch/>
        </p:blipFill>
        <p:spPr bwMode="auto">
          <a:xfrm>
            <a:off x="6919274" y="2004021"/>
            <a:ext cx="4848344" cy="39952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58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BB65-E6A4-D4AF-6199-D5397C62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Tecnologías Clave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0AF29F-DD2A-89B9-56A4-3F0A1E5F9BF9}"/>
              </a:ext>
            </a:extLst>
          </p:cNvPr>
          <p:cNvSpPr txBox="1"/>
          <p:nvPr/>
        </p:nvSpPr>
        <p:spPr>
          <a:xfrm>
            <a:off x="418518" y="2749528"/>
            <a:ext cx="76508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Python y </a:t>
            </a:r>
            <a:r>
              <a:rPr lang="es-MX" sz="2800" dirty="0" err="1">
                <a:solidFill>
                  <a:schemeClr val="bg1"/>
                </a:solidFill>
              </a:rPr>
              <a:t>NiceGui</a:t>
            </a:r>
            <a:r>
              <a:rPr lang="es-MX" sz="2800" dirty="0">
                <a:solidFill>
                  <a:schemeClr val="bg1"/>
                </a:solidFill>
              </a:rPr>
              <a:t> para interfaz.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bg1"/>
                </a:solidFill>
              </a:rPr>
              <a:t>MSAL</a:t>
            </a:r>
            <a:r>
              <a:rPr lang="es-MX" sz="2800" dirty="0">
                <a:solidFill>
                  <a:schemeClr val="bg1"/>
                </a:solidFill>
              </a:rPr>
              <a:t> para autenticación con Azure 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SharePoint API para acceso a documentos.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Modelo </a:t>
            </a:r>
            <a:r>
              <a:rPr lang="es-MX" sz="2800" dirty="0" err="1">
                <a:solidFill>
                  <a:schemeClr val="bg1"/>
                </a:solidFill>
              </a:rPr>
              <a:t>DistilBERT</a:t>
            </a:r>
            <a:r>
              <a:rPr lang="es-MX" sz="2800" dirty="0">
                <a:solidFill>
                  <a:schemeClr val="bg1"/>
                </a:solidFill>
              </a:rPr>
              <a:t> </a:t>
            </a:r>
            <a:r>
              <a:rPr lang="es-MX" sz="2800" dirty="0" err="1">
                <a:solidFill>
                  <a:schemeClr val="bg1"/>
                </a:solidFill>
              </a:rPr>
              <a:t>preentrenado</a:t>
            </a:r>
            <a:r>
              <a:rPr lang="es-MX" sz="2800" dirty="0">
                <a:solidFill>
                  <a:schemeClr val="bg1"/>
                </a:solidFill>
              </a:rPr>
              <a:t> para comprensión de lenguaje natural.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bg1"/>
                </a:solidFill>
              </a:rPr>
              <a:t>Embeddings</a:t>
            </a:r>
            <a:r>
              <a:rPr lang="es-MX" sz="2800" dirty="0">
                <a:solidFill>
                  <a:schemeClr val="bg1"/>
                </a:solidFill>
              </a:rPr>
              <a:t> con </a:t>
            </a:r>
            <a:r>
              <a:rPr lang="es-MX" sz="2800" dirty="0" err="1">
                <a:solidFill>
                  <a:schemeClr val="bg1"/>
                </a:solidFill>
              </a:rPr>
              <a:t>sentence-transformers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Almacenamiento vectorial con </a:t>
            </a:r>
            <a:r>
              <a:rPr lang="es-MX" sz="2800" dirty="0" err="1">
                <a:solidFill>
                  <a:schemeClr val="bg1"/>
                </a:solidFill>
              </a:rPr>
              <a:t>ChromaDB</a:t>
            </a:r>
            <a:r>
              <a:rPr lang="es-MX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009EDA-E357-AD3E-8C08-653E6731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542" y="3245797"/>
            <a:ext cx="2957765" cy="12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8F9A-D27E-4250-3F2D-17BC7F1C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Procesamiento de Lenguaje Natural (PLN)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40AC23-B3F7-DFFC-AA51-2ED9A77985EE}"/>
              </a:ext>
            </a:extLst>
          </p:cNvPr>
          <p:cNvSpPr txBox="1"/>
          <p:nvPr/>
        </p:nvSpPr>
        <p:spPr>
          <a:xfrm>
            <a:off x="4298623" y="2639780"/>
            <a:ext cx="7164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Modelo: </a:t>
            </a:r>
            <a:r>
              <a:rPr lang="es-MX" sz="2400" dirty="0" err="1">
                <a:solidFill>
                  <a:schemeClr val="bg1"/>
                </a:solidFill>
              </a:rPr>
              <a:t>distilbert</a:t>
            </a:r>
            <a:r>
              <a:rPr lang="es-MX" sz="2400" dirty="0">
                <a:solidFill>
                  <a:schemeClr val="bg1"/>
                </a:solidFill>
              </a:rPr>
              <a:t>-base-</a:t>
            </a:r>
            <a:r>
              <a:rPr lang="es-MX" sz="2400" dirty="0" err="1">
                <a:solidFill>
                  <a:schemeClr val="bg1"/>
                </a:solidFill>
              </a:rPr>
              <a:t>uncased</a:t>
            </a:r>
            <a:r>
              <a:rPr lang="es-MX" sz="2400" dirty="0">
                <a:solidFill>
                  <a:schemeClr val="bg1"/>
                </a:solidFill>
              </a:rPr>
              <a:t>-</a:t>
            </a:r>
            <a:r>
              <a:rPr lang="es-MX" sz="2400" dirty="0" err="1">
                <a:solidFill>
                  <a:schemeClr val="bg1"/>
                </a:solidFill>
              </a:rPr>
              <a:t>distilled-squad</a:t>
            </a:r>
            <a:r>
              <a:rPr lang="es-MX" sz="24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Comprende consultas complejas en lenguaje natural.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</a:rPr>
              <a:t>Extracción precisa de respuestas.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bg1"/>
                </a:solidFill>
              </a:rPr>
              <a:t>Embeddings</a:t>
            </a:r>
            <a:r>
              <a:rPr lang="es-MX" sz="2400" dirty="0">
                <a:solidFill>
                  <a:schemeClr val="bg1"/>
                </a:solidFill>
              </a:rPr>
              <a:t> semánticos para búsqueda basada en significado, no sólo palabras clave.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F5E5A9-C1DB-727A-8645-82DEF8F4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39" y="2253006"/>
            <a:ext cx="1661749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9DC498-51D4-A795-77D9-4669771E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557B-8C7A-4A2E-8300-583C0C4A3047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6ED5F-70BF-0C11-6F7E-E8E76525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7DADB7-DDBA-B2DC-57C3-C2A7DDF1F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Fase 1: Análisis y Diseño</a:t>
            </a:r>
          </a:p>
          <a:p>
            <a:r>
              <a:rPr lang="es-MX" dirty="0"/>
              <a:t>  • Requisitos funcionales y arquitectura.</a:t>
            </a:r>
          </a:p>
          <a:p>
            <a:r>
              <a:rPr lang="es-MX" dirty="0"/>
              <a:t>Fase 2: Implementación</a:t>
            </a:r>
          </a:p>
          <a:p>
            <a:r>
              <a:rPr lang="es-MX" dirty="0"/>
              <a:t>  • UI con </a:t>
            </a:r>
            <a:r>
              <a:rPr lang="es-MX" dirty="0" err="1"/>
              <a:t>NiceGui</a:t>
            </a:r>
            <a:r>
              <a:rPr lang="es-MX" dirty="0"/>
              <a:t>, autenticación </a:t>
            </a:r>
            <a:r>
              <a:rPr lang="es-MX" dirty="0" err="1"/>
              <a:t>MSAL</a:t>
            </a:r>
            <a:r>
              <a:rPr lang="es-MX" dirty="0"/>
              <a:t>.</a:t>
            </a:r>
          </a:p>
          <a:p>
            <a:r>
              <a:rPr lang="es-MX" dirty="0"/>
              <a:t>  • Integración SharePoint, modelo PLN y búsqueda semántica.</a:t>
            </a:r>
          </a:p>
          <a:p>
            <a:r>
              <a:rPr lang="es-MX" dirty="0"/>
              <a:t>Fase 3: Evaluación</a:t>
            </a:r>
          </a:p>
          <a:p>
            <a:r>
              <a:rPr lang="es-MX" dirty="0"/>
              <a:t>  • Pruebas de precisión, rendimiento y experiencia de usuario.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99EDA5-C724-965C-9B91-2C875E4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D31956-DFEA-195A-B166-8D08462B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04" y="2314298"/>
            <a:ext cx="382958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E9F0F-716F-90A6-0E58-261D484E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1492-7681-42F6-9397-53FF3BF4629C}" type="datetime1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C4CA22-C1B9-642C-4130-231F94F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A7839E-85C9-EB9C-4099-C12E4867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información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996F3551-F312-C02E-0C30-56364671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168207"/>
            <a:ext cx="5943600" cy="37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A0"/>
        </a:solidFill>
        <a:ln>
          <a:noFill/>
        </a:ln>
        <a:effectLst/>
      </a:spPr>
      <a:bodyPr anchor="ctr"/>
      <a:lstStyle>
        <a:defPPr algn="ctr" defTabSz="608853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190C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rgbClr val="68696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6FEDD644-A35F-7D43-B781-6E22C4F8A255}"/>
    </a:ext>
  </a:extLst>
</a:theme>
</file>

<file path=ppt/theme/theme2.xml><?xml version="1.0" encoding="utf-8"?>
<a:theme xmlns:a="http://schemas.openxmlformats.org/drawingml/2006/main" name="Divisione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C3BBC4C4-DBF8-D14D-8B20-9BE97F68BADD}"/>
    </a:ext>
  </a:extLst>
</a:theme>
</file>

<file path=ppt/theme/theme3.xml><?xml version="1.0" encoding="utf-8"?>
<a:theme xmlns:a="http://schemas.openxmlformats.org/drawingml/2006/main" name="Interiores">
  <a:themeElements>
    <a:clrScheme name=" ICESI FINAL">
      <a:dk1>
        <a:srgbClr val="393939"/>
      </a:dk1>
      <a:lt1>
        <a:srgbClr val="FFFFFF"/>
      </a:lt1>
      <a:dk2>
        <a:srgbClr val="5454E9"/>
      </a:dk2>
      <a:lt2>
        <a:srgbClr val="855CF0"/>
      </a:lt2>
      <a:accent1>
        <a:srgbClr val="4CB978"/>
      </a:accent1>
      <a:accent2>
        <a:srgbClr val="E2EB5F"/>
      </a:accent2>
      <a:accent3>
        <a:srgbClr val="F0681A"/>
      </a:accent3>
      <a:accent4>
        <a:srgbClr val="CECFF0"/>
      </a:accent4>
      <a:accent5>
        <a:srgbClr val="5DBD59"/>
      </a:accent5>
      <a:accent6>
        <a:srgbClr val="603800"/>
      </a:accent6>
      <a:hlink>
        <a:srgbClr val="1F1E1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SI_ejemplos_diapositivas_102824" id="{BE12083B-1184-2346-A756-84C522567128}" vid="{ABD1D68B-2860-EB4C-B2B3-817ED81EA5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ADCFB-D8B6-4597-B750-4F782D11F82C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ppt-simple</Template>
  <TotalTime>185</TotalTime>
  <Words>449</Words>
  <Application>Microsoft Office PowerPoint</Application>
  <PresentationFormat>Personalizado</PresentationFormat>
  <Paragraphs>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Grande</vt:lpstr>
      <vt:lpstr>Wingdings</vt:lpstr>
      <vt:lpstr>Portadas</vt:lpstr>
      <vt:lpstr>Divisiones</vt:lpstr>
      <vt:lpstr>Interiores</vt:lpstr>
      <vt:lpstr>Chatbot para Consultas de Nómina</vt:lpstr>
      <vt:lpstr>Chatbot para Consultas de Nómina</vt:lpstr>
      <vt:lpstr>Contexto y Motivación</vt:lpstr>
      <vt:lpstr>Objetivos</vt:lpstr>
      <vt:lpstr>Arquitectura del Sistema</vt:lpstr>
      <vt:lpstr>Tecnologías Clave</vt:lpstr>
      <vt:lpstr>Procesamiento de Lenguaje Natural (PLN)</vt:lpstr>
      <vt:lpstr>Metodología</vt:lpstr>
      <vt:lpstr>Flujo de información</vt:lpstr>
      <vt:lpstr>Evaluación: Métricas y Resultados</vt:lpstr>
      <vt:lpstr>Desempeño bajo carga</vt:lpstr>
      <vt:lpstr>Discusión</vt:lpstr>
      <vt:lpstr>Implicaciones Prácticas</vt:lpstr>
      <vt:lpstr>Conclusiones</vt:lpstr>
      <vt:lpstr>Recomendaciones y Trabajo Futuro</vt:lpstr>
      <vt:lpstr>Preguntas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Lorena Villegas Machado</dc:creator>
  <cp:keywords/>
  <dc:description/>
  <cp:lastModifiedBy>Arlex Pino Aguirre</cp:lastModifiedBy>
  <cp:revision>3</cp:revision>
  <dcterms:created xsi:type="dcterms:W3CDTF">2024-11-12T22:50:01Z</dcterms:created>
  <dcterms:modified xsi:type="dcterms:W3CDTF">2025-05-31T15:37:11Z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_Version">
    <vt:lpwstr/>
  </property>
  <property fmtid="{D5CDD505-2E9C-101B-9397-08002B2CF9AE}" pid="4" name="_Status">
    <vt:lpwstr>Not Started</vt:lpwstr>
  </property>
</Properties>
</file>