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23749000" cy="1680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600">
                <a:solidFill>
                  <a:srgbClr val="252525"/>
                </a:solidFill>
              </a:rPr>
              <a:t>&lt;</a:t>
            </a:r>
            <a:r>
              <a:rPr lang="en-US" sz="2600">
                <a:solidFill>
                  <a:srgbClr val="252525"/>
                </a:solidFill>
              </a:rPr>
              <a:t>html&gt;</a:t>
            </a:r>
          </a:p>
          <a:p>
            <a:r>
              <a:rPr lang="en-US" sz="2600">
                <a:solidFill>
                  <a:srgbClr val="252525"/>
                </a:solidFill>
              </a:rPr>
              <a:t>&lt;head&gt;</a:t>
            </a:r>
          </a:p>
          <a:p>
            <a:r>
              <a:rPr lang="en-US" sz="2600">
                <a:solidFill>
                  <a:srgbClr val="252525"/>
                </a:solidFill>
              </a:rPr>
              <a:t>  &lt;style&gt;</a:t>
            </a:r>
          </a:p>
          <a:p>
            <a:r>
              <a:rPr lang="en-US" sz="2600">
                <a:solidFill>
                  <a:srgbClr val="252525"/>
                </a:solidFill>
              </a:rPr>
              <a:t>    body {</a:t>
            </a:r>
          </a:p>
          <a:p>
            <a:r>
              <a:rPr lang="en-US" sz="2600">
                <a:solidFill>
                  <a:srgbClr val="252525"/>
                </a:solidFill>
              </a:rPr>
              <a:t>      text-align: center;</a:t>
            </a:r>
          </a:p>
          <a:p>
            <a:r>
              <a:rPr lang="en-US" sz="2600">
                <a:solidFill>
                  <a:srgbClr val="252525"/>
                </a:solidFill>
              </a:rPr>
              <a:t>      padding-top: 50px;</a:t>
            </a:r>
          </a:p>
          <a:p>
            <a:r>
              <a:rPr lang="en-US" sz="2600">
                <a:solidFill>
                  <a:srgbClr val="252525"/>
                </a:solidFill>
              </a:rPr>
              <a:t>      transition: all 0.5s;</a:t>
            </a:r>
          </a:p>
          <a:p>
            <a:r>
              <a:rPr lang="en-US" sz="2600">
                <a:solidFill>
                  <a:srgbClr val="252525"/>
                </a:solidFill>
              </a:rPr>
              <a:t>    }</a:t>
            </a:r>
          </a:p>
          <a:p>
            <a:r>
              <a:rPr lang="en-US" sz="5000"/>
              <a:t>  </a:t>
            </a:r>
          </a:p>
          <a:p>
            <a:r>
              <a:rPr lang="en-US" sz="2600">
                <a:solidFill>
                  <a:srgbClr val="252525"/>
                </a:solidFill>
              </a:rPr>
              <a:t>    #demo {</a:t>
            </a:r>
          </a:p>
          <a:p>
            <a:r>
              <a:rPr lang="en-US" sz="2600">
                <a:solidFill>
                  <a:srgbClr val="252525"/>
                </a:solidFill>
              </a:rPr>
              <a:t>      font-size: 24px;</a:t>
            </a:r>
          </a:p>
          <a:p>
            <a:r>
              <a:rPr lang="en-US" sz="2600">
                <a:solidFill>
                  <a:srgbClr val="252525"/>
                </a:solidFill>
              </a:rPr>
              <a:t>      margin-bottom: 20px;</a:t>
            </a:r>
          </a:p>
          <a:p>
            <a:r>
              <a:rPr lang="en-US" sz="2600">
                <a:solidFill>
                  <a:srgbClr val="252525"/>
                </a:solidFill>
              </a:rPr>
              <a:t>    }</a:t>
            </a:r>
          </a:p>
          <a:p>
            <a:r>
              <a:rPr lang="en-US" sz="5000"/>
              <a:t>  </a:t>
            </a:r>
          </a:p>
          <a:p>
            <a:r>
              <a:rPr lang="en-US" sz="2600">
                <a:solidFill>
                  <a:srgbClr val="252525"/>
                </a:solidFill>
              </a:rPr>
              <a:t>    .boton {</a:t>
            </a:r>
          </a:p>
          <a:p>
            <a:r>
              <a:rPr lang="en-US" sz="2600">
                <a:solidFill>
                  <a:srgbClr val="252525"/>
                </a:solidFill>
              </a:rPr>
              <a:t>      padding: 10px 20px;</a:t>
            </a:r>
          </a:p>
          <a:p>
            <a:r>
              <a:rPr lang="en-US" sz="2600">
                <a:solidFill>
                  <a:srgbClr val="252525"/>
                </a:solidFill>
              </a:rPr>
              <a:t>      margin: 10px;</a:t>
            </a:r>
          </a:p>
          <a:p>
            <a:r>
              <a:rPr lang="en-US" sz="2600">
                <a:solidFill>
                  <a:srgbClr val="252525"/>
                </a:solidFill>
              </a:rPr>
              <a:t>      font-size: 16px;</a:t>
            </a:r>
          </a:p>
          <a:p>
            <a:r>
              <a:rPr lang="en-US" sz="2600">
                <a:solidFill>
                  <a:srgbClr val="252525"/>
                </a:solidFill>
              </a:rPr>
              <a:t>      cursor: pointer;</a:t>
            </a:r>
          </a:p>
          <a:p>
            <a:r>
              <a:rPr lang="en-US" sz="2600">
                <a:solidFill>
                  <a:srgbClr val="252525"/>
                </a:solidFill>
              </a:rPr>
              <a:t>      border: none;</a:t>
            </a:r>
          </a:p>
          <a:p>
            <a:r>
              <a:rPr lang="en-US" sz="2600">
                <a:solidFill>
                  <a:srgbClr val="252525"/>
                </a:solidFill>
              </a:rPr>
              <a:t>      border-radius: 5px;</a:t>
            </a:r>
          </a:p>
          <a:p>
            <a:r>
              <a:rPr lang="en-US" sz="2600">
                <a:solidFill>
                  <a:srgbClr val="252525"/>
                </a:solidFill>
              </a:rPr>
              <a:t>    }</a:t>
            </a:r>
          </a:p>
          <a:p>
            <a:r>
              <a:rPr lang="en-US" sz="5000"/>
              <a:t>  </a:t>
            </a:r>
          </a:p>
          <a:p>
            <a:r>
              <a:rPr lang="en-US" sz="2600">
                <a:solidFill>
                  <a:srgbClr val="252525"/>
                </a:solidFill>
              </a:rPr>
              <a:t>    #boton1 {</a:t>
            </a:r>
          </a:p>
          <a:p>
            <a:r>
              <a:rPr lang="en-US" sz="2600">
                <a:solidFill>
                  <a:srgbClr val="252525"/>
                </a:solidFill>
              </a:rPr>
              <a:t>      background-color: black;</a:t>
            </a:r>
          </a:p>
          <a:p>
            <a:r>
              <a:rPr lang="en-US" sz="2600">
                <a:solidFill>
                  <a:srgbClr val="252525"/>
                </a:solidFill>
              </a:rPr>
              <a:t>      color: white;</a:t>
            </a:r>
          </a:p>
          <a:p>
            <a:r>
              <a:rPr lang="en-US" sz="2600">
                <a:solidFill>
                  <a:srgbClr val="252525"/>
                </a:solidFill>
              </a:rPr>
              <a:t>    }</a:t>
            </a:r>
          </a:p>
          <a:p>
            <a:r>
              <a:rPr lang="en-US" sz="5000"/>
              <a:t>  </a:t>
            </a:r>
          </a:p>
          <a:p>
            <a:r>
              <a:rPr lang="en-US" sz="2600">
                <a:solidFill>
                  <a:srgbClr val="252525"/>
                </a:solidFill>
              </a:rPr>
              <a:t>    #boton2 {</a:t>
            </a:r>
          </a:p>
          <a:p>
            <a:r>
              <a:rPr lang="en-US" sz="2600">
                <a:solidFill>
                  <a:srgbClr val="252525"/>
                </a:solidFill>
              </a:rPr>
              <a:t>      background-color: white;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600">
                <a:solidFill>
                  <a:srgbClr val="252525"/>
                </a:solidFill>
              </a:rPr>
              <a:t>      color: black;</a:t>
            </a:r>
          </a:p>
          <a:p>
            <a:r>
              <a:rPr lang="en-US" sz="2600">
                <a:solidFill>
                  <a:srgbClr val="252525"/>
                </a:solidFill>
              </a:rPr>
              <a:t>    }</a:t>
            </a:r>
          </a:p>
          <a:p>
            <a:r>
              <a:rPr lang="en-US" sz="5000"/>
              <a:t>  </a:t>
            </a:r>
          </a:p>
          <a:p>
            <a:r>
              <a:rPr lang="en-US" sz="2600">
                <a:solidFill>
                  <a:srgbClr val="252525"/>
                </a:solidFill>
              </a:rPr>
              <a:t>    #boton3 {</a:t>
            </a:r>
          </a:p>
          <a:p>
            <a:r>
              <a:rPr lang="en-US" sz="2600">
                <a:solidFill>
                  <a:srgbClr val="252525"/>
                </a:solidFill>
              </a:rPr>
              <a:t>      background: linear-gradient(270deg, red, blue, green, yellow);</a:t>
            </a:r>
          </a:p>
          <a:p>
            <a:r>
              <a:rPr lang="en-US" sz="2600">
                <a:solidFill>
                  <a:srgbClr val="252525"/>
                </a:solidFill>
              </a:rPr>
              <a:t>      background-size: 800% 800%;</a:t>
            </a:r>
          </a:p>
          <a:p>
            <a:r>
              <a:rPr lang="en-US" sz="2600">
                <a:solidFill>
                  <a:srgbClr val="252525"/>
                </a:solidFill>
              </a:rPr>
              <a:t>      animation: animacionColor 4s infinite;</a:t>
            </a:r>
          </a:p>
          <a:p>
            <a:r>
              <a:rPr lang="en-US" sz="2600">
                <a:solidFill>
                  <a:srgbClr val="252525"/>
                </a:solidFill>
              </a:rPr>
              <a:t>      color: white;</a:t>
            </a:r>
          </a:p>
          <a:p>
            <a:r>
              <a:rPr lang="en-US" sz="2600">
                <a:solidFill>
                  <a:srgbClr val="252525"/>
                </a:solidFill>
              </a:rPr>
              <a:t>    }</a:t>
            </a:r>
          </a:p>
          <a:p>
            <a:r>
              <a:rPr lang="en-US" sz="5000"/>
              <a:t>  </a:t>
            </a:r>
          </a:p>
          <a:p>
            <a:r>
              <a:rPr lang="en-US" sz="2600">
                <a:solidFill>
                  <a:srgbClr val="252525"/>
                </a:solidFill>
              </a:rPr>
              <a:t>    @keyframes animacionColor {</a:t>
            </a:r>
          </a:p>
          <a:p>
            <a:r>
              <a:rPr lang="en-US" sz="2600">
                <a:solidFill>
                  <a:srgbClr val="252525"/>
                </a:solidFill>
              </a:rPr>
              <a:t>      0% {background-position: 0% 50%;}</a:t>
            </a:r>
          </a:p>
          <a:p>
            <a:r>
              <a:rPr lang="en-US" sz="2600">
                <a:solidFill>
                  <a:srgbClr val="252525"/>
                </a:solidFill>
              </a:rPr>
              <a:t>      50% {background-position: 100% 50%;}</a:t>
            </a:r>
          </a:p>
          <a:p>
            <a:r>
              <a:rPr lang="en-US" sz="2600">
                <a:solidFill>
                  <a:srgbClr val="252525"/>
                </a:solidFill>
              </a:rPr>
              <a:t>      100% {background-position: 0% 50%;}</a:t>
            </a:r>
          </a:p>
          <a:p>
            <a:r>
              <a:rPr lang="en-US" sz="2600">
                <a:solidFill>
                  <a:srgbClr val="252525"/>
                </a:solidFill>
              </a:rPr>
              <a:t>    }</a:t>
            </a:r>
          </a:p>
          <a:p>
            <a:r>
              <a:rPr lang="en-US" sz="2600">
                <a:solidFill>
                  <a:srgbClr val="252525"/>
                </a:solidFill>
              </a:rPr>
              <a:t>  &lt;/style&gt;</a:t>
            </a:r>
          </a:p>
          <a:p>
            <a:r>
              <a:rPr lang="en-US" sz="2600">
                <a:solidFill>
                  <a:srgbClr val="252525"/>
                </a:solidFill>
              </a:rPr>
              <a:t>  &lt;script&gt;</a:t>
            </a:r>
          </a:p>
          <a:p>
            <a:r>
              <a:rPr lang="en-US" sz="2600">
                <a:solidFill>
                  <a:srgbClr val="252525"/>
                </a:solidFill>
              </a:rPr>
              <a:t>    function modoOscuro() {</a:t>
            </a:r>
          </a:p>
          <a:p>
            <a:r>
              <a:rPr lang="en-US" sz="2600">
                <a:solidFill>
                  <a:srgbClr val="252525"/>
                </a:solidFill>
              </a:rPr>
              <a:t>      document.body.style.backgroundColor = "black";</a:t>
            </a:r>
          </a:p>
          <a:p>
            <a:r>
              <a:rPr lang="en-US" sz="2600">
                <a:solidFill>
                  <a:srgbClr val="252525"/>
                </a:solidFill>
              </a:rPr>
              <a:t>      document.body.style.color = "white";</a:t>
            </a:r>
          </a:p>
          <a:p>
            <a:r>
              <a:rPr lang="en-US" sz="2600">
                <a:solidFill>
                  <a:srgbClr val="252525"/>
                </a:solidFill>
              </a:rPr>
              <a:t>      document.getElementById("demo").innerHTML = "Modo oscuro activado";</a:t>
            </a:r>
          </a:p>
          <a:p>
            <a:r>
              <a:rPr lang="en-US" sz="2600">
                <a:solidFill>
                  <a:srgbClr val="252525"/>
                </a:solidFill>
              </a:rPr>
              <a:t>    }</a:t>
            </a:r>
          </a:p>
          <a:p>
            <a:r>
              <a:rPr lang="en-US" sz="5000"/>
              <a:t>  </a:t>
            </a:r>
          </a:p>
          <a:p>
            <a:r>
              <a:rPr lang="en-US" sz="2600">
                <a:solidFill>
                  <a:srgbClr val="252525"/>
                </a:solidFill>
              </a:rPr>
              <a:t>    function modoClaro() {</a:t>
            </a:r>
          </a:p>
          <a:p>
            <a:r>
              <a:rPr lang="en-US" sz="2600">
                <a:solidFill>
                  <a:srgbClr val="252525"/>
                </a:solidFill>
              </a:rPr>
              <a:t>      document.body.style.backgroundColor = "white";</a:t>
            </a:r>
          </a:p>
          <a:p>
            <a:r>
              <a:rPr lang="en-US" sz="2600">
                <a:solidFill>
                  <a:srgbClr val="252525"/>
                </a:solidFill>
              </a:rPr>
              <a:t>      document.body.style.color = "black";</a:t>
            </a:r>
          </a:p>
          <a:p>
            <a:r>
              <a:rPr lang="en-US" sz="2600">
                <a:solidFill>
                  <a:srgbClr val="252525"/>
                </a:solidFill>
              </a:rPr>
              <a:t>      document.getElementById("demo").innerHTML = "Modo claro activado";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600">
                <a:solidFill>
                  <a:srgbClr val="252525"/>
                </a:solidFill>
              </a:rPr>
              <a:t>    }</a:t>
            </a:r>
          </a:p>
          <a:p>
            <a:r>
              <a:rPr lang="en-US" sz="5000"/>
              <a:t>  </a:t>
            </a:r>
          </a:p>
          <a:p>
            <a:r>
              <a:rPr lang="en-US" sz="2600">
                <a:solidFill>
                  <a:srgbClr val="252525"/>
                </a:solidFill>
              </a:rPr>
              <a:t>    function mostrarNombre() {</a:t>
            </a:r>
          </a:p>
          <a:p>
            <a:r>
              <a:rPr lang="en-US" sz="2600">
                <a:solidFill>
                  <a:srgbClr val="252525"/>
                </a:solidFill>
              </a:rPr>
              <a:t>      document.getElementById("demo").innerHTML = "Tu nombre aquí";</a:t>
            </a:r>
          </a:p>
          <a:p>
            <a:r>
              <a:rPr lang="en-US" sz="2600">
                <a:solidFill>
                  <a:srgbClr val="252525"/>
                </a:solidFill>
              </a:rPr>
              <a:t>    }</a:t>
            </a:r>
          </a:p>
          <a:p>
            <a:r>
              <a:rPr lang="en-US" sz="2600">
                <a:solidFill>
                  <a:srgbClr val="252525"/>
                </a:solidFill>
              </a:rPr>
              <a:t>  &lt;/script&gt;</a:t>
            </a:r>
          </a:p>
          <a:p>
            <a:r>
              <a:rPr lang="en-US" sz="2600">
                <a:solidFill>
                  <a:srgbClr val="252525"/>
                </a:solidFill>
              </a:rPr>
              <a:t>&lt;/head&gt;</a:t>
            </a:r>
          </a:p>
          <a:p>
            <a:r>
              <a:rPr lang="en-US" sz="2600">
                <a:solidFill>
                  <a:srgbClr val="252525"/>
                </a:solidFill>
              </a:rPr>
              <a:t>&lt;body&gt;</a:t>
            </a:r>
          </a:p>
          <a:p>
            <a:r>
              <a:rPr lang="en-US" sz="2600">
                <a:solidFill>
                  <a:srgbClr val="252525"/>
                </a:solidFill>
              </a:rPr>
              <a:t>  &lt;p id="demo"&gt;Hola&lt;/p&gt;</a:t>
            </a:r>
          </a:p>
          <a:p>
            <a:r>
              <a:rPr lang="en-US" sz="5000"/>
              <a:t>  </a:t>
            </a:r>
          </a:p>
          <a:p>
            <a:r>
              <a:rPr lang="en-US" sz="2600">
                <a:solidFill>
                  <a:srgbClr val="252525"/>
                </a:solidFill>
              </a:rPr>
              <a:t>  &lt;button class="boton" id="boton1" onclick="modoOscuro()"&gt;Modo Oscuro&lt;/button&gt;</a:t>
            </a:r>
          </a:p>
          <a:p>
            <a:r>
              <a:rPr lang="en-US" sz="2600">
                <a:solidFill>
                  <a:srgbClr val="252525"/>
                </a:solidFill>
              </a:rPr>
              <a:t>  &lt;button class="boton" id="boton2" onclick="modoClaro()"&gt;Modo Claro&lt;/button&gt;</a:t>
            </a:r>
          </a:p>
          <a:p>
            <a:r>
              <a:rPr lang="en-US" sz="2600">
                <a:solidFill>
                  <a:srgbClr val="252525"/>
                </a:solidFill>
              </a:rPr>
              <a:t>  &lt;button class="boton" id="boton3" onclick="mostrarNombre()"&gt;Mostrar Nombre&lt;/button&gt;</a:t>
            </a:r>
          </a:p>
          <a:p>
            <a:r>
              <a:rPr lang="en-US" sz="2600">
                <a:solidFill>
                  <a:srgbClr val="252525"/>
                </a:solidFill>
              </a:rPr>
              <a:t>&lt;/body&gt;</a:t>
            </a:r>
          </a:p>
          <a:p>
            <a:r>
              <a:rPr lang="en-US" sz="2600">
                <a:solidFill>
                  <a:srgbClr val="252525"/>
                </a:solidFill>
              </a:rPr>
              <a:t>&lt;/html&gt;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