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20cd4151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20cd4151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20cd4151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20cd4151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20cd4151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20cd4151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20cd4151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20cd4151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20cd4151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20cd4151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0cd4151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0cd4151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20cd4151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20cd4151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20cd4151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20cd4151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20cd4151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20cd4151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20cd4151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20cd4151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20cd4151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20cd4151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0cd4151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20cd4151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20cd4151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20cd4151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Secure Network for Institution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 secure network for Institution.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971525" y="4501600"/>
            <a:ext cx="283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Lato"/>
                <a:ea typeface="Lato"/>
                <a:cs typeface="Lato"/>
                <a:sym typeface="Lato"/>
              </a:rPr>
              <a:t>Presented by:  Aditya Raj</a:t>
            </a:r>
            <a:endParaRPr b="1" i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2.6 Examination Department Room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2288175" y="4609150"/>
            <a:ext cx="56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Devices are connected to network ID 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192.168.3.0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700" y="1952425"/>
            <a:ext cx="4244650" cy="26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Security Feature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Identification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Privacy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Policy Management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Expected Attack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Denial of Service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Spoofing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Social engineering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 Solution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1853850"/>
            <a:ext cx="7814400" cy="30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Creating awareness in the institute related to the best practices for working with network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Firewall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Adding anti-DoS hardware in near future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Packet Filtering</a:t>
            </a:r>
            <a:r>
              <a:rPr lang="en" sz="2200"/>
              <a:t> scan and block packets that contains conflicting source address information.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Sending alert to user if any unusual behaviour is noticed.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premise of network education is the construction of the network, and as the construction of the campus network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premise of network education is the construction of the network, and as the construction of the campus network is not only the construction of the network hard environment.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maintenance and security, campus network resources and the effective application of the campus network and other three Link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Devices Used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Mail server, web  server, FTP server and DNS server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Router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Switches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PC’s, Laptop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Printer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r>
              <a:rPr lang="en"/>
              <a:t>	Network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have divided our divided our entire college network in 6 components interconnected with switches and routers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Each network component is connected to a </a:t>
            </a:r>
            <a:r>
              <a:rPr lang="en" sz="2200"/>
              <a:t>separate switch.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Feature of designed network are performance, data sharing, reliability and  security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68446" l="0" r="49127" t="0"/>
          <a:stretch/>
        </p:blipFill>
        <p:spPr>
          <a:xfrm>
            <a:off x="814375" y="1853850"/>
            <a:ext cx="7157225" cy="320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	Electronics and Communication Department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2288175" y="4609150"/>
            <a:ext cx="56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Devices are connected to network ID : 128.168.0.0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4120" r="-4119" t="0"/>
          <a:stretch/>
        </p:blipFill>
        <p:spPr>
          <a:xfrm>
            <a:off x="2500850" y="2006250"/>
            <a:ext cx="3950525" cy="26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Database and Management LAB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275" y="1853850"/>
            <a:ext cx="4543049" cy="28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2288175" y="4609150"/>
            <a:ext cx="56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Devices are connected to network ID 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192.168.2.0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Computer Networks Lab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2288175" y="4609150"/>
            <a:ext cx="56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Devices are connected to network ID 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192.168.1.0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625" y="1941100"/>
            <a:ext cx="5254301" cy="27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Administration Room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2288175" y="4609150"/>
            <a:ext cx="56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Devices are connected to network ID 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192.168.4.0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150" y="1916675"/>
            <a:ext cx="4787801" cy="27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 Server Room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2288175" y="4609150"/>
            <a:ext cx="56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Devices are connected to network ID 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1.0.0.0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875" y="1808150"/>
            <a:ext cx="5018200" cy="2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