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>
        <p:scale>
          <a:sx n="155" d="100"/>
          <a:sy n="155" d="100"/>
        </p:scale>
        <p:origin x="7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E13E-B9F7-754A-8693-482BCFDE9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The Turing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7EB15-188F-4647-9B18-A999829AE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87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8DD1-41E3-7A49-A7F9-2617A8C9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Who Is Alan Turing?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E49C-6897-CB42-BE28-D283F6C0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Brilliant mathematician born in London in 1912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Worked on deciphering military codes during WW2, most known is the German Enigma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1936, Turing had invented a hypothetical computing device known as the ‘Universal Turing Machine’ which was the forerunner to the modern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has been estimated that the efforts of Turing and his fellow code-breakers shortened the war by several years. What is certain is that they saved countless lives and helped to determine the course and outcome of the conflict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1952, Alan Turing was arrested for homosexuality – which was then illegal in Britain, in 1954 he was found dead from cyanide poisoning.</a:t>
            </a:r>
          </a:p>
        </p:txBody>
      </p:sp>
    </p:spTree>
    <p:extLst>
      <p:ext uri="{BB962C8B-B14F-4D97-AF65-F5344CB8AC3E}">
        <p14:creationId xmlns:p14="http://schemas.microsoft.com/office/powerpoint/2010/main" val="297085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B3B0A-E33B-FF40-973C-17B8A6B93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323" b="3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ECD2E-BD35-6F44-8E9A-9B538323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What is a Turing Machine?</a:t>
            </a:r>
          </a:p>
        </p:txBody>
      </p:sp>
    </p:spTree>
    <p:extLst>
      <p:ext uri="{BB962C8B-B14F-4D97-AF65-F5344CB8AC3E}">
        <p14:creationId xmlns:p14="http://schemas.microsoft.com/office/powerpoint/2010/main" val="18855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361E-D4E0-D04A-BD61-F7A416F1EA75}"/>
              </a:ext>
            </a:extLst>
          </p:cNvPr>
          <p:cNvSpPr txBox="1">
            <a:spLocks/>
          </p:cNvSpPr>
          <p:nvPr/>
        </p:nvSpPr>
        <p:spPr>
          <a:xfrm>
            <a:off x="286736" y="322118"/>
            <a:ext cx="9845555" cy="61341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Turing machine is a mathematical model of computation that defines an abstract machine</a:t>
            </a:r>
          </a:p>
          <a:p>
            <a:r>
              <a:rPr lang="en-US" dirty="0"/>
              <a:t>The machine operates on an infinite memory tape divided into cells</a:t>
            </a:r>
          </a:p>
          <a:p>
            <a:r>
              <a:rPr lang="en-US" dirty="0"/>
              <a:t>The machine positions its "head" over a cell and "scans”</a:t>
            </a:r>
          </a:p>
          <a:p>
            <a:r>
              <a:rPr lang="en-US" dirty="0"/>
              <a:t> Based on the symbol and the machine’s own “program”, the machine first writes a symbol (e.g., a digit or a letter) in the cell then either moves the tape one cell left or right</a:t>
            </a:r>
          </a:p>
          <a:p>
            <a:r>
              <a:rPr lang="en-US" dirty="0"/>
              <a:t>Finally, based on the observed symbol and the machine's own state in the table, either proceeds to another instruction or halts computation</a:t>
            </a:r>
            <a:br>
              <a:rPr lang="en-US" dirty="0"/>
            </a:b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0927F8-EA88-AB4F-A842-A89465575931}"/>
              </a:ext>
            </a:extLst>
          </p:cNvPr>
          <p:cNvSpPr/>
          <p:nvPr/>
        </p:nvSpPr>
        <p:spPr>
          <a:xfrm>
            <a:off x="412840" y="4143632"/>
            <a:ext cx="10754315" cy="1793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Turing completeness</a:t>
            </a:r>
          </a:p>
          <a:p>
            <a:pPr algn="ctr"/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/>
              <a:t>A programming language that is Turing complete can express all tasks accomplishable by computers; </a:t>
            </a:r>
            <a:r>
              <a:rPr lang="en-US" u="sng" dirty="0"/>
              <a:t>nearly all programming languages are Turing complete </a:t>
            </a:r>
            <a:endParaRPr lang="en-IL" u="sng" dirty="0"/>
          </a:p>
        </p:txBody>
      </p:sp>
    </p:spTree>
    <p:extLst>
      <p:ext uri="{BB962C8B-B14F-4D97-AF65-F5344CB8AC3E}">
        <p14:creationId xmlns:p14="http://schemas.microsoft.com/office/powerpoint/2010/main" val="236556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260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The Turing Machine</vt:lpstr>
      <vt:lpstr>Who Is Alan Turing?</vt:lpstr>
      <vt:lpstr>What is a Turing Machine?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Turing Machine</dc:title>
  <dc:creator>Liber, Arik</dc:creator>
  <cp:lastModifiedBy>Liber, Arik</cp:lastModifiedBy>
  <cp:revision>2</cp:revision>
  <dcterms:created xsi:type="dcterms:W3CDTF">2022-01-04T06:44:12Z</dcterms:created>
  <dcterms:modified xsi:type="dcterms:W3CDTF">2022-01-04T07:19:24Z</dcterms:modified>
</cp:coreProperties>
</file>