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57" r:id="rId4"/>
    <p:sldId id="258" r:id="rId5"/>
    <p:sldId id="288" r:id="rId6"/>
    <p:sldId id="260" r:id="rId7"/>
    <p:sldId id="261" r:id="rId8"/>
    <p:sldId id="262" r:id="rId9"/>
    <p:sldId id="263" r:id="rId10"/>
    <p:sldId id="283" r:id="rId11"/>
    <p:sldId id="284" r:id="rId12"/>
    <p:sldId id="285" r:id="rId13"/>
    <p:sldId id="286" r:id="rId14"/>
    <p:sldId id="28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18-Jul-21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markets/418/technology-telecommunication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940"/>
            <a:ext cx="9144000" cy="1316737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UNIVERSITETI I PRISHTINËS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FAKULTETI I INXHINIERISË ELEKTRIKE DHE KOMPJUTERIKE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DEPARTAMENTI INXHINIERI KOMPJUTERIKE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7" y="3182114"/>
            <a:ext cx="11190568" cy="2568712"/>
          </a:xfrm>
        </p:spPr>
        <p:txBody>
          <a:bodyPr/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DIZAJNIMI I RRJETËS ME PACKET-TRACER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LËNDA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RRJETAT KOMPJUTERIKE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Mentor: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Prof.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Dr.Blerim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Rexha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Punuan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Alberiana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Tofaj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                        	      MSc.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Haxhi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Lajqi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Arlinda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Kastrati</a:t>
            </a:r>
            <a:r>
              <a:rPr lang="en-US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18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Prishtinë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</a:t>
            </a:r>
            <a:endParaRPr lang="en-US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41594-6A1D-43EC-B99C-2A270D906B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48" y="1538238"/>
            <a:ext cx="2034861" cy="19751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049407" y="5591504"/>
            <a:ext cx="1965433" cy="107372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Florentin</a:t>
            </a:r>
            <a:r>
              <a:rPr lang="sq-AL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sq-AL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rmaku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E08-B87C-4C49-B0C5-F4269C61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DNS Serveri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79E83-7973-4266-A238-A9B7355B7ACC}"/>
              </a:ext>
            </a:extLst>
          </p:cNvPr>
          <p:cNvSpPr txBox="1"/>
          <p:nvPr/>
        </p:nvSpPr>
        <p:spPr>
          <a:xfrm>
            <a:off x="604433" y="1482571"/>
            <a:ext cx="10983131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 Server-I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paraqet një kompjuter roli i të cilit është të përkthej sipas kërkesës emrat e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-ve në IP adresa. DNS Serveri përmban listën e IP adresave dhe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hostnamet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tyre.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AF0E6-BBC5-46DF-8FA5-8451202EC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2348729"/>
            <a:ext cx="4291302" cy="3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91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DB5E-3A0E-4466-AECE-A929A598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B32B9-0712-4893-AEAA-85EE609B653A}"/>
              </a:ext>
            </a:extLst>
          </p:cNvPr>
          <p:cNvSpPr txBox="1"/>
          <p:nvPr/>
        </p:nvSpPr>
        <p:spPr>
          <a:xfrm>
            <a:off x="604434" y="1429305"/>
            <a:ext cx="10983132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</a:pP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paraqet një pajisje e cila përveç rolit të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routerit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 rolin edhe të një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pointi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Siguron qasje në internet ose një rrjet kompjuterik privat, i cili mund te jet</a:t>
            </a:r>
            <a:r>
              <a:rPr lang="sq-A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2D13B-49FF-44CA-B405-334551D43D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0" y="3356811"/>
            <a:ext cx="3130216" cy="1626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10E2A-2185-4134-900F-C1BA08D9855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" b="3842"/>
          <a:stretch/>
        </p:blipFill>
        <p:spPr bwMode="auto">
          <a:xfrm>
            <a:off x="6096000" y="3123791"/>
            <a:ext cx="4419600" cy="1859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56740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76AA-4821-42FF-AD3A-E4BD60A1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Testime</a:t>
            </a:r>
            <a:r>
              <a:rPr lang="en-US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681CC-7939-4F99-B1BE-4BC39D29CB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0" y="1833460"/>
            <a:ext cx="3648710" cy="3794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EE086B-6A85-43CC-9656-4D87B46386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03" y="1833459"/>
            <a:ext cx="3341684" cy="379475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2402B2A-9668-40DA-9369-954C653991F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93" y="1833458"/>
            <a:ext cx="3999759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78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DC0F-4E8B-4FBB-A403-67D331E8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Përfundim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D8BB1-A1E5-4C58-B1F9-BB0CE9A8E02A}"/>
              </a:ext>
            </a:extLst>
          </p:cNvPr>
          <p:cNvSpPr txBox="1"/>
          <p:nvPr/>
        </p:nvSpPr>
        <p:spPr>
          <a:xfrm>
            <a:off x="604434" y="1432275"/>
            <a:ext cx="10983132" cy="252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Realizimi i gjithë projekti </a:t>
            </a:r>
            <a:r>
              <a:rPr lang="sq-A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ishte mjafte sfidues gjate gjithë kohës por njëkohësisht edhe argëtues.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Ky projekt është projekti i parë që e kemi punuar i kësaj natyre, dhe si student fillestar në këtë lëmi kemi hasur në disa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pengesagjatë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realizimit të projektit, por me ndihmën e ushtrimeve nga lënda  Rrjetave Kompjuterike, bashkëpunim, ide të përbashkëta dhe me hulumtime të shumta ne besojmë se kemi arritur me sukses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dizajnimin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rrjetës kompjuterike për Universitetin e Prishtinës. Me anë të këtij projekti ne kemi arritur të kuptojmë dhe të përforcojmë njohuritë tona lidhur me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dizajnimin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rrjetave kompjuterike. Rrjetën të cilën ne e kemi dizajnuar i plotëson të gjitha kërkesat e projektit dhe është funksionale.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sq-A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731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4D2B-8C1B-43D9-BBAA-82E874E7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Hulumtimet për </a:t>
            </a:r>
            <a:r>
              <a:rPr lang="sq-AL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</a:t>
            </a:r>
            <a:r>
              <a:rPr lang="sq-AL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F3257-7229-493E-A043-FA5185C0FF5B}"/>
              </a:ext>
            </a:extLst>
          </p:cNvPr>
          <p:cNvSpPr txBox="1"/>
          <p:nvPr/>
        </p:nvSpPr>
        <p:spPr>
          <a:xfrm>
            <a:off x="514905" y="1567985"/>
            <a:ext cx="8626875" cy="246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sq-A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Ivan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Marsic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Andrew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Tanenbaum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David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Wetherall“Computer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</a:t>
            </a:r>
            <a:r>
              <a:rPr lang="sq-AL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F.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Kurose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Keith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W.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[7</a:t>
            </a:r>
            <a:r>
              <a:rPr lang="sq-AL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F.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Kurose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Top-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L.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Dordal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“An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80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https://www.statista.com/markets/418/technology-telecommunications</a:t>
            </a:r>
            <a:r>
              <a:rPr lang="sq-AL" sz="18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1800" u="sng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0002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72684" y="923278"/>
            <a:ext cx="8780012" cy="125299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Faleminderit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sq-AL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</a:t>
            </a:r>
            <a:r>
              <a:rPr lang="sq-AL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mendjen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62333-CDB3-4DDC-BAC5-3A86D2C2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367161"/>
            <a:ext cx="10983131" cy="4809802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937250" algn="r"/>
              </a:tabLst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Hyrje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q-A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rshkrimi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Konfingurimi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pajisjeve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sq-A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</a:t>
            </a:r>
            <a:r>
              <a:rPr lang="sq-A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router-it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switch-it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Web server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DNS Server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Wireless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Testimet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q-A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rfundimi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Hulumtimet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sq-A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sq-AL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005B49-3517-4E18-8B85-7FD2FE74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q-A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Përmbajtja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0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83581" y="1452563"/>
            <a:ext cx="10635448" cy="54808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Rrjeta kompjuterike është një rrjetë digjitale e telekomunikimit e cila lejon nyjat të ndajnë resurse. Në rrjeta kompjuterike, pajisjet kompjuterike shkëmbejnë të dhëna me njëra-tjetrën duke përdorur lidhjet në mes nyjave të ashtu quajtura si data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Këto linja të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dhënave janë të krijuara mbi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cable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siç janë telat apo kabllot optike, ose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sic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është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Ato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paisje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që krijojnë rrugë dhe përfundojnë të dhënat quhen nyje të rrjetit. Nyjat mund të përfshijnë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hostat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siç janë kompjuterët personal, telefonat, serverët si dhe rrjete harduerike.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Për një rrjetë kompjuterike mund të thuhet se është një grup i pajisjeve kompjuterike të lidhura me njëra tjetrën me qëllim që të ndajnë resurse.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Mënyrat se si qasen pajisjet e ndryshme në rrjetë janë te ndryshme, dhe meqë numri i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paisjeve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teknologjike është i madh  atëherë është e nevojshme të bëhet kategorizimi i rrjeteve kompjuterike: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i hapësirës personale 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(PAN)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i hapësirës lokale 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(LAN)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</a:t>
            </a:r>
            <a:r>
              <a:rPr lang="sq-AL" sz="18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(WLAN)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i hapësirës së qytetit 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(MAN)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i hapësirës së gjerë 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(WAN)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</a:t>
            </a:r>
            <a:r>
              <a:rPr lang="en-US" sz="1800" dirty="0" err="1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sq-AL" sz="18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hapësirës se ruajtur (SAN)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Rrjeti privat virtual (VPN)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Hyrje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-439045"/>
            <a:ext cx="5118704" cy="6587231"/>
          </a:xfrm>
        </p:spPr>
        <p:txBody>
          <a:bodyPr>
            <a:norm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i përket pajisjeve të cilat lidhen në rrjetë, përveç (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routerëve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q-A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switchat,hub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janë edhe pajisjet si: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Klientët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Serverët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Pajisjet periferike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Mediumi Transmetues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C:\Users\OS\Desktop\rrjeta.jpg">
            <a:extLst>
              <a:ext uri="{FF2B5EF4-FFF2-40B4-BE49-F238E27FC236}">
                <a16:creationId xmlns:a16="http://schemas.microsoft.com/office/drawing/2014/main" id="{A3DE6C58-612A-4921-9610-DB9C31155DE7}"/>
              </a:ext>
            </a:extLst>
          </p:cNvPr>
          <p:cNvPicPr>
            <a:picLocks noGrp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2" y="1539875"/>
            <a:ext cx="5715786" cy="352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567AA-48E8-47C6-823D-DECCE2E8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429304"/>
            <a:ext cx="10983132" cy="51224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q-AL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Dizajnimin</a:t>
            </a:r>
            <a:r>
              <a:rPr lang="sq-AL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rrjetës së Universitetit të Prishtinës i cili ka shpërndarë degët e veta në pesë institucione(fakultete) të Kosovës me ç’ rast është bërë plani i detajuar i kësaj rrjete. Sa i përket specifikave teknike të kërkuara janë përdorur: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sq-AL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Ruterët</a:t>
            </a: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(tipi </a:t>
            </a:r>
            <a:r>
              <a:rPr lang="sq-AL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Cisco</a:t>
            </a:r>
            <a:r>
              <a:rPr lang="sq-AL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sq-AL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2911)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</a:t>
            </a:r>
            <a:endParaRPr lang="en-US" sz="15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Switchët</a:t>
            </a: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(tipi </a:t>
            </a:r>
            <a:r>
              <a:rPr lang="sq-AL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Cisco</a:t>
            </a:r>
            <a:r>
              <a:rPr lang="sq-AL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sq-AL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2960)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Printerët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</a:t>
            </a: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Ruter</a:t>
            </a: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-ët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Laptopët</a:t>
            </a:r>
            <a:r>
              <a:rPr lang="sq-AL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PC-të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q-AL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Serverët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sq-AL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0BB9A-E8AC-4073-81DB-5685C0C2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q-AL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rshkrimi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280E2-7ADA-44D7-A8AE-AA3E55ED905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09"/>
          <a:stretch/>
        </p:blipFill>
        <p:spPr bwMode="auto">
          <a:xfrm>
            <a:off x="3670681" y="2002584"/>
            <a:ext cx="1025982" cy="553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862BD-8043-461A-A98A-AB65388C73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29"/>
          <a:stretch/>
        </p:blipFill>
        <p:spPr bwMode="auto">
          <a:xfrm>
            <a:off x="3765780" y="2610303"/>
            <a:ext cx="1180260" cy="5837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E8877-0229-41F6-88C8-1C8FEF54359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8" b="20290"/>
          <a:stretch/>
        </p:blipFill>
        <p:spPr bwMode="auto">
          <a:xfrm>
            <a:off x="1851229" y="3256761"/>
            <a:ext cx="1180260" cy="541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23D0D-0DE9-4C7D-9577-62820D5E887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b="30728"/>
          <a:stretch/>
        </p:blipFill>
        <p:spPr bwMode="auto">
          <a:xfrm>
            <a:off x="2545552" y="3798332"/>
            <a:ext cx="1113913" cy="5837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D9A06-816F-4CCF-BA59-408DDE184A1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5" b="26386"/>
          <a:stretch/>
        </p:blipFill>
        <p:spPr bwMode="auto">
          <a:xfrm>
            <a:off x="1812963" y="4283295"/>
            <a:ext cx="732589" cy="541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51216-CA50-4DD4-B115-4EF12065EC50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3"/>
          <a:stretch/>
        </p:blipFill>
        <p:spPr bwMode="auto">
          <a:xfrm>
            <a:off x="1708770" y="4955775"/>
            <a:ext cx="732589" cy="4729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A7FBAE-CA8A-405F-B5A0-88060A26B89A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7"/>
          <a:stretch/>
        </p:blipFill>
        <p:spPr bwMode="auto">
          <a:xfrm>
            <a:off x="1928765" y="5619799"/>
            <a:ext cx="732589" cy="547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84027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Rrjeta kompjuterike e dizajnuar n</a:t>
            </a:r>
            <a:r>
              <a:rPr lang="sq-A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Cisco</a:t>
            </a:r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Packet</a:t>
            </a:r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4321175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3651363"/>
            <a:ext cx="2175299" cy="299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7CAC-F3CB-4212-A786-9FB8FC4E1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B73D27-7EB7-45A5-A27B-A99331EBBB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55" y="1354086"/>
            <a:ext cx="8007659" cy="50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Konfigurimi i pajisjeve të rrjetës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630366" y="143134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958189"/>
            <a:ext cx="2613067" cy="118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C47A2C35-8FEE-42BE-BDE1-B4DEBFD04F1E}"/>
              </a:ext>
            </a:extLst>
          </p:cNvPr>
          <p:cNvSpPr txBox="1">
            <a:spLocks/>
          </p:cNvSpPr>
          <p:nvPr/>
        </p:nvSpPr>
        <p:spPr>
          <a:xfrm>
            <a:off x="630366" y="1431341"/>
            <a:ext cx="5465634" cy="25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router-it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Routeri</a:t>
            </a:r>
            <a:r>
              <a:rPr lang="sq-A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rol që të përcjell paketat në mes dy rrjeteve, prandaj është i lidhur me dy ose më shumë data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 rrjete të ndryshme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 një paketë të dhënash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në njërën nga linjat,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routeri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lexon adresën e rrjetit dhe përcakton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destinacionin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përfundimtar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 i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routerve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të përdorur në këtë projekt është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2911, ku në secilën prej degëve kemi nga një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të këtij tipi. Lidhjet ne mes të dy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routerëve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janë bërë me anë të lidhjes </a:t>
            </a:r>
            <a:r>
              <a:rPr lang="sq-A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9D6E9A3E-B2CE-4DEE-86C2-CC614E6D5CF9}"/>
              </a:ext>
            </a:extLst>
          </p:cNvPr>
          <p:cNvSpPr txBox="1">
            <a:spLocks/>
          </p:cNvSpPr>
          <p:nvPr/>
        </p:nvSpPr>
        <p:spPr>
          <a:xfrm>
            <a:off x="6328611" y="1431341"/>
            <a:ext cx="5258955" cy="1713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switch-it</a:t>
            </a:r>
          </a:p>
          <a:p>
            <a:pPr marL="0" indent="0">
              <a:buNone/>
            </a:pP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q-A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që të lidh pajisjet tjera, gjithashtu paketat që i pranon, i proceson dhe i përcjell në pajisjen destinuese. Dallimi në mes routerit dhe switchit është se routeri lidh rrjetet kurse switchi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q-A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krijon ato.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A36508-D982-4307-9465-6074F9B180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83" y="4305918"/>
            <a:ext cx="4022559" cy="22448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241CE5B-2C7A-4DB1-AFAD-D7A188A19E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12" y="3245892"/>
            <a:ext cx="4629219" cy="33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Konfigurimi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sq-A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printerit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Rectangle 2" descr="To resize or crop your 3D model within a frame, you can use the pan and zoom tool.">
            <a:extLst>
              <a:ext uri="{FF2B5EF4-FFF2-40B4-BE49-F238E27FC236}">
                <a16:creationId xmlns:a16="http://schemas.microsoft.com/office/drawing/2014/main" id="{874312F7-8744-467E-9DCF-F78292FB02D0}"/>
              </a:ext>
            </a:extLst>
          </p:cNvPr>
          <p:cNvSpPr/>
          <p:nvPr/>
        </p:nvSpPr>
        <p:spPr>
          <a:xfrm>
            <a:off x="604433" y="1345489"/>
            <a:ext cx="10714595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 secilën degë është konfiguruar nga një printer i rrjetës, i cili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q-A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punon përmes rrjetës me IP konfigurim.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Step 3" descr="When you are finished editing, click the Pan &amp; Zoom button again to exit Pan and Zoom mode.">
            <a:extLst>
              <a:ext uri="{FF2B5EF4-FFF2-40B4-BE49-F238E27FC236}">
                <a16:creationId xmlns:a16="http://schemas.microsoft.com/office/drawing/2014/main" id="{89BC12B6-BA4F-4362-A61E-A7B108FEAF3C}"/>
              </a:ext>
            </a:extLst>
          </p:cNvPr>
          <p:cNvSpPr txBox="1">
            <a:spLocks/>
          </p:cNvSpPr>
          <p:nvPr/>
        </p:nvSpPr>
        <p:spPr>
          <a:xfrm>
            <a:off x="701337" y="4084341"/>
            <a:ext cx="10351798" cy="11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83B612-B9CA-4466-BF49-EEAC0A217B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" y="2418553"/>
            <a:ext cx="3844031" cy="3866837"/>
          </a:xfrm>
          <a:prstGeom prst="rect">
            <a:avLst/>
          </a:prstGeom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73914A1E-813B-4844-8C11-2FC472C0F9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5" y="2420773"/>
            <a:ext cx="3764132" cy="38646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517EC1-681E-4B9E-90A0-6FDB0C1CB6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65" y="2418553"/>
            <a:ext cx="3542190" cy="38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q-AL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sq-A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Serveri</a:t>
            </a:r>
            <a:endParaRPr lang="en-US" sz="4000" dirty="0"/>
          </a:p>
        </p:txBody>
      </p:sp>
      <p:sp>
        <p:nvSpPr>
          <p:cNvPr id="7" name="Content Placeholder 17" descr="Duplicate this slide: Right-click the slide thumbnail and select Duplicate Slide.">
            <a:extLst>
              <a:ext uri="{FF2B5EF4-FFF2-40B4-BE49-F238E27FC236}">
                <a16:creationId xmlns:a16="http://schemas.microsoft.com/office/drawing/2014/main" id="{A5D11E1A-550F-4E54-82BE-B2019638DC80}"/>
              </a:ext>
            </a:extLst>
          </p:cNvPr>
          <p:cNvSpPr txBox="1">
            <a:spLocks/>
          </p:cNvSpPr>
          <p:nvPr/>
        </p:nvSpPr>
        <p:spPr>
          <a:xfrm>
            <a:off x="1091928" y="2078002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5AAFAB7-A5F1-44F3-AE72-C0E15975959D}"/>
              </a:ext>
            </a:extLst>
          </p:cNvPr>
          <p:cNvSpPr txBox="1">
            <a:spLocks/>
          </p:cNvSpPr>
          <p:nvPr/>
        </p:nvSpPr>
        <p:spPr>
          <a:xfrm>
            <a:off x="838200" y="2069431"/>
            <a:ext cx="5057274" cy="2490537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Server-i paraqet një kompjuter i cili ka rol që të ruaj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fajllat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komponent të një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 dokumentet HTML dhe CSS,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fajllat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imazhet) , funksioni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tij është të shpërndaj  përmbajtjen në pajisjet fundore.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Serverit e përkrah HTTP protokollin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cili kontrollon se si përdoruesit e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kanë qasje ne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hosted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q-A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sq-A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24EF89-A8E8-4969-B348-A9598409AD6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/>
          <a:stretch/>
        </p:blipFill>
        <p:spPr>
          <a:xfrm>
            <a:off x="6844683" y="1576137"/>
            <a:ext cx="4509117" cy="4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{95A5A090-6773-4279-9AEA-0D03217A4AB2}tf16411177_win32</Template>
  <TotalTime>153</TotalTime>
  <Words>786</Words>
  <Application>Microsoft Office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Segoe UI Semibold</vt:lpstr>
      <vt:lpstr>Symbol</vt:lpstr>
      <vt:lpstr>Tahoma</vt:lpstr>
      <vt:lpstr>Times New Roman</vt:lpstr>
      <vt:lpstr>Wingdings</vt:lpstr>
      <vt:lpstr>Get Started with 3D</vt:lpstr>
      <vt:lpstr>UNIVERSITETI I PRISHTINËS FAKULTETI I INXHINIERISË ELEKTRIKE DHE KOMPJUTERIKE DEPARTAMENTI INXHINIERI KOMPJUTERIKE</vt:lpstr>
      <vt:lpstr>Përmbajtja</vt:lpstr>
      <vt:lpstr>Hyrje</vt:lpstr>
      <vt:lpstr>Hyrje</vt:lpstr>
      <vt:lpstr>Përshkrimi i projektit</vt:lpstr>
      <vt:lpstr>Rrjeta kompjuterike e dizajnuar në Cisco Packet Tracer</vt:lpstr>
      <vt:lpstr>Konfigurimi i pajisjeve të rrjetës</vt:lpstr>
      <vt:lpstr>Konfigurimi i printerit</vt:lpstr>
      <vt:lpstr>Web Serveri</vt:lpstr>
      <vt:lpstr>DNS Serveri</vt:lpstr>
      <vt:lpstr>Wireless</vt:lpstr>
      <vt:lpstr>Testimet</vt:lpstr>
      <vt:lpstr>Përfundimi</vt:lpstr>
      <vt:lpstr> Hulumtimet për literaturë</vt:lpstr>
      <vt:lpstr>Faleminderit për vëmendjen tuaj!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UNIVERSITETI I PRISHTINËS FAKULTETI I INXHINIERISË ELEKTRIKE DHE KOMPJUTERIKE DEPARTAMENTI INXHINIERI KOMPJUTERIKE</dc:title>
  <dc:creator>Alberiana Tofaj</dc:creator>
  <cp:lastModifiedBy>a</cp:lastModifiedBy>
  <cp:revision>20</cp:revision>
  <dcterms:created xsi:type="dcterms:W3CDTF">2021-07-18T10:08:02Z</dcterms:created>
  <dcterms:modified xsi:type="dcterms:W3CDTF">2021-07-18T21:42:00Z</dcterms:modified>
</cp:coreProperties>
</file>