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9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1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4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8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4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28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54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4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2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5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2EFFB6-CF2A-41BE-96AF-D2D18AB5DD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2A3D7-71F3-4959-A84B-18A221D31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MUSIC4FUN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:</a:t>
            </a:r>
          </a:p>
          <a:p>
            <a:r>
              <a:rPr lang="en-US" dirty="0" smtClean="0"/>
              <a:t>Arlin Sasqia Puspa Shiffa 2015730023</a:t>
            </a:r>
          </a:p>
          <a:p>
            <a:r>
              <a:rPr lang="en-US" dirty="0" smtClean="0"/>
              <a:t>Cornelius David H. 2015730034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956519"/>
            <a:ext cx="9609668" cy="14688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950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LATAR BELAKANG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Musik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mengasah</a:t>
            </a:r>
            <a:r>
              <a:rPr lang="en-US" dirty="0" smtClean="0"/>
              <a:t> </a:t>
            </a:r>
            <a:r>
              <a:rPr lang="en-US" dirty="0" err="1" smtClean="0"/>
              <a:t>motorik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r>
              <a:rPr lang="en-US" dirty="0" smtClean="0"/>
              <a:t>Fun yet Useful</a:t>
            </a:r>
          </a:p>
          <a:p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musik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pemula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pengajaran</a:t>
            </a:r>
            <a:r>
              <a:rPr lang="en-US" dirty="0" smtClean="0"/>
              <a:t> yang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6963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DESKRIPSI APLIKASI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musik</a:t>
            </a:r>
          </a:p>
          <a:p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musik</a:t>
            </a:r>
          </a:p>
          <a:p>
            <a:r>
              <a:rPr lang="en-US" dirty="0" err="1" smtClean="0"/>
              <a:t>Memuat</a:t>
            </a:r>
            <a:r>
              <a:rPr lang="en-US" dirty="0" smtClean="0"/>
              <a:t> video-video tutorial musik</a:t>
            </a:r>
          </a:p>
          <a:p>
            <a:r>
              <a:rPr lang="en-US" dirty="0" smtClean="0"/>
              <a:t>Virtual Piano</a:t>
            </a:r>
          </a:p>
          <a:p>
            <a:r>
              <a:rPr lang="en-US" dirty="0" err="1" smtClean="0"/>
              <a:t>Menjual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musik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endParaRPr lang="en-US" dirty="0" smtClean="0"/>
          </a:p>
          <a:p>
            <a:r>
              <a:rPr lang="en-US" dirty="0" smtClean="0"/>
              <a:t>Font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r>
              <a:rPr lang="en-US" dirty="0" smtClean="0"/>
              <a:t> agar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endParaRPr lang="en-US" dirty="0" smtClean="0"/>
          </a:p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yang </a:t>
            </a:r>
            <a:r>
              <a:rPr lang="en-US" dirty="0" err="1" smtClean="0"/>
              <a:t>cerah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1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Anak</a:t>
            </a:r>
            <a:r>
              <a:rPr lang="en-US" dirty="0" smtClean="0"/>
              <a:t> SD</a:t>
            </a:r>
          </a:p>
          <a:p>
            <a:r>
              <a:rPr lang="en-US" dirty="0" err="1" smtClean="0"/>
              <a:t>Laki-laki</a:t>
            </a:r>
            <a:r>
              <a:rPr lang="en-US" dirty="0" smtClean="0"/>
              <a:t> / </a:t>
            </a:r>
            <a:r>
              <a:rPr lang="en-US" dirty="0" err="1" smtClean="0"/>
              <a:t>Perempuan</a:t>
            </a:r>
            <a:endParaRPr lang="en-US" dirty="0" smtClean="0"/>
          </a:p>
          <a:p>
            <a:r>
              <a:rPr lang="en-US" dirty="0" err="1" smtClean="0"/>
              <a:t>Usia</a:t>
            </a:r>
            <a:r>
              <a:rPr lang="en-US" dirty="0" smtClean="0"/>
              <a:t> 6-13 </a:t>
            </a:r>
            <a:r>
              <a:rPr lang="en-US" dirty="0" err="1" smtClean="0"/>
              <a:t>tahun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piano</a:t>
            </a:r>
          </a:p>
          <a:p>
            <a:r>
              <a:rPr lang="en-US" dirty="0" err="1" smtClean="0"/>
              <a:t>Berdomisili</a:t>
            </a:r>
            <a:r>
              <a:rPr lang="en-US" dirty="0" smtClean="0"/>
              <a:t> di </a:t>
            </a:r>
            <a:r>
              <a:rPr lang="en-US" dirty="0" err="1" smtClean="0"/>
              <a:t>mana</a:t>
            </a:r>
            <a:r>
              <a:rPr lang="en-US" dirty="0" smtClean="0"/>
              <a:t> pun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8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PERSONA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ANAK</a:t>
            </a:r>
          </a:p>
          <a:p>
            <a:pPr lvl="1"/>
            <a:r>
              <a:rPr lang="en-US" dirty="0" smtClean="0"/>
              <a:t>Nama: </a:t>
            </a:r>
            <a:r>
              <a:rPr lang="en-US" dirty="0" err="1" smtClean="0"/>
              <a:t>Renesmee</a:t>
            </a:r>
            <a:endParaRPr lang="en-US" dirty="0" smtClean="0"/>
          </a:p>
          <a:p>
            <a:pPr lvl="1"/>
            <a:r>
              <a:rPr lang="en-US" dirty="0" err="1" smtClean="0"/>
              <a:t>Umur</a:t>
            </a:r>
            <a:r>
              <a:rPr lang="en-US" dirty="0" smtClean="0"/>
              <a:t>: 8 </a:t>
            </a:r>
            <a:r>
              <a:rPr lang="en-US" dirty="0" err="1" smtClean="0"/>
              <a:t>Tahun</a:t>
            </a:r>
            <a:endParaRPr lang="en-US" dirty="0" smtClean="0"/>
          </a:p>
          <a:p>
            <a:pPr lvl="1"/>
            <a:r>
              <a:rPr lang="en-US" dirty="0" smtClean="0"/>
              <a:t>Kelas 3 SD di Forks Elementary School</a:t>
            </a:r>
          </a:p>
          <a:p>
            <a:pPr lvl="1"/>
            <a:r>
              <a:rPr lang="en-US" dirty="0" err="1" smtClean="0"/>
              <a:t>Menyukai</a:t>
            </a:r>
            <a:r>
              <a:rPr lang="en-US" dirty="0" smtClean="0"/>
              <a:t> </a:t>
            </a:r>
            <a:r>
              <a:rPr lang="en-US" dirty="0" err="1" smtClean="0"/>
              <a:t>musik</a:t>
            </a:r>
            <a:endParaRPr lang="en-US" dirty="0" smtClean="0"/>
          </a:p>
          <a:p>
            <a:pPr lvl="1"/>
            <a:r>
              <a:rPr lang="en-US" dirty="0" err="1" smtClean="0"/>
              <a:t>Tinggal</a:t>
            </a:r>
            <a:r>
              <a:rPr lang="en-US" dirty="0" smtClean="0"/>
              <a:t> di </a:t>
            </a:r>
            <a:r>
              <a:rPr lang="en-GB" dirty="0" smtClean="0"/>
              <a:t>Forks, Washington State</a:t>
            </a:r>
          </a:p>
        </p:txBody>
      </p:sp>
    </p:spTree>
    <p:extLst>
      <p:ext uri="{BB962C8B-B14F-4D97-AF65-F5344CB8AC3E}">
        <p14:creationId xmlns:p14="http://schemas.microsoft.com/office/powerpoint/2010/main" val="377989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PERSONA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ORANG TUA</a:t>
            </a:r>
          </a:p>
          <a:p>
            <a:pPr lvl="1"/>
            <a:r>
              <a:rPr lang="en-US" dirty="0" smtClean="0"/>
              <a:t>Nama: Isabella Cullen</a:t>
            </a:r>
          </a:p>
          <a:p>
            <a:pPr lvl="1"/>
            <a:r>
              <a:rPr lang="en-US" dirty="0" err="1" smtClean="0"/>
              <a:t>Umur</a:t>
            </a:r>
            <a:r>
              <a:rPr lang="en-US" dirty="0" smtClean="0"/>
              <a:t>: 27 </a:t>
            </a:r>
            <a:r>
              <a:rPr lang="en-US" dirty="0" err="1" smtClean="0"/>
              <a:t>Tahun</a:t>
            </a:r>
            <a:endParaRPr lang="en-US" dirty="0" smtClean="0"/>
          </a:p>
          <a:p>
            <a:pPr lvl="1"/>
            <a:r>
              <a:rPr lang="en-GB" dirty="0" err="1" smtClean="0"/>
              <a:t>Ibu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Renesmee</a:t>
            </a:r>
            <a:endParaRPr lang="en-GB" dirty="0" smtClean="0"/>
          </a:p>
          <a:p>
            <a:pPr lvl="1"/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saja</a:t>
            </a:r>
            <a:r>
              <a:rPr lang="en-GB" dirty="0" smtClean="0"/>
              <a:t> </a:t>
            </a:r>
            <a:r>
              <a:rPr lang="en-GB" dirty="0" err="1" smtClean="0"/>
              <a:t>medirikan</a:t>
            </a:r>
            <a:r>
              <a:rPr lang="en-GB" dirty="0" smtClean="0"/>
              <a:t> </a:t>
            </a:r>
            <a:r>
              <a:rPr lang="en-GB" dirty="0" err="1" smtClean="0"/>
              <a:t>startup</a:t>
            </a:r>
            <a:r>
              <a:rPr lang="en-GB" dirty="0" smtClean="0"/>
              <a:t> Warehouse</a:t>
            </a:r>
          </a:p>
        </p:txBody>
      </p:sp>
    </p:spTree>
    <p:extLst>
      <p:ext uri="{BB962C8B-B14F-4D97-AF65-F5344CB8AC3E}">
        <p14:creationId xmlns:p14="http://schemas.microsoft.com/office/powerpoint/2010/main" val="19078516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SKENARIO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kesenangan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anaknya</a:t>
            </a:r>
            <a:r>
              <a:rPr lang="en-US" dirty="0"/>
              <a:t>, Bella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Renesmee</a:t>
            </a:r>
            <a:r>
              <a:rPr lang="en-US" dirty="0"/>
              <a:t> bisa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keterampilannya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musik.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yang sangat pas-</a:t>
            </a:r>
            <a:r>
              <a:rPr lang="en-US" dirty="0" err="1"/>
              <a:t>pasan</a:t>
            </a:r>
            <a:r>
              <a:rPr lang="en-US" dirty="0"/>
              <a:t>, Bella tidak bisa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anaknya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les musik yang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sangat </a:t>
            </a:r>
            <a:r>
              <a:rPr lang="en-US" dirty="0" err="1"/>
              <a:t>mahal</a:t>
            </a:r>
            <a:r>
              <a:rPr lang="en-US" dirty="0"/>
              <a:t>. Bella pun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yang bisa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 musik </a:t>
            </a:r>
            <a:r>
              <a:rPr lang="en-US" dirty="0" err="1"/>
              <a:t>Renesmee</a:t>
            </a:r>
            <a:r>
              <a:rPr lang="en-US" dirty="0"/>
              <a:t>.  Bella pun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Renesmee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website “piano4fun.com”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membelikan</a:t>
            </a:r>
            <a:r>
              <a:rPr lang="en-US" dirty="0"/>
              <a:t> piano yang </a:t>
            </a:r>
            <a:r>
              <a:rPr lang="en-US" dirty="0" err="1"/>
              <a:t>murah</a:t>
            </a:r>
            <a:r>
              <a:rPr lang="en-US" dirty="0"/>
              <a:t> agar </a:t>
            </a:r>
            <a:r>
              <a:rPr lang="en-US" dirty="0" err="1"/>
              <a:t>Renesmee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musik.</a:t>
            </a:r>
          </a:p>
        </p:txBody>
      </p:sp>
    </p:spTree>
    <p:extLst>
      <p:ext uri="{BB962C8B-B14F-4D97-AF65-F5344CB8AC3E}">
        <p14:creationId xmlns:p14="http://schemas.microsoft.com/office/powerpoint/2010/main" val="22119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SKENARIO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Pertama</a:t>
            </a:r>
            <a:r>
              <a:rPr lang="en-US" dirty="0"/>
              <a:t>-tama Bella </a:t>
            </a:r>
            <a:r>
              <a:rPr lang="en-US" dirty="0" err="1"/>
              <a:t>membuka</a:t>
            </a:r>
            <a:r>
              <a:rPr lang="en-US" dirty="0"/>
              <a:t> website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anaknya</a:t>
            </a:r>
            <a:r>
              <a:rPr lang="en-US" dirty="0"/>
              <a:t>. Bella </a:t>
            </a:r>
            <a:r>
              <a:rPr lang="en-US" dirty="0" err="1"/>
              <a:t>menekan</a:t>
            </a:r>
            <a:r>
              <a:rPr lang="en-US" dirty="0"/>
              <a:t> button “sign up” yang </a:t>
            </a:r>
            <a:r>
              <a:rPr lang="en-US" dirty="0" err="1"/>
              <a:t>ada</a:t>
            </a:r>
            <a:r>
              <a:rPr lang="en-US" dirty="0"/>
              <a:t> di homepage. </a:t>
            </a:r>
            <a:r>
              <a:rPr lang="en-US" dirty="0" err="1"/>
              <a:t>Setelah</a:t>
            </a:r>
            <a:r>
              <a:rPr lang="en-US" dirty="0"/>
              <a:t> itu Bella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email </a:t>
            </a:r>
            <a:r>
              <a:rPr lang="en-US" dirty="0" err="1"/>
              <a:t>beserta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r>
              <a:rPr lang="en-US" dirty="0"/>
              <a:t> sang </a:t>
            </a:r>
            <a:r>
              <a:rPr lang="en-US" dirty="0" err="1"/>
              <a:t>anak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) , username </a:t>
            </a:r>
            <a:r>
              <a:rPr lang="en-US" dirty="0" err="1"/>
              <a:t>dan</a:t>
            </a:r>
            <a:r>
              <a:rPr lang="en-US" dirty="0"/>
              <a:t> password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anaknya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sign in.  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data, Bella </a:t>
            </a:r>
            <a:r>
              <a:rPr lang="en-US" dirty="0" err="1"/>
              <a:t>menekan</a:t>
            </a:r>
            <a:r>
              <a:rPr lang="en-US" dirty="0"/>
              <a:t> button “create account”. </a:t>
            </a:r>
            <a:r>
              <a:rPr lang="en-US" dirty="0" err="1"/>
              <a:t>Setelah</a:t>
            </a:r>
            <a:r>
              <a:rPr lang="en-US" dirty="0"/>
              <a:t> itu Bella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email. Bella langsung </a:t>
            </a:r>
            <a:r>
              <a:rPr lang="en-US" dirty="0" err="1"/>
              <a:t>memberikan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sign in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Renesmee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513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SKENARIO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Renesmee</a:t>
            </a:r>
            <a:r>
              <a:rPr lang="en-US" dirty="0"/>
              <a:t> yang sudah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sekolahnya</a:t>
            </a:r>
            <a:r>
              <a:rPr lang="en-US" dirty="0"/>
              <a:t>, langsung pulang ke rumah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bersemangat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langsung </a:t>
            </a:r>
            <a:r>
              <a:rPr lang="en-US" dirty="0" err="1"/>
              <a:t>mencoba</a:t>
            </a:r>
            <a:r>
              <a:rPr lang="en-US" dirty="0"/>
              <a:t>  website yang </a:t>
            </a:r>
            <a:r>
              <a:rPr lang="en-US" dirty="0" err="1"/>
              <a:t>diberitahu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 </a:t>
            </a:r>
            <a:r>
              <a:rPr lang="en-US" dirty="0" err="1"/>
              <a:t>tuanya</a:t>
            </a:r>
            <a:r>
              <a:rPr lang="en-US" dirty="0"/>
              <a:t>. </a:t>
            </a:r>
            <a:r>
              <a:rPr lang="en-US" dirty="0" err="1"/>
              <a:t>Renesmee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homepage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button “sign in”. Pop up sign 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Renesmee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 </a:t>
            </a:r>
            <a:r>
              <a:rPr lang="en-US" dirty="0" err="1"/>
              <a:t>untuk</a:t>
            </a:r>
            <a:r>
              <a:rPr lang="en-US" dirty="0"/>
              <a:t> sign in.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err="1"/>
              <a:t>Renesmee</a:t>
            </a:r>
            <a:r>
              <a:rPr lang="en-US" dirty="0"/>
              <a:t> yang sudah </a:t>
            </a:r>
            <a:r>
              <a:rPr lang="en-US" dirty="0" err="1"/>
              <a:t>berhasil</a:t>
            </a:r>
            <a:r>
              <a:rPr lang="en-US" dirty="0"/>
              <a:t> sign in ke website “piano4fun.com”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musik </a:t>
            </a:r>
            <a:r>
              <a:rPr lang="en-US" dirty="0" err="1"/>
              <a:t>dan</a:t>
            </a:r>
            <a:r>
              <a:rPr lang="en-US" dirty="0"/>
              <a:t> piano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. 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280</TotalTime>
  <Words>275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MUSIC4FUN</vt:lpstr>
      <vt:lpstr>LATAR BELAKANG</vt:lpstr>
      <vt:lpstr>DESKRIPSI APLIKASI</vt:lpstr>
      <vt:lpstr>USER ANALYSIS</vt:lpstr>
      <vt:lpstr>PERSONA</vt:lpstr>
      <vt:lpstr>PERSONA</vt:lpstr>
      <vt:lpstr>SKENARIO</vt:lpstr>
      <vt:lpstr>SKENARIO</vt:lpstr>
      <vt:lpstr>SKENARIO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MUSIC4FUN</dc:title>
  <dc:creator>Cornelius David Herianto</dc:creator>
  <cp:lastModifiedBy>Arlin Sasqia Puspa Shiffa</cp:lastModifiedBy>
  <cp:revision>9</cp:revision>
  <dcterms:created xsi:type="dcterms:W3CDTF">2017-11-04T10:29:16Z</dcterms:created>
  <dcterms:modified xsi:type="dcterms:W3CDTF">2017-11-06T04:27:15Z</dcterms:modified>
</cp:coreProperties>
</file>