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PIANO4FUN.TK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Arlin </a:t>
            </a:r>
            <a:r>
              <a:rPr lang="en-US" dirty="0" err="1" smtClean="0"/>
              <a:t>sasqia</a:t>
            </a:r>
            <a:r>
              <a:rPr lang="en-US" dirty="0" smtClean="0"/>
              <a:t> </a:t>
            </a:r>
            <a:r>
              <a:rPr lang="en-US" dirty="0" err="1" smtClean="0"/>
              <a:t>puspa</a:t>
            </a:r>
            <a:r>
              <a:rPr lang="en-US" dirty="0" smtClean="0"/>
              <a:t> Shiffa 2015730023</a:t>
            </a:r>
          </a:p>
          <a:p>
            <a:r>
              <a:rPr lang="en-US" dirty="0" smtClean="0"/>
              <a:t>Cornelius </a:t>
            </a:r>
            <a:r>
              <a:rPr lang="en-US" dirty="0" err="1" smtClean="0"/>
              <a:t>david</a:t>
            </a:r>
            <a:r>
              <a:rPr lang="en-US" dirty="0" smtClean="0"/>
              <a:t> 2015730034</a:t>
            </a:r>
          </a:p>
        </p:txBody>
      </p:sp>
    </p:spTree>
    <p:extLst>
      <p:ext uri="{BB962C8B-B14F-4D97-AF65-F5344CB8AC3E}">
        <p14:creationId xmlns:p14="http://schemas.microsoft.com/office/powerpoint/2010/main" val="34591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HIGH LEVEL MOCKUP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530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FUNCTION SURVEY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739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Nama</a:t>
            </a:r>
            <a:r>
              <a:rPr lang="en-US" sz="2400" dirty="0"/>
              <a:t>	</a:t>
            </a:r>
            <a:r>
              <a:rPr lang="en-US" sz="2400" dirty="0" smtClean="0"/>
              <a:t>	: Arrieza Utama</a:t>
            </a:r>
          </a:p>
          <a:p>
            <a:r>
              <a:rPr lang="en-US" sz="2400" dirty="0" err="1" smtClean="0"/>
              <a:t>Pekerjaan</a:t>
            </a:r>
            <a:r>
              <a:rPr lang="en-US" sz="2400" dirty="0" smtClean="0"/>
              <a:t>	: CEO </a:t>
            </a:r>
            <a:r>
              <a:rPr lang="en-US" sz="2400" dirty="0" err="1" smtClean="0"/>
              <a:t>WareDC</a:t>
            </a:r>
            <a:endParaRPr lang="en-US" sz="2400" dirty="0" smtClean="0"/>
          </a:p>
          <a:p>
            <a:r>
              <a:rPr lang="en-US" sz="2400" dirty="0" smtClean="0"/>
              <a:t>Email			: Arrieza.Utama@gmail.com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91387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33939" y="2264288"/>
            <a:ext cx="4974492" cy="275188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17359" y="2431726"/>
            <a:ext cx="5334635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2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60411" y="1441450"/>
            <a:ext cx="4448298" cy="39751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45495" y="1506855"/>
            <a:ext cx="4959350" cy="3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1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66108" y="1028127"/>
            <a:ext cx="7222588" cy="28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3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299"/>
            <a:ext cx="10286769" cy="2693377"/>
          </a:xfrm>
        </p:spPr>
        <p:txBody>
          <a:bodyPr>
            <a:normAutofit/>
          </a:bodyPr>
          <a:lstStyle/>
          <a:p>
            <a:r>
              <a:rPr lang="en-US" sz="2000" dirty="0"/>
              <a:t>Dari hasil survey Heuristic Function </a:t>
            </a:r>
            <a:r>
              <a:rPr lang="en-US" sz="2000" dirty="0" err="1"/>
              <a:t>kepada</a:t>
            </a:r>
            <a:r>
              <a:rPr lang="en-US" sz="2000" dirty="0"/>
              <a:t> expert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kami,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disimpulkan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yang </a:t>
            </a:r>
            <a:r>
              <a:rPr lang="en-US" sz="2000" dirty="0" err="1"/>
              <a:t>dimiliki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website piano4Fun sudah bagus. </a:t>
            </a:r>
            <a:r>
              <a:rPr lang="en-US" sz="2000" dirty="0" err="1"/>
              <a:t>Namun</a:t>
            </a:r>
            <a:r>
              <a:rPr lang="en-US" sz="2000" dirty="0"/>
              <a:t>,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yang belum </a:t>
            </a:r>
            <a:r>
              <a:rPr lang="en-US" sz="2000" dirty="0" err="1"/>
              <a:t>terpenuhi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harus </a:t>
            </a:r>
            <a:r>
              <a:rPr lang="en-US" sz="2000" dirty="0" err="1"/>
              <a:t>diperbaiki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keresponsifan</a:t>
            </a:r>
            <a:r>
              <a:rPr lang="en-US" sz="2000" dirty="0"/>
              <a:t>, </a:t>
            </a:r>
            <a:r>
              <a:rPr lang="en-US" sz="2000" dirty="0" err="1"/>
              <a:t>kelengkapan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, </a:t>
            </a:r>
            <a:r>
              <a:rPr lang="en-US" sz="2000" dirty="0" err="1"/>
              <a:t>pemberitahuan</a:t>
            </a:r>
            <a:r>
              <a:rPr lang="en-US" sz="2000" dirty="0"/>
              <a:t> state </a:t>
            </a:r>
            <a:r>
              <a:rPr lang="en-US" sz="2000" dirty="0" err="1"/>
              <a:t>kepada</a:t>
            </a:r>
            <a:r>
              <a:rPr lang="en-US" sz="2000" dirty="0"/>
              <a:t> user </a:t>
            </a:r>
            <a:r>
              <a:rPr lang="en-US" sz="2000" dirty="0" err="1"/>
              <a:t>dan</a:t>
            </a:r>
            <a:r>
              <a:rPr lang="en-US" sz="2000" dirty="0"/>
              <a:t> lain-lain.</a:t>
            </a:r>
            <a:endParaRPr lang="id-ID" sz="2000" dirty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21582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63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78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PIANO4FUN.TK</vt:lpstr>
      <vt:lpstr>DEMO HIGH LEVEL MOCKUP</vt:lpstr>
      <vt:lpstr>HEURISTIC FUNCTION SURVEY</vt:lpstr>
      <vt:lpstr>EXPERT</vt:lpstr>
      <vt:lpstr>PowerPoint Presentation</vt:lpstr>
      <vt:lpstr>PowerPoint Presentation</vt:lpstr>
      <vt:lpstr>PowerPoint Presentation</vt:lpstr>
      <vt:lpstr>KESIMPULAN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PIANO4FUN.TK</dc:title>
  <dc:creator>Arlin Sasqia Puspa Shiffa</dc:creator>
  <cp:lastModifiedBy>Arlin Sasqia Puspa Shiffa</cp:lastModifiedBy>
  <cp:revision>3</cp:revision>
  <dcterms:created xsi:type="dcterms:W3CDTF">2017-11-26T18:40:36Z</dcterms:created>
  <dcterms:modified xsi:type="dcterms:W3CDTF">2017-11-26T18:55:07Z</dcterms:modified>
</cp:coreProperties>
</file>