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77BC"/>
    <a:srgbClr val="0177BC"/>
    <a:srgbClr val="7A5D00"/>
    <a:srgbClr val="F5C008"/>
    <a:srgbClr val="FEC008"/>
    <a:srgbClr val="F2D89B"/>
    <a:srgbClr val="F2F2F2"/>
    <a:srgbClr val="FFFE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53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73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990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68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85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0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72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426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961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016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678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19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37826-251B-4A88-B5F1-14358E59E079}" type="datetimeFigureOut">
              <a:rPr lang="zh-CN" altLang="en-US" smtClean="0"/>
              <a:t>2025/5/7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0FFB5C-0F5F-4A92-9CF1-67880A8235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93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120" y="457201"/>
            <a:ext cx="3888105" cy="5629274"/>
          </a:xfrm>
          <a:prstGeom prst="rect">
            <a:avLst/>
          </a:prstGeom>
          <a:solidFill>
            <a:srgbClr val="FFFEFB"/>
          </a:solidFill>
          <a:ln w="15875" cap="sq" cmpd="thickThin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19114" y="626864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 err="1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lianxh.cn</a:t>
            </a:r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121" y="1131570"/>
            <a:ext cx="3844290" cy="646331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r>
              <a:rPr lang="zh-CN" altLang="en-US" sz="1200" b="1" kern="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3600" b="1" kern="0" spc="20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连享会课程</a:t>
            </a:r>
            <a:endParaRPr lang="zh-CN" altLang="en-US" sz="3600" b="1" kern="0" spc="2000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31191" y="1917680"/>
            <a:ext cx="3692220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机器学习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因果推断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政策优化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空间计量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文本分析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R </a:t>
            </a: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语言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可视化</a:t>
            </a:r>
            <a:r>
              <a:rPr lang="en-US" altLang="zh-CN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</a:p>
          <a:p>
            <a:pPr>
              <a:lnSpc>
                <a:spcPct val="130000"/>
              </a:lnSpc>
            </a:pPr>
            <a:r>
              <a:rPr lang="zh-CN" altLang="en-US" sz="1600" dirty="0" smtClean="0">
                <a:solidFill>
                  <a:srgbClr val="7A5D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论文精讲与复现</a:t>
            </a:r>
            <a:endParaRPr lang="zh-CN" altLang="en-US" sz="1600" dirty="0">
              <a:solidFill>
                <a:srgbClr val="7A5D00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79225" y="5550038"/>
            <a:ext cx="3344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dirty="0" smtClean="0"/>
              <a:t>A measured step is a smart step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4042" y="3035438"/>
            <a:ext cx="2609850" cy="2609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973" y="626864"/>
            <a:ext cx="4121253" cy="564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8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79120" y="457201"/>
            <a:ext cx="3888105" cy="4933949"/>
          </a:xfrm>
          <a:prstGeom prst="rect">
            <a:avLst/>
          </a:prstGeom>
          <a:gradFill>
            <a:gsLst>
              <a:gs pos="21000">
                <a:schemeClr val="bg1"/>
              </a:gs>
              <a:gs pos="56000">
                <a:srgbClr val="0277BC"/>
              </a:gs>
            </a:gsLst>
            <a:lin ang="5400000" scaled="1"/>
          </a:gradFill>
          <a:ln w="19050" cap="sq" cmpd="thickThin">
            <a:solidFill>
              <a:schemeClr val="accent5">
                <a:lumMod val="50000"/>
                <a:alpha val="49000"/>
              </a:schemeClr>
            </a:solidFill>
            <a:miter lim="800000"/>
          </a:ln>
          <a:effectLst>
            <a:outerShdw blurRad="50800" dist="38100" dir="4800000" sx="101000" sy="101000" algn="tl" rotWithShape="0">
              <a:schemeClr val="accent5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09171" y="4904533"/>
            <a:ext cx="7841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2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lianxh.cn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79121" y="957208"/>
            <a:ext cx="3844290" cy="646331"/>
          </a:xfrm>
          <a:prstGeom prst="rect">
            <a:avLst/>
          </a:prstGeom>
        </p:spPr>
        <p:txBody>
          <a:bodyPr wrap="square" lIns="36000" rIns="36000">
            <a:spAutoFit/>
          </a:bodyPr>
          <a:lstStyle/>
          <a:p>
            <a:pPr algn="ctr"/>
            <a:r>
              <a:rPr lang="zh-CN" altLang="en-US" sz="1200" b="1" kern="0" spc="3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3600" b="1" kern="0" spc="300" dirty="0" smtClean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</a:t>
            </a:r>
            <a:endParaRPr lang="en-US" altLang="zh-CN" sz="3600" b="1" kern="0" spc="300" dirty="0" smtClean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728" y="2588612"/>
            <a:ext cx="1780971" cy="176101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69" y="639776"/>
            <a:ext cx="4054191" cy="5108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23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04900" y="750627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Logo-</a:t>
            </a:r>
            <a:r>
              <a:rPr lang="zh-CN" altLang="en-US" dirty="0" smtClean="0"/>
              <a:t>矩形</a:t>
            </a:r>
            <a:endParaRPr lang="zh-CN" altLang="en-US" dirty="0"/>
          </a:p>
        </p:txBody>
      </p:sp>
      <p:sp>
        <p:nvSpPr>
          <p:cNvPr id="4" name="矩形 3"/>
          <p:cNvSpPr>
            <a:spLocks noChangeAspect="1"/>
          </p:cNvSpPr>
          <p:nvPr/>
        </p:nvSpPr>
        <p:spPr>
          <a:xfrm>
            <a:off x="1199048" y="1893201"/>
            <a:ext cx="1080000" cy="10800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000" dirty="0">
              <a:solidFill>
                <a:srgbClr val="FEC008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053201"/>
            <a:ext cx="1943100" cy="1828800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695450" y="4800600"/>
            <a:ext cx="114300" cy="1143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26087" y="1789590"/>
            <a:ext cx="1025922" cy="820738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/>
          <a:p>
            <a:r>
              <a:rPr lang="en-US" altLang="zh-CN" sz="8000" baseline="-25000" dirty="0" err="1" smtClean="0">
                <a:solidFill>
                  <a:srgbClr val="00B0F0"/>
                </a:solidFill>
                <a:latin typeface="Arial Black" panose="020B0A04020102020204" pitchFamily="34" charset="0"/>
              </a:rPr>
              <a:t>P</a:t>
            </a:r>
            <a:r>
              <a:rPr lang="en-US" altLang="zh-CN" sz="8000" baseline="-25000" dirty="0" err="1" smtClean="0">
                <a:solidFill>
                  <a:srgbClr val="FFC000"/>
                </a:solidFill>
                <a:latin typeface="Arial Black" panose="020B0A04020102020204" pitchFamily="34" charset="0"/>
              </a:rPr>
              <a:t>D</a:t>
            </a:r>
            <a:endParaRPr lang="zh-CN" altLang="en-US" sz="8000" baseline="-2500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20" y="2694368"/>
            <a:ext cx="1828959" cy="14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五边形 3"/>
          <p:cNvSpPr/>
          <p:nvPr/>
        </p:nvSpPr>
        <p:spPr>
          <a:xfrm>
            <a:off x="1095375" y="828674"/>
            <a:ext cx="2962275" cy="2695575"/>
          </a:xfrm>
          <a:prstGeom prst="pentagon">
            <a:avLst/>
          </a:prstGeom>
          <a:pattFill prst="diagBrick">
            <a:fgClr>
              <a:schemeClr val="accent4"/>
            </a:fgClr>
            <a:bgClr>
              <a:schemeClr val="bg1"/>
            </a:bgClr>
          </a:pattFill>
          <a:ln w="63500"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0">
                  <a:schemeClr val="accent5">
                    <a:lumMod val="85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75276" y="2650603"/>
            <a:ext cx="20024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800" spc="-150" dirty="0">
                <a:solidFill>
                  <a:schemeClr val="accent1">
                    <a:lumMod val="50000"/>
                  </a:schemeClr>
                </a:solidFill>
                <a:latin typeface="Fira Code Medium" pitchFamily="1" charset="0"/>
                <a:ea typeface="Fira Code Medium" pitchFamily="1" charset="0"/>
                <a:cs typeface="Fira Code Medium" pitchFamily="1" charset="0"/>
              </a:rPr>
              <a:t>Stata 101</a:t>
            </a:r>
            <a:endParaRPr lang="zh-CN" altLang="en-US" sz="2800" spc="-150" dirty="0">
              <a:solidFill>
                <a:schemeClr val="accent1">
                  <a:lumMod val="50000"/>
                </a:schemeClr>
              </a:solidFill>
              <a:latin typeface="Fira Code Medium" pitchFamily="1" charset="0"/>
              <a:ea typeface="微软雅黑" panose="020B0503020204020204" pitchFamily="34" charset="-122"/>
              <a:cs typeface="Fira Code Medium" pitchFamily="1" charset="0"/>
            </a:endParaRPr>
          </a:p>
        </p:txBody>
      </p:sp>
      <p:sp>
        <p:nvSpPr>
          <p:cNvPr id="6" name="流程图: 多文档 5"/>
          <p:cNvSpPr/>
          <p:nvPr/>
        </p:nvSpPr>
        <p:spPr>
          <a:xfrm>
            <a:off x="2096161" y="1551007"/>
            <a:ext cx="960699" cy="868102"/>
          </a:xfrm>
          <a:prstGeom prst="flowChartMultidocument">
            <a:avLst/>
          </a:prstGeom>
          <a:solidFill>
            <a:schemeClr val="accent2">
              <a:lumMod val="60000"/>
              <a:lumOff val="40000"/>
              <a:alpha val="6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74" y="1431630"/>
            <a:ext cx="3036071" cy="276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3883</TotalTime>
  <Words>44</Words>
  <Application>Microsoft Office PowerPoint</Application>
  <PresentationFormat>宽屏</PresentationFormat>
  <Paragraphs>11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等线</vt:lpstr>
      <vt:lpstr>等线 Light</vt:lpstr>
      <vt:lpstr>微软雅黑</vt:lpstr>
      <vt:lpstr>微软雅黑 Light</vt:lpstr>
      <vt:lpstr>Arial</vt:lpstr>
      <vt:lpstr>Arial Black</vt:lpstr>
      <vt:lpstr>Fira Code Medium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YJ Lian</dc:creator>
  <cp:lastModifiedBy>YJ Lian</cp:lastModifiedBy>
  <cp:revision>140</cp:revision>
  <dcterms:created xsi:type="dcterms:W3CDTF">2025-01-27T15:53:19Z</dcterms:created>
  <dcterms:modified xsi:type="dcterms:W3CDTF">2025-05-07T07:05:47Z</dcterms:modified>
</cp:coreProperties>
</file>