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04350-3A5F-4CB6-87CD-035E7B5A08FE}" v="56" dt="2023-02-14T07:37:43.265"/>
    <p1510:client id="{D17FC0C7-FF71-4B28-BC7E-65797C024B4B}" v="6" dt="2023-02-13T09:12:58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17FC0C7-FF71-4B28-BC7E-65797C024B4B}"/>
    <pc:docChg chg="addSld">
      <pc:chgData name="" userId="" providerId="" clId="Web-{D17FC0C7-FF71-4B28-BC7E-65797C024B4B}" dt="2023-02-13T09:12:50.641" v="0"/>
      <pc:docMkLst>
        <pc:docMk/>
      </pc:docMkLst>
      <pc:sldChg chg="new">
        <pc:chgData name="" userId="" providerId="" clId="Web-{D17FC0C7-FF71-4B28-BC7E-65797C024B4B}" dt="2023-02-13T09:12:50.641" v="0"/>
        <pc:sldMkLst>
          <pc:docMk/>
          <pc:sldMk cId="599841061" sldId="257"/>
        </pc:sldMkLst>
      </pc:sldChg>
    </pc:docChg>
  </pc:docChgLst>
  <pc:docChgLst>
    <pc:chgData name="Arliadinda_Danusaputro" userId="S::arliadinda_danusaputro@telkomsel.co.id::1f910101-ce68-4a00-9a88-3e91248f75f6" providerId="AD" clId="Web-{D17FC0C7-FF71-4B28-BC7E-65797C024B4B}"/>
    <pc:docChg chg="modSld">
      <pc:chgData name="Arliadinda_Danusaputro" userId="S::arliadinda_danusaputro@telkomsel.co.id::1f910101-ce68-4a00-9a88-3e91248f75f6" providerId="AD" clId="Web-{D17FC0C7-FF71-4B28-BC7E-65797C024B4B}" dt="2023-02-13T09:12:59.767" v="4"/>
      <pc:docMkLst>
        <pc:docMk/>
      </pc:docMkLst>
      <pc:sldChg chg="addSp delSp modSp mod setBg">
        <pc:chgData name="Arliadinda_Danusaputro" userId="S::arliadinda_danusaputro@telkomsel.co.id::1f910101-ce68-4a00-9a88-3e91248f75f6" providerId="AD" clId="Web-{D17FC0C7-FF71-4B28-BC7E-65797C024B4B}" dt="2023-02-13T09:12:59.767" v="4"/>
        <pc:sldMkLst>
          <pc:docMk/>
          <pc:sldMk cId="599841061" sldId="257"/>
        </pc:sldMkLst>
        <pc:spChg chg="del">
          <ac:chgData name="Arliadinda_Danusaputro" userId="S::arliadinda_danusaputro@telkomsel.co.id::1f910101-ce68-4a00-9a88-3e91248f75f6" providerId="AD" clId="Web-{D17FC0C7-FF71-4B28-BC7E-65797C024B4B}" dt="2023-02-13T09:12:54.595" v="1"/>
          <ac:spMkLst>
            <pc:docMk/>
            <pc:sldMk cId="599841061" sldId="257"/>
            <ac:spMk id="2" creationId="{ABA79475-57E3-C11F-C212-388CDCB8B7F8}"/>
          </ac:spMkLst>
        </pc:spChg>
        <pc:spChg chg="del">
          <ac:chgData name="Arliadinda_Danusaputro" userId="S::arliadinda_danusaputro@telkomsel.co.id::1f910101-ce68-4a00-9a88-3e91248f75f6" providerId="AD" clId="Web-{D17FC0C7-FF71-4B28-BC7E-65797C024B4B}" dt="2023-02-13T09:12:53.610" v="0"/>
          <ac:spMkLst>
            <pc:docMk/>
            <pc:sldMk cId="599841061" sldId="257"/>
            <ac:spMk id="3" creationId="{C09021E5-D83B-431F-6DCF-EC296A8AE2E7}"/>
          </ac:spMkLst>
        </pc:spChg>
        <pc:picChg chg="add mod">
          <ac:chgData name="Arliadinda_Danusaputro" userId="S::arliadinda_danusaputro@telkomsel.co.id::1f910101-ce68-4a00-9a88-3e91248f75f6" providerId="AD" clId="Web-{D17FC0C7-FF71-4B28-BC7E-65797C024B4B}" dt="2023-02-13T09:12:59.767" v="4"/>
          <ac:picMkLst>
            <pc:docMk/>
            <pc:sldMk cId="599841061" sldId="257"/>
            <ac:picMk id="4" creationId="{C72E4243-1190-A845-F151-45E9183D0945}"/>
          </ac:picMkLst>
        </pc:picChg>
      </pc:sldChg>
    </pc:docChg>
  </pc:docChgLst>
  <pc:docChgLst>
    <pc:chgData name="Arliadinda_Danusaputro" userId="S::arliadinda_danusaputro@telkomsel.co.id::1f910101-ce68-4a00-9a88-3e91248f75f6" providerId="AD" clId="Web-{4C504350-3A5F-4CB6-87CD-035E7B5A08FE}"/>
    <pc:docChg chg="modSld">
      <pc:chgData name="Arliadinda_Danusaputro" userId="S::arliadinda_danusaputro@telkomsel.co.id::1f910101-ce68-4a00-9a88-3e91248f75f6" providerId="AD" clId="Web-{4C504350-3A5F-4CB6-87CD-035E7B5A08FE}" dt="2023-02-14T07:37:43.250" v="31" actId="20577"/>
      <pc:docMkLst>
        <pc:docMk/>
      </pc:docMkLst>
      <pc:sldChg chg="addSp modSp">
        <pc:chgData name="Arliadinda_Danusaputro" userId="S::arliadinda_danusaputro@telkomsel.co.id::1f910101-ce68-4a00-9a88-3e91248f75f6" providerId="AD" clId="Web-{4C504350-3A5F-4CB6-87CD-035E7B5A08FE}" dt="2023-02-14T07:36:59.295" v="8" actId="20577"/>
        <pc:sldMkLst>
          <pc:docMk/>
          <pc:sldMk cId="2000961713" sldId="256"/>
        </pc:sldMkLst>
        <pc:spChg chg="add mod">
          <ac:chgData name="Arliadinda_Danusaputro" userId="S::arliadinda_danusaputro@telkomsel.co.id::1f910101-ce68-4a00-9a88-3e91248f75f6" providerId="AD" clId="Web-{4C504350-3A5F-4CB6-87CD-035E7B5A08FE}" dt="2023-02-14T07:36:59.295" v="8" actId="20577"/>
          <ac:spMkLst>
            <pc:docMk/>
            <pc:sldMk cId="2000961713" sldId="256"/>
            <ac:spMk id="2" creationId="{227D725C-3C88-1C46-48ED-A7FD039F54DF}"/>
          </ac:spMkLst>
        </pc:spChg>
        <pc:picChg chg="mod">
          <ac:chgData name="Arliadinda_Danusaputro" userId="S::arliadinda_danusaputro@telkomsel.co.id::1f910101-ce68-4a00-9a88-3e91248f75f6" providerId="AD" clId="Web-{4C504350-3A5F-4CB6-87CD-035E7B5A08FE}" dt="2023-02-14T07:36:47.935" v="3" actId="1076"/>
          <ac:picMkLst>
            <pc:docMk/>
            <pc:sldMk cId="2000961713" sldId="256"/>
            <ac:picMk id="5" creationId="{B4FB62FF-F372-5576-696E-1799D8017207}"/>
          </ac:picMkLst>
        </pc:picChg>
      </pc:sldChg>
      <pc:sldChg chg="addSp modSp">
        <pc:chgData name="Arliadinda_Danusaputro" userId="S::arliadinda_danusaputro@telkomsel.co.id::1f910101-ce68-4a00-9a88-3e91248f75f6" providerId="AD" clId="Web-{4C504350-3A5F-4CB6-87CD-035E7B5A08FE}" dt="2023-02-14T07:37:43.250" v="31" actId="20577"/>
        <pc:sldMkLst>
          <pc:docMk/>
          <pc:sldMk cId="599841061" sldId="257"/>
        </pc:sldMkLst>
        <pc:spChg chg="add mod">
          <ac:chgData name="Arliadinda_Danusaputro" userId="S::arliadinda_danusaputro@telkomsel.co.id::1f910101-ce68-4a00-9a88-3e91248f75f6" providerId="AD" clId="Web-{4C504350-3A5F-4CB6-87CD-035E7B5A08FE}" dt="2023-02-14T07:37:43.250" v="31" actId="20577"/>
          <ac:spMkLst>
            <pc:docMk/>
            <pc:sldMk cId="599841061" sldId="257"/>
            <ac:spMk id="3" creationId="{9A783145-C10E-443F-0697-FBD7E34E40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6483-3F05-0E2C-3483-897166A34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23CF4-774C-BCCF-0897-788196D1D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6B7E-69DD-1161-72EB-090FB30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4866B-D2A6-D9F5-5819-5533E069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6091-7C8E-67FE-99EB-D2A6DB8C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84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DB74-DAFB-BEAF-DC38-F7995E86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DD0E-CB1D-9915-1DD7-300A5561D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8728-3B71-7E2D-3E65-C9909E1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FE11-8D38-335E-F03D-55D6F875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58F2-F429-6F32-A586-09A23C2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71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3B309-E925-CDC1-0BDA-086B9DB25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45AFC-3D70-A7C8-3326-CBD6B2536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AB10-2ED6-304C-A5A6-082535E4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5ADE-F027-0855-6035-505B01F8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867D-909B-5160-00AF-200F542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23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FD6D-CC95-F532-A2EF-20132AC6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8E16-50D5-3383-42D8-412D0E9C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85BB7-0793-BE11-5890-0F7927AB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5470-34FD-C717-81B4-5FB1F448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922B-54FC-0420-DBB7-A771F86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61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D068-839B-5EDA-B683-A244D63B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9C9ED-66AB-EB4C-1640-DB8C13F1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1498-EB9B-1B54-74BE-8D038280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E6B9-B877-8CA2-0D7D-0AFDC86B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EDE9-D70A-16E8-6DE6-9C1BD757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1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07A-C69C-FC2B-60C9-44D5690B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F666-033F-2FA0-C1CE-15494FA2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2926E-8648-8E28-25AE-53799314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CDCF0-1501-B00B-143A-3DEC7E04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FB1D8-B436-6C28-BFC0-E4FB24D9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F913-A181-4B1B-3303-A0BBD41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846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B9F-8FAE-C2B3-3BA1-BABA2E6E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00E83-833E-7DC7-947D-A11025E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760A0-6427-E2B7-CD41-D715A2AF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16398-9D06-DF34-820F-08E400ED0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B3AB6-2B6C-1134-2FC5-D9D96224D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D4866-B384-0BE1-04D1-AC46B147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9A613-A9F3-7525-8206-8DEDB625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F16FE-4475-6F5B-D62D-91C00983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75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F47-E36B-572D-C44C-1A8431E7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54B71-A15F-ED7E-3229-F7A86C97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D0288-AAF5-B0E2-EC76-E6C2AEEF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21660-966F-3F1C-2A69-76FA56E8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34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27CD-DFBD-3F5E-6FB5-42E1CF4B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972D3-1E8F-7F58-8EDD-57B02C42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F162B-94F1-7902-9123-CF24209F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53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C34D-BA32-83E0-A98F-90DE695D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AF56-CEDB-A671-7E78-23D0AD3E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DE051-F594-B441-255B-697DCE804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17C0B-19DF-1709-00B4-01F0D26E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D169-32A4-5311-7F41-689B7E25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0E16F-6F4B-1073-F63C-3FC3F763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2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B34E-FFD9-3666-6563-4AFAD180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07DA2-FD62-6283-4BBA-4FE73E4B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9290B-01F0-AA6E-DF5C-AE0B36BFB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F8EC0-EA67-7FA2-663F-CBBB70E8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BB3C7-A48A-3DEC-863F-2C4F3C6A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D6972-CBA8-9543-680C-9CAF003F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854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2E1F9-36BD-64D7-66BA-E687DB0B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015C-0C8A-FDAB-B612-D3A549BF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2825-9652-3E78-5BB5-E52D5A27F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F9DC8-B2AF-4FF5-B383-88BB36A3DF8B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9F47-95D0-5444-1D03-8D5D0BFA5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4CAB-A5E8-E601-70C5-77463B6B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17B8-2203-4EEB-8170-8D39709BC009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442D0-7388-1B1F-4811-693D9EDEFE6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D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0430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B62FF-F372-5576-696E-1799D801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40" y="1066800"/>
            <a:ext cx="10033819" cy="5648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D725C-3C88-1C46-48ED-A7FD039F54DF}"/>
              </a:ext>
            </a:extLst>
          </p:cNvPr>
          <p:cNvSpPr txBox="1"/>
          <p:nvPr/>
        </p:nvSpPr>
        <p:spPr>
          <a:xfrm>
            <a:off x="1381125" y="5595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Using 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2E4243-1190-A845-F151-45E9183D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7"/>
            <a:ext cx="10905066" cy="4743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783145-C10E-443F-0697-FBD7E34E401F}"/>
              </a:ext>
            </a:extLst>
          </p:cNvPr>
          <p:cNvSpPr txBox="1"/>
          <p:nvPr/>
        </p:nvSpPr>
        <p:spPr>
          <a:xfrm>
            <a:off x="1381125" y="559593"/>
            <a:ext cx="4229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Using VPS for flexible development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9984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8EDD208ADD0B554C869CD776AFBB2392" ma:contentTypeVersion="4" ma:contentTypeDescription="Buat sebuah dokumen baru." ma:contentTypeScope="" ma:versionID="4c430b3edcd996f8880590bef0096bf9">
  <xsd:schema xmlns:xsd="http://www.w3.org/2001/XMLSchema" xmlns:xs="http://www.w3.org/2001/XMLSchema" xmlns:p="http://schemas.microsoft.com/office/2006/metadata/properties" xmlns:ns2="8f93196c-e03d-43a7-be73-b0c6c207b6fa" targetNamespace="http://schemas.microsoft.com/office/2006/metadata/properties" ma:root="true" ma:fieldsID="71a73b286d3d56f92ad150358ef17612" ns2:_="">
    <xsd:import namespace="8f93196c-e03d-43a7-be73-b0c6c207b6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3196c-e03d-43a7-be73-b0c6c207b6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0EB24-8EFE-467C-B3FE-385FBEFDCF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871CAC-1909-4B4B-AA46-7AE413BA38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4733AE-57D7-4064-B7EA-9C24D075B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3196c-e03d-43a7-be73-b0c6c207b6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Arliadinda_Danusaputro</dc:creator>
  <cp:lastModifiedBy>Arliadinda_Danusaputro</cp:lastModifiedBy>
  <cp:revision>15</cp:revision>
  <dcterms:created xsi:type="dcterms:W3CDTF">2023-02-13T05:05:33Z</dcterms:created>
  <dcterms:modified xsi:type="dcterms:W3CDTF">2023-02-14T07:37:49Z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caaddc-90a0-4995-b524-c269e4395a58_Enabled">
    <vt:lpwstr>true</vt:lpwstr>
  </property>
  <property fmtid="{D5CDD505-2E9C-101B-9397-08002B2CF9AE}" pid="3" name="MSIP_Label_d5caaddc-90a0-4995-b524-c269e4395a58_SetDate">
    <vt:lpwstr>2023-02-13T08:25:28Z</vt:lpwstr>
  </property>
  <property fmtid="{D5CDD505-2E9C-101B-9397-08002B2CF9AE}" pid="4" name="MSIP_Label_d5caaddc-90a0-4995-b524-c269e4395a58_Method">
    <vt:lpwstr>Standard</vt:lpwstr>
  </property>
  <property fmtid="{D5CDD505-2E9C-101B-9397-08002B2CF9AE}" pid="5" name="MSIP_Label_d5caaddc-90a0-4995-b524-c269e4395a58_Name">
    <vt:lpwstr>Internal</vt:lpwstr>
  </property>
  <property fmtid="{D5CDD505-2E9C-101B-9397-08002B2CF9AE}" pid="6" name="MSIP_Label_d5caaddc-90a0-4995-b524-c269e4395a58_SiteId">
    <vt:lpwstr>fc743075-93ed-4a5c-82c0-ca5eac914220</vt:lpwstr>
  </property>
  <property fmtid="{D5CDD505-2E9C-101B-9397-08002B2CF9AE}" pid="7" name="MSIP_Label_d5caaddc-90a0-4995-b524-c269e4395a58_ActionId">
    <vt:lpwstr>9d08d5f8-8b53-4d96-b111-fccffb7bb695</vt:lpwstr>
  </property>
  <property fmtid="{D5CDD505-2E9C-101B-9397-08002B2CF9AE}" pid="8" name="MSIP_Label_d5caaddc-90a0-4995-b524-c269e4395a5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  <property fmtid="{D5CDD505-2E9C-101B-9397-08002B2CF9AE}" pid="11" name="ContentTypeId">
    <vt:lpwstr>0x0101008EDD208ADD0B554C869CD776AFBB2392</vt:lpwstr>
  </property>
</Properties>
</file>