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92B46-4E7D-4898-9BD1-280C633DE8A5}" v="3" dt="2023-02-14T09:48:59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liadinda_Danusaputro" userId="1f910101-ce68-4a00-9a88-3e91248f75f6" providerId="ADAL" clId="{A6C92B46-4E7D-4898-9BD1-280C633DE8A5}"/>
    <pc:docChg chg="custSel addSld modSld">
      <pc:chgData name="Arliadinda_Danusaputro" userId="1f910101-ce68-4a00-9a88-3e91248f75f6" providerId="ADAL" clId="{A6C92B46-4E7D-4898-9BD1-280C633DE8A5}" dt="2023-02-14T09:49:08.390" v="20" actId="1076"/>
      <pc:docMkLst>
        <pc:docMk/>
      </pc:docMkLst>
      <pc:sldChg chg="addSp delSp modSp mod">
        <pc:chgData name="Arliadinda_Danusaputro" userId="1f910101-ce68-4a00-9a88-3e91248f75f6" providerId="ADAL" clId="{A6C92B46-4E7D-4898-9BD1-280C633DE8A5}" dt="2023-02-14T09:49:08.390" v="20" actId="1076"/>
        <pc:sldMkLst>
          <pc:docMk/>
          <pc:sldMk cId="1713730378" sldId="256"/>
        </pc:sldMkLst>
        <pc:spChg chg="del">
          <ac:chgData name="Arliadinda_Danusaputro" userId="1f910101-ce68-4a00-9a88-3e91248f75f6" providerId="ADAL" clId="{A6C92B46-4E7D-4898-9BD1-280C633DE8A5}" dt="2023-02-14T09:48:58.234" v="15" actId="21"/>
          <ac:spMkLst>
            <pc:docMk/>
            <pc:sldMk cId="1713730378" sldId="256"/>
            <ac:spMk id="7" creationId="{C887AD9F-16FB-47E7-C8D3-9478BA2C5DEE}"/>
          </ac:spMkLst>
        </pc:spChg>
        <pc:picChg chg="mod">
          <ac:chgData name="Arliadinda_Danusaputro" userId="1f910101-ce68-4a00-9a88-3e91248f75f6" providerId="ADAL" clId="{A6C92B46-4E7D-4898-9BD1-280C633DE8A5}" dt="2023-02-14T09:49:08.390" v="20" actId="1076"/>
          <ac:picMkLst>
            <pc:docMk/>
            <pc:sldMk cId="1713730378" sldId="256"/>
            <ac:picMk id="5" creationId="{0FBC014C-118B-78C4-35C2-28BF6FD01D54}"/>
          </ac:picMkLst>
        </pc:picChg>
        <pc:picChg chg="add del mod">
          <ac:chgData name="Arliadinda_Danusaputro" userId="1f910101-ce68-4a00-9a88-3e91248f75f6" providerId="ADAL" clId="{A6C92B46-4E7D-4898-9BD1-280C633DE8A5}" dt="2023-02-14T09:48:31.381" v="3" actId="21"/>
          <ac:picMkLst>
            <pc:docMk/>
            <pc:sldMk cId="1713730378" sldId="256"/>
            <ac:picMk id="9" creationId="{D1C66677-06C4-81A1-1B2C-CCEAB9DD4269}"/>
          </ac:picMkLst>
        </pc:picChg>
        <pc:picChg chg="add del mod">
          <ac:chgData name="Arliadinda_Danusaputro" userId="1f910101-ce68-4a00-9a88-3e91248f75f6" providerId="ADAL" clId="{A6C92B46-4E7D-4898-9BD1-280C633DE8A5}" dt="2023-02-14T09:48:48.179" v="10" actId="21"/>
          <ac:picMkLst>
            <pc:docMk/>
            <pc:sldMk cId="1713730378" sldId="256"/>
            <ac:picMk id="10" creationId="{7A13B664-FCA9-27A6-19D1-CCF077BDB3A8}"/>
          </ac:picMkLst>
        </pc:picChg>
      </pc:sldChg>
      <pc:sldChg chg="addSp delSp modSp new mod">
        <pc:chgData name="Arliadinda_Danusaputro" userId="1f910101-ce68-4a00-9a88-3e91248f75f6" providerId="ADAL" clId="{A6C92B46-4E7D-4898-9BD1-280C633DE8A5}" dt="2023-02-14T09:49:02.211" v="17" actId="1076"/>
        <pc:sldMkLst>
          <pc:docMk/>
          <pc:sldMk cId="161399269" sldId="257"/>
        </pc:sldMkLst>
        <pc:spChg chg="del">
          <ac:chgData name="Arliadinda_Danusaputro" userId="1f910101-ce68-4a00-9a88-3e91248f75f6" providerId="ADAL" clId="{A6C92B46-4E7D-4898-9BD1-280C633DE8A5}" dt="2023-02-14T09:48:46.025" v="9" actId="478"/>
          <ac:spMkLst>
            <pc:docMk/>
            <pc:sldMk cId="161399269" sldId="257"/>
            <ac:spMk id="2" creationId="{EC65FAD4-F985-AEDC-E89C-19F7EC99A850}"/>
          </ac:spMkLst>
        </pc:spChg>
        <pc:spChg chg="del">
          <ac:chgData name="Arliadinda_Danusaputro" userId="1f910101-ce68-4a00-9a88-3e91248f75f6" providerId="ADAL" clId="{A6C92B46-4E7D-4898-9BD1-280C633DE8A5}" dt="2023-02-14T09:48:44.134" v="8" actId="478"/>
          <ac:spMkLst>
            <pc:docMk/>
            <pc:sldMk cId="161399269" sldId="257"/>
            <ac:spMk id="3" creationId="{A6EC9C67-FAFC-F5E7-9C84-4D032CB28283}"/>
          </ac:spMkLst>
        </pc:spChg>
        <pc:spChg chg="add mod">
          <ac:chgData name="Arliadinda_Danusaputro" userId="1f910101-ce68-4a00-9a88-3e91248f75f6" providerId="ADAL" clId="{A6C92B46-4E7D-4898-9BD1-280C633DE8A5}" dt="2023-02-14T09:49:02.211" v="17" actId="1076"/>
          <ac:spMkLst>
            <pc:docMk/>
            <pc:sldMk cId="161399269" sldId="257"/>
            <ac:spMk id="5" creationId="{8A39A5FE-A962-E396-6A07-1990CE86E118}"/>
          </ac:spMkLst>
        </pc:spChg>
        <pc:picChg chg="add mod">
          <ac:chgData name="Arliadinda_Danusaputro" userId="1f910101-ce68-4a00-9a88-3e91248f75f6" providerId="ADAL" clId="{A6C92B46-4E7D-4898-9BD1-280C633DE8A5}" dt="2023-02-14T09:48:55.265" v="14" actId="1076"/>
          <ac:picMkLst>
            <pc:docMk/>
            <pc:sldMk cId="161399269" sldId="257"/>
            <ac:picMk id="4" creationId="{C1B47D88-769B-E6A3-A6E2-5EE2888867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FF3-0637-8A7F-B54A-0E738A288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0282C-DAA9-E5AF-4588-2D1CDEE5C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3486-D972-45B8-EC77-4BFE7881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9E4A-D42B-29AF-487E-D8BCAD71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D40F-414E-A8B1-171B-97D8A695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67D-11F3-E515-9E62-3D747A67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C81F5-AF6E-EF0F-CCAB-286EB14F7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DB7A-C627-77C2-AD41-BB8D43A8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5F20-92D9-1AED-69EA-9B897263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F142-30F4-F1C2-5398-F46E498E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A3496-4FC4-DE8A-7FB6-D4A0C022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086E-70D0-41D3-DC5A-9EFAE93C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B9E1D-F845-9F94-410B-35119AE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F9C6-5D0D-DDFA-26D5-CD2CD557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FD6D0-98B3-4B45-7BE0-B2CF2D04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135C-D9DD-C516-8500-1899C47C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F1AA-539C-8C78-C50F-747CA903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912D2-ABA9-7580-1070-E317F1D5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274B-F9FF-7349-EBFC-990D134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AB8A-876D-8224-A82E-93BBF570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9D39-722D-118C-A2AC-214080F4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D0847-7F24-DAD7-3AB7-E9AAEEEE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229C-F900-1560-126D-6FBDFBDF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9D9B-2D89-AE45-48A9-6059CCA4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652E-8685-37AA-D8BE-732D5716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D3CB-EF6D-25BA-A621-31F66596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1A56-9EAF-3436-8BA2-23E6A6ED1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338BB-2547-CE5A-5FBC-7248A21F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E2D0-7B25-21E0-2E39-ED4D7DDF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4C245-762A-8318-07E1-071C7F20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256CD-EB3B-D8C2-C44E-B36DEAC1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C2AD-045D-3AC6-1DD9-1F587B41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89B0-9F82-1A80-222E-49C4A103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1B797-A83A-850B-0127-11512D1F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0117E-EF7A-F1EC-8399-6F50FD7DB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38285-2568-2C8A-5A1A-84CCC46B0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7608B-1C9F-589A-C6D3-E8F04057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8C2F9-9C14-3EC5-F898-44C836F2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54538-C213-3B87-97D2-45A5BF22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8B10-D834-4315-8BE9-2F5EAD53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DCA96-02F1-9807-747D-EA963CDC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8BAE-DE8D-7E44-3287-4AE1BD4B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81E68-CFF7-4AE2-79F6-C70544E4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685D5-9442-4B10-8EB7-04AD9445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A2D4C-BEBA-E2BC-198D-9700A90F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FB33E-BBA4-E6A7-7346-EBA2E231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9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0BA2-D2D3-1E69-79A0-FC5C3EF1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E0EC-17DA-F8F8-AF73-14353B9F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35CC-B6F2-CC58-E73D-03A895B4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D7BA5-5C58-90B1-3788-BB23839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FE58-8155-681F-E8E2-7A715F38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E6D85-75C1-7EC4-CAA4-93A05EB0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80BC-B86A-103B-0DC1-7096DD7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DAA24-AD11-2823-7146-AB0FB329F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4D48-3203-1A1E-5C15-F9F80AC18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0033A-F98C-6CAA-F6F6-FE376B68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A277F-8D27-A45C-97D2-4D5AAF0C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AE072-1754-B1CF-A8BA-0AD816C8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C5526-A72A-18F2-F6E6-CB3031C2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7643-F3FD-A1CB-2313-9D44D6E0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D219-7B06-2973-3539-034DFC013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00F0-7D01-4E82-885C-7FD8499B389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EDB8-2E09-3297-0E5D-00948821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CDF7-62BB-8B7C-69DD-485048CFE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E6CB-D400-47A2-8B3A-2FE69B3E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C014C-118B-78C4-35C2-28BF6FD0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43" y="1428757"/>
            <a:ext cx="10884913" cy="3016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1CF56-B4BC-821D-5881-0C811895B48D}"/>
              </a:ext>
            </a:extLst>
          </p:cNvPr>
          <p:cNvSpPr txBox="1"/>
          <p:nvPr/>
        </p:nvSpPr>
        <p:spPr>
          <a:xfrm>
            <a:off x="1118681" y="233464"/>
            <a:ext cx="21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Github</a:t>
            </a:r>
            <a:r>
              <a:rPr lang="en-US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171373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B47D88-769B-E6A3-A6E2-5EE28888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1" y="1216604"/>
            <a:ext cx="9535687" cy="4424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9A5FE-A962-E396-6A07-1990CE86E118}"/>
              </a:ext>
            </a:extLst>
          </p:cNvPr>
          <p:cNvSpPr txBox="1"/>
          <p:nvPr/>
        </p:nvSpPr>
        <p:spPr>
          <a:xfrm>
            <a:off x="1332689" y="434842"/>
            <a:ext cx="200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Github</a:t>
            </a:r>
            <a:r>
              <a:rPr lang="en-US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16139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8EDD208ADD0B554C869CD776AFBB2392" ma:contentTypeVersion="4" ma:contentTypeDescription="Buat sebuah dokumen baru." ma:contentTypeScope="" ma:versionID="4c430b3edcd996f8880590bef0096bf9">
  <xsd:schema xmlns:xsd="http://www.w3.org/2001/XMLSchema" xmlns:xs="http://www.w3.org/2001/XMLSchema" xmlns:p="http://schemas.microsoft.com/office/2006/metadata/properties" xmlns:ns2="8f93196c-e03d-43a7-be73-b0c6c207b6fa" targetNamespace="http://schemas.microsoft.com/office/2006/metadata/properties" ma:root="true" ma:fieldsID="71a73b286d3d56f92ad150358ef17612" ns2:_="">
    <xsd:import namespace="8f93196c-e03d-43a7-be73-b0c6c207b6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3196c-e03d-43a7-be73-b0c6c207b6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184B8B-0D13-4AAD-B51B-4587364A0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3196c-e03d-43a7-be73-b0c6c207b6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921892-0644-433B-90AE-95CA74C1DB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DD68ED-1560-41B0-B484-8B37DDFB726B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8f93196c-e03d-43a7-be73-b0c6c207b6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Arliadinda_Danusaputro</dc:creator>
  <cp:lastModifiedBy>Arliadinda_Danusaputro</cp:lastModifiedBy>
  <cp:revision>1</cp:revision>
  <dcterms:created xsi:type="dcterms:W3CDTF">2023-02-14T07:34:16Z</dcterms:created>
  <dcterms:modified xsi:type="dcterms:W3CDTF">2023-02-14T09:49:17Z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0x0101008EDD208ADD0B554C869CD776AFBB2392</vt:lpwstr>
  </property>
</Properties>
</file>