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536F-5A0F-0CE9-DD4F-C641B4955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9C3B8-8D53-BA93-B14A-3DA1E8009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0FF49-59E8-2590-800A-61E2FD88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E498-5CD4-47ED-A200-22C6D83D325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604D-7C68-EDCF-865E-DA8522F5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7E161-6F5E-06A4-A368-9C9F45EB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8A37-28A1-4574-A7A2-1D3315D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4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925B-D6A4-EB7C-BE51-8CF41E63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8A64E-EEAA-1825-5591-C269FC53C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1DB25-9103-8E3C-C2BA-0D9E501A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E498-5CD4-47ED-A200-22C6D83D325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7B78-B7E2-2D86-875C-03088109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44C41-647C-F0C2-CDD6-87FE0124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8A37-28A1-4574-A7A2-1D3315D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6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01C50-60FE-D0C6-076C-05C8591DA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4D04D-CF5C-6CBB-3341-ED3297205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49D9D-BB78-E026-EEA1-3C675118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E498-5CD4-47ED-A200-22C6D83D325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AE2E0-6E8F-709F-AFB2-364B9AA2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17B7C-84F3-0422-BBBF-7D0B7FEA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8A37-28A1-4574-A7A2-1D3315D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7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2B85-073F-B856-3F05-DB3D929B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14D71-EB24-3D84-6425-551C70D3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6333F-3779-7738-581B-43D3C956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E498-5CD4-47ED-A200-22C6D83D325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7033-0E80-E8D5-1F6C-C9CC8A8C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0440B-E56B-7F12-4694-51E9C1BE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8A37-28A1-4574-A7A2-1D3315D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F4FB-68CB-319A-D76E-8F149DD0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C94CD-36DF-14E4-3E48-468412CF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26AB7-0354-7EF3-FC82-F0205790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E498-5CD4-47ED-A200-22C6D83D325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F8671-6C96-8692-E81C-253C838B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217F-F2F7-4D1F-0408-A287B738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8A37-28A1-4574-A7A2-1D3315D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7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F919-E257-C5DD-878F-FCDDD267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928E-AC40-470E-FD82-2E2CC632B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C506F-169F-904E-E246-B5B13EF4F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EC802-9593-2BB5-F057-34646470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E498-5CD4-47ED-A200-22C6D83D325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096F2-4E19-5CF3-1397-F8CC697D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8C3C7-BC1F-51CB-1DDD-496EC4E5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8A37-28A1-4574-A7A2-1D3315D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2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A0C0-C82C-E89C-54E6-6BB7600A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ABD61-0E04-3AEB-7DDA-62336C602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12786-25AA-5503-253C-0F509C35A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E9A9F-751C-A18B-594D-9CF10DD4C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7E0B1-1ABB-CD56-1107-EE1DFA090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012CE-CEBD-2437-5128-66CDCB9C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E498-5CD4-47ED-A200-22C6D83D325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35BD3-A718-F8D2-592A-56F958CB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51027-31D8-66B3-0140-2D6AC14D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8A37-28A1-4574-A7A2-1D3315D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7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D78C-9396-FB66-9428-A2F665C0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AC6F6-7075-0BA3-248C-0CB5BFFD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E498-5CD4-47ED-A200-22C6D83D325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0C59A-BAF8-9AB9-AABA-BC7F55A6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D5DB3-ABF0-723D-3F0F-43B35518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8A37-28A1-4574-A7A2-1D3315D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6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77D1F-34F2-83DF-C83E-4EFAF3C1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E498-5CD4-47ED-A200-22C6D83D325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C98ED-5FE1-864E-F9FB-BDA22796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BB971-0086-E809-D007-055DDA27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8A37-28A1-4574-A7A2-1D3315D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6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9638-7F00-1C7B-CE06-C9073B1B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B5C6-547D-12D4-DC28-44C61CB39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DDA33-B377-9D7D-C842-282026DED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C88AD-6976-6B25-CEB5-FABB3E32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E498-5CD4-47ED-A200-22C6D83D325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EB632-689A-9E5C-A449-F133FE5C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2041D-EAE8-BD7A-D2BC-2A59DD02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8A37-28A1-4574-A7A2-1D3315D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8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EE04-B05F-63D1-2390-3376246B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70DD0-FCDF-A2C5-E56D-4F7908DBD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872C4-17C2-0CB7-826C-FC343CC1D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10F41-865B-FC27-F5CB-02705FAA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E498-5CD4-47ED-A200-22C6D83D325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66A6B-D613-5914-3C35-A672C6A7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1D8A8-3633-866F-503B-8708E572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8A37-28A1-4574-A7A2-1D3315D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6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61943-4129-9362-E004-D7A39E6B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B05B2-106A-1883-2ECC-57472D2C0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F62F1-3FC7-3BC0-B890-1E7B51F65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E498-5CD4-47ED-A200-22C6D83D325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375AF-560A-4276-7717-AA26EB9CF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69229-5653-EFF5-3E42-345EA0D01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38A37-28A1-4574-A7A2-1D3315D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39F0EB-39F2-CE2A-E7E8-E8258D309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64" y="918945"/>
            <a:ext cx="11420272" cy="538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7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8EDD208ADD0B554C869CD776AFBB2392" ma:contentTypeVersion="4" ma:contentTypeDescription="Buat sebuah dokumen baru." ma:contentTypeScope="" ma:versionID="4c430b3edcd996f8880590bef0096bf9">
  <xsd:schema xmlns:xsd="http://www.w3.org/2001/XMLSchema" xmlns:xs="http://www.w3.org/2001/XMLSchema" xmlns:p="http://schemas.microsoft.com/office/2006/metadata/properties" xmlns:ns2="8f93196c-e03d-43a7-be73-b0c6c207b6fa" targetNamespace="http://schemas.microsoft.com/office/2006/metadata/properties" ma:root="true" ma:fieldsID="71a73b286d3d56f92ad150358ef17612" ns2:_="">
    <xsd:import namespace="8f93196c-e03d-43a7-be73-b0c6c207b6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3196c-e03d-43a7-be73-b0c6c207b6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EC1A96-2346-44A4-B3FB-3A40A11166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93196c-e03d-43a7-be73-b0c6c207b6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B55DCD-8ED4-4960-A638-887A8833C4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423D5E-3780-42B2-9661-16E70273935E}">
  <ds:schemaRefs>
    <ds:schemaRef ds:uri="http://schemas.microsoft.com/office/2006/metadata/properties"/>
    <ds:schemaRef ds:uri="http://schemas.microsoft.com/office/2006/documentManagement/types"/>
    <ds:schemaRef ds:uri="8f93196c-e03d-43a7-be73-b0c6c207b6fa"/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Arliadinda_Danusaputro</dc:creator>
  <cp:lastModifiedBy>Arliadinda_Danusaputro</cp:lastModifiedBy>
  <cp:revision>1</cp:revision>
  <dcterms:created xsi:type="dcterms:W3CDTF">2023-02-14T09:51:05Z</dcterms:created>
  <dcterms:modified xsi:type="dcterms:W3CDTF">2023-02-14T09:53:18Z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0x0101008EDD208ADD0B554C869CD776AFBB2392</vt:lpwstr>
  </property>
</Properties>
</file>