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19024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94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667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23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350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387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502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3371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97309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915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4783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9006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40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771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7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0525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4829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B20CF5-D2B9-4944-A0F3-FCCDF3B111A9}" type="datetimeFigureOut">
              <a:rPr lang="es-419" smtClean="0"/>
              <a:t>7/8/2019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4E5CB8-E9FE-4DBF-B147-97753E3532A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6484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35CC-F8D0-41D0-B475-3E3BE347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ArrayList</a:t>
            </a:r>
            <a:endParaRPr lang="es-419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2988D-5554-40EC-9FD3-8642D25F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Un </a:t>
            </a:r>
            <a:r>
              <a:rPr lang="es-419" dirty="0" err="1"/>
              <a:t>ArrayList</a:t>
            </a:r>
            <a:r>
              <a:rPr lang="es-419" dirty="0"/>
              <a:t> en un arreglo de dinámico de datos que puede almacenar una cantidad de datos arbitrarios en </a:t>
            </a:r>
            <a:r>
              <a:rPr lang="es-419" dirty="0" err="1"/>
              <a:t>runtime</a:t>
            </a:r>
            <a:r>
              <a:rPr lang="es-419" dirty="0"/>
              <a:t> (decidido mientras se esta ejecutando el programa), estos ayudan importantemente cuando se quiere hacer un arreglo de datos, pero no se conoce que tamaño debería tener en momento de programarlo, y que resultaría una gran molestia, o imposible, pedir al usuario el tamaño.</a:t>
            </a:r>
          </a:p>
        </p:txBody>
      </p:sp>
    </p:spTree>
    <p:extLst>
      <p:ext uri="{BB962C8B-B14F-4D97-AF65-F5344CB8AC3E}">
        <p14:creationId xmlns:p14="http://schemas.microsoft.com/office/powerpoint/2010/main" val="308828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9C94-63E8-4DDA-9B62-EAAA386A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ArrayList</a:t>
            </a:r>
            <a:r>
              <a:rPr lang="es-419" dirty="0"/>
              <a:t> (declaración)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90DB-7044-4CD8-B8BF-B3F82C6B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Tiene el formato de creación de un objeto, pero en la declaración se usa el operador </a:t>
            </a:r>
            <a:r>
              <a:rPr lang="es-419" dirty="0" err="1"/>
              <a:t>diamond</a:t>
            </a:r>
            <a:r>
              <a:rPr lang="es-419" dirty="0"/>
              <a:t>, donde se menciona la clase de datos (</a:t>
            </a:r>
            <a:r>
              <a:rPr lang="es-419" dirty="0" err="1"/>
              <a:t>Generics</a:t>
            </a:r>
            <a:r>
              <a:rPr lang="es-419" dirty="0"/>
              <a:t>), </a:t>
            </a:r>
            <a:r>
              <a:rPr lang="es-419" dirty="0" err="1"/>
              <a:t>ArrayList</a:t>
            </a:r>
            <a:r>
              <a:rPr lang="es-419" dirty="0"/>
              <a:t> no puede ser creada usando un tipo de dato primitivo, para ello se usan </a:t>
            </a:r>
            <a:r>
              <a:rPr lang="es-419" dirty="0" err="1"/>
              <a:t>wrappers</a:t>
            </a:r>
            <a:r>
              <a:rPr lang="es-419" dirty="0"/>
              <a:t> (objetos que envuelven al dato)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 err="1"/>
              <a:t>ArrayList</a:t>
            </a:r>
            <a:r>
              <a:rPr lang="es-419" dirty="0"/>
              <a:t>&lt;Objeto&gt; nombre = new </a:t>
            </a:r>
            <a:r>
              <a:rPr lang="es-419" dirty="0" err="1"/>
              <a:t>ArrayList</a:t>
            </a:r>
            <a:r>
              <a:rPr lang="es-419" dirty="0"/>
              <a:t>&lt;Objeto&gt;();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Como argumento se puede pasar el tamaño que se prefiere, o puede pasar una Colección con la que se inicialice.</a:t>
            </a:r>
          </a:p>
        </p:txBody>
      </p:sp>
    </p:spTree>
    <p:extLst>
      <p:ext uri="{BB962C8B-B14F-4D97-AF65-F5344CB8AC3E}">
        <p14:creationId xmlns:p14="http://schemas.microsoft.com/office/powerpoint/2010/main" val="150468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33CB-B09E-4478-B0EB-0A581C91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Metodos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6D05-CA93-43CA-8C3F-2B144A1B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 err="1"/>
              <a:t>boolean</a:t>
            </a:r>
            <a:r>
              <a:rPr lang="es-419" dirty="0"/>
              <a:t> </a:t>
            </a:r>
            <a:r>
              <a:rPr lang="es-419" dirty="0" err="1"/>
              <a:t>contains</a:t>
            </a:r>
            <a:r>
              <a:rPr lang="es-419" dirty="0"/>
              <a:t>(</a:t>
            </a:r>
            <a:r>
              <a:rPr lang="es-419" dirty="0" err="1"/>
              <a:t>Object</a:t>
            </a:r>
            <a:r>
              <a:rPr lang="es-419" dirty="0"/>
              <a:t> o): retorna verdadero si contiene el o, si no falso.</a:t>
            </a:r>
          </a:p>
          <a:p>
            <a:pPr marL="0" indent="0">
              <a:buNone/>
            </a:pPr>
            <a:r>
              <a:rPr lang="es-419" dirty="0" err="1"/>
              <a:t>boolean</a:t>
            </a:r>
            <a:r>
              <a:rPr lang="es-419" dirty="0"/>
              <a:t> </a:t>
            </a:r>
            <a:r>
              <a:rPr lang="es-419" dirty="0" err="1"/>
              <a:t>add</a:t>
            </a:r>
            <a:r>
              <a:rPr lang="es-419" dirty="0"/>
              <a:t>(E e): agrega e, a la lista, retorna true si ha sido capaz de agregarlo.</a:t>
            </a:r>
          </a:p>
          <a:p>
            <a:pPr marL="0" indent="0">
              <a:buNone/>
            </a:pPr>
            <a:r>
              <a:rPr lang="es-419" dirty="0" err="1"/>
              <a:t>int</a:t>
            </a:r>
            <a:r>
              <a:rPr lang="es-419" dirty="0"/>
              <a:t> </a:t>
            </a:r>
            <a:r>
              <a:rPr lang="es-419" dirty="0" err="1"/>
              <a:t>size</a:t>
            </a:r>
            <a:r>
              <a:rPr lang="es-419" dirty="0"/>
              <a:t>(): retorna el tamaño del arreglo (no confundirlo con la capacidad)</a:t>
            </a:r>
          </a:p>
          <a:p>
            <a:pPr marL="0" indent="0">
              <a:buNone/>
            </a:pPr>
            <a:r>
              <a:rPr lang="es-419" dirty="0" err="1"/>
              <a:t>Object</a:t>
            </a:r>
            <a:r>
              <a:rPr lang="es-419" dirty="0"/>
              <a:t>[] </a:t>
            </a:r>
            <a:r>
              <a:rPr lang="es-419" dirty="0" err="1"/>
              <a:t>toArray</a:t>
            </a:r>
            <a:r>
              <a:rPr lang="es-419" dirty="0"/>
              <a:t>(): retorna un arreglo con los ítems existentes.</a:t>
            </a:r>
          </a:p>
          <a:p>
            <a:pPr marL="0" indent="0">
              <a:buNone/>
            </a:pPr>
            <a:r>
              <a:rPr lang="es-419" dirty="0" err="1"/>
              <a:t>void</a:t>
            </a:r>
            <a:r>
              <a:rPr lang="es-419" dirty="0"/>
              <a:t> </a:t>
            </a:r>
            <a:r>
              <a:rPr lang="es-419" dirty="0" err="1"/>
              <a:t>clear</a:t>
            </a:r>
            <a:r>
              <a:rPr lang="es-419" dirty="0"/>
              <a:t>(): limpia el </a:t>
            </a:r>
            <a:r>
              <a:rPr lang="es-419" dirty="0" err="1"/>
              <a:t>ArrayList</a:t>
            </a:r>
            <a:r>
              <a:rPr lang="es-419" dirty="0"/>
              <a:t>, removiendo todos los valores.</a:t>
            </a:r>
          </a:p>
        </p:txBody>
      </p:sp>
    </p:spTree>
    <p:extLst>
      <p:ext uri="{BB962C8B-B14F-4D97-AF65-F5344CB8AC3E}">
        <p14:creationId xmlns:p14="http://schemas.microsoft.com/office/powerpoint/2010/main" val="117257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1830-5961-4838-8558-4ADC5A85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Recursividad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6C61-E23A-49E1-9BFD-5CA6572D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La recursión en la programación implica básicamente, una función (o método en Java) que se llama a si misma repetidas veces, tiene ventajas en que es mas elegante y simple de escribir, pero es mas ineficiente en usos de recursos.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SIEMPRE se debe usar condiciones de escape desde los cuales se va a poder retornar un valor (caso base). La falta de tener uno, puede generar un fuerte impacto de rendimiento o puede simplemente </a:t>
            </a:r>
            <a:r>
              <a:rPr lang="es-419" dirty="0" err="1"/>
              <a:t>crashear</a:t>
            </a:r>
            <a:r>
              <a:rPr lang="es-419" dirty="0"/>
              <a:t> el programa.</a:t>
            </a:r>
          </a:p>
        </p:txBody>
      </p:sp>
    </p:spTree>
    <p:extLst>
      <p:ext uri="{BB962C8B-B14F-4D97-AF65-F5344CB8AC3E}">
        <p14:creationId xmlns:p14="http://schemas.microsoft.com/office/powerpoint/2010/main" val="578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89EFA8-9CB8-4E88-A408-79D258486E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85" y="825897"/>
            <a:ext cx="8486829" cy="520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032EDC-F1CB-4D75-85DF-F48A67A63353}"/>
              </a:ext>
            </a:extLst>
          </p:cNvPr>
          <p:cNvSpPr txBox="1"/>
          <p:nvPr/>
        </p:nvSpPr>
        <p:spPr>
          <a:xfrm>
            <a:off x="5105400" y="603210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Recursión con un correcto caso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B1812-1BCF-4E02-8CAF-5882CC5913B2}"/>
              </a:ext>
            </a:extLst>
          </p:cNvPr>
          <p:cNvSpPr txBox="1"/>
          <p:nvPr/>
        </p:nvSpPr>
        <p:spPr>
          <a:xfrm>
            <a:off x="7048500" y="27305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Recursión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091E7-C593-4BD9-9ECD-64C07C7CDAFB}"/>
              </a:ext>
            </a:extLst>
          </p:cNvPr>
          <p:cNvSpPr txBox="1"/>
          <p:nvPr/>
        </p:nvSpPr>
        <p:spPr>
          <a:xfrm>
            <a:off x="8153400" y="199183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Recursión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85DC9-FBED-4D9C-A8E5-34F1E8069283}"/>
              </a:ext>
            </a:extLst>
          </p:cNvPr>
          <p:cNvSpPr txBox="1"/>
          <p:nvPr/>
        </p:nvSpPr>
        <p:spPr>
          <a:xfrm>
            <a:off x="8940800" y="143783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Recursión</a:t>
            </a:r>
          </a:p>
        </p:txBody>
      </p:sp>
    </p:spTree>
    <p:extLst>
      <p:ext uri="{BB962C8B-B14F-4D97-AF65-F5344CB8AC3E}">
        <p14:creationId xmlns:p14="http://schemas.microsoft.com/office/powerpoint/2010/main" val="191992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3334F1D-86F3-4A4D-AC7E-CCC9B77D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9562"/>
            <a:ext cx="9753600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B174C5-A8CF-45DC-8593-53780CA2DC09}"/>
              </a:ext>
            </a:extLst>
          </p:cNvPr>
          <p:cNvSpPr txBox="1"/>
          <p:nvPr/>
        </p:nvSpPr>
        <p:spPr>
          <a:xfrm>
            <a:off x="4216400" y="2235200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Aprende a programar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6B9F2-EE26-42FB-A70C-AA7707CCCA93}"/>
              </a:ext>
            </a:extLst>
          </p:cNvPr>
          <p:cNvSpPr txBox="1"/>
          <p:nvPr/>
        </p:nvSpPr>
        <p:spPr>
          <a:xfrm>
            <a:off x="9042400" y="2501900"/>
            <a:ext cx="168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Haz una función recursiva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B4131-6B70-4FDD-A6DB-007B190DFCC9}"/>
              </a:ext>
            </a:extLst>
          </p:cNvPr>
          <p:cNvSpPr txBox="1"/>
          <p:nvPr/>
        </p:nvSpPr>
        <p:spPr>
          <a:xfrm>
            <a:off x="4025900" y="4068652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No tiene condición de salida</a:t>
            </a:r>
          </a:p>
        </p:txBody>
      </p:sp>
    </p:spTree>
    <p:extLst>
      <p:ext uri="{BB962C8B-B14F-4D97-AF65-F5344CB8AC3E}">
        <p14:creationId xmlns:p14="http://schemas.microsoft.com/office/powerpoint/2010/main" val="1738505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</TotalTime>
  <Words>348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Slate</vt:lpstr>
      <vt:lpstr>ArrayList</vt:lpstr>
      <vt:lpstr>ArrayList (declaración)</vt:lpstr>
      <vt:lpstr>Metodos</vt:lpstr>
      <vt:lpstr>Recursividad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</dc:title>
  <dc:creator>Arley Henostroza</dc:creator>
  <cp:lastModifiedBy>Arley Henostroza</cp:lastModifiedBy>
  <cp:revision>4</cp:revision>
  <dcterms:created xsi:type="dcterms:W3CDTF">2019-08-07T06:10:28Z</dcterms:created>
  <dcterms:modified xsi:type="dcterms:W3CDTF">2019-08-07T06:47:02Z</dcterms:modified>
</cp:coreProperties>
</file>