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1" r:id="rId16"/>
    <p:sldId id="272" r:id="rId17"/>
    <p:sldId id="273" r:id="rId18"/>
    <p:sldId id="276" r:id="rId19"/>
    <p:sldId id="275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5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0000">
              <a:alpha val="69804"/>
            </a:srgb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29083"/>
            <a:ext cx="12192000" cy="528918"/>
          </a:xfrm>
          <a:solidFill>
            <a:srgbClr val="000000">
              <a:alpha val="69804"/>
            </a:srgbClr>
          </a:solidFill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pick who to use as the story</a:t>
            </a:r>
          </a:p>
        </p:txBody>
      </p:sp>
    </p:spTree>
    <p:extLst>
      <p:ext uri="{BB962C8B-B14F-4D97-AF65-F5344CB8AC3E}">
        <p14:creationId xmlns:p14="http://schemas.microsoft.com/office/powerpoint/2010/main" val="3116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Agility:</a:t>
            </a:r>
            <a:br>
              <a:rPr lang="en-US" dirty="0" smtClean="0"/>
            </a:br>
            <a:r>
              <a:rPr lang="en-US" dirty="0" smtClean="0"/>
              <a:t>Step 1: Discipline</a:t>
            </a:r>
            <a:br>
              <a:rPr lang="en-US" dirty="0" smtClean="0"/>
            </a:br>
            <a:r>
              <a:rPr lang="en-US" dirty="0" smtClean="0"/>
              <a:t>Step 2: Make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027"/>
            <a:ext cx="9144000" cy="1655762"/>
          </a:xfrm>
        </p:spPr>
        <p:txBody>
          <a:bodyPr/>
          <a:lstStyle/>
          <a:p>
            <a:r>
              <a:rPr lang="en-US" dirty="0" smtClean="0"/>
              <a:t>Arlo Belshee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arlobelshee</a:t>
            </a:r>
            <a:r>
              <a:rPr lang="en-US" dirty="0" smtClean="0"/>
              <a:t>, http://arlobelshee.com/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90% of code is borrowed or shared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764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option hourly or faster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Flickr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1246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stakeholders involved from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Merrill Lynch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and invite decision collaboration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Yammer – annual budgeting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2-star results -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&lt; 1 bug per fortnight per team</a:t>
            </a:r>
          </a:p>
          <a:p>
            <a:r>
              <a:rPr lang="en-US" dirty="0" smtClean="0"/>
              <a:t>Bug DB median size is 0; max is 1</a:t>
            </a:r>
          </a:p>
          <a:p>
            <a:r>
              <a:rPr lang="en-US" dirty="0" smtClean="0"/>
              <a:t>Finish &gt; 95% of work within +/- 5% of prediction</a:t>
            </a:r>
          </a:p>
          <a:p>
            <a:r>
              <a:rPr lang="en-US" dirty="0" smtClean="0"/>
              <a:t>Can prioritize work based on value alone</a:t>
            </a:r>
          </a:p>
          <a:p>
            <a:r>
              <a:rPr lang="en-US" dirty="0" smtClean="0"/>
              <a:t>Every work item can be done by anyone</a:t>
            </a:r>
          </a:p>
          <a:p>
            <a:r>
              <a:rPr lang="en-US" dirty="0" smtClean="0"/>
              <a:t>35% </a:t>
            </a:r>
            <a:r>
              <a:rPr lang="en-US" dirty="0" err="1" smtClean="0"/>
              <a:t>YoY</a:t>
            </a:r>
            <a:r>
              <a:rPr lang="en-US" dirty="0" smtClean="0"/>
              <a:t> productivity gain</a:t>
            </a:r>
          </a:p>
          <a:p>
            <a:r>
              <a:rPr lang="en-US" dirty="0" smtClean="0"/>
              <a:t>Legacy code gives 3x productivity boost</a:t>
            </a:r>
          </a:p>
          <a:p>
            <a:r>
              <a:rPr lang="en-US" dirty="0" smtClean="0"/>
              <a:t>90% of the code is borrowed / shared</a:t>
            </a:r>
          </a:p>
          <a:p>
            <a:r>
              <a:rPr lang="en-US" dirty="0" smtClean="0"/>
              <a:t>Ship option hourly or faster</a:t>
            </a:r>
          </a:p>
          <a:p>
            <a:r>
              <a:rPr lang="en-US" dirty="0" smtClean="0"/>
              <a:t>All stakeholders involved from start</a:t>
            </a:r>
          </a:p>
          <a:p>
            <a:r>
              <a:rPr lang="en-US" dirty="0" smtClean="0"/>
              <a:t>Transparent and invite decision collaboration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16471" y="1771651"/>
            <a:ext cx="3092823" cy="418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Change direction on a dime with no sunk costs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46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Metrics-driven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73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Hypothesis-driven development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Lean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1"/>
            <a:ext cx="8863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development / design thinking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Nordstrom Innovation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 b="65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Derek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9" y="0"/>
            <a:ext cx="107302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Hunter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people have never seen 2-star success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338048"/>
            <a:ext cx="12192000" cy="528918"/>
          </a:xfrm>
        </p:spPr>
        <p:txBody>
          <a:bodyPr/>
          <a:lstStyle/>
          <a:p>
            <a:r>
              <a:rPr lang="en-US" dirty="0" smtClean="0"/>
              <a:t>Silver Platter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" b="92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r>
              <a:rPr lang="en-US" dirty="0" smtClean="0"/>
              <a:t>Awesome discipline is awesome</a:t>
            </a:r>
          </a:p>
          <a:p>
            <a:r>
              <a:rPr lang="en-US" dirty="0" smtClean="0"/>
              <a:t>Very few teams have it</a:t>
            </a:r>
          </a:p>
          <a:p>
            <a:r>
              <a:rPr lang="en-US" dirty="0" smtClean="0"/>
              <a:t>Most teams think they do…until they see someone who actually does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some teams have discipline</a:t>
            </a:r>
          </a:p>
          <a:p>
            <a:r>
              <a:rPr lang="en-US" dirty="0" smtClean="0"/>
              <a:t>And then build on that to make really awesome</a:t>
            </a:r>
          </a:p>
          <a:p>
            <a:endParaRPr lang="en-US" dirty="0"/>
          </a:p>
          <a:p>
            <a:r>
              <a:rPr lang="en-US" dirty="0" smtClean="0"/>
              <a:t>Just make sure you have the discipline to support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Agility:</a:t>
            </a:r>
            <a:br>
              <a:rPr lang="en-US" dirty="0" smtClean="0"/>
            </a:br>
            <a:r>
              <a:rPr lang="en-US" dirty="0" smtClean="0"/>
              <a:t>Step 1: Discipline</a:t>
            </a:r>
            <a:br>
              <a:rPr lang="en-US" dirty="0" smtClean="0"/>
            </a:br>
            <a:r>
              <a:rPr lang="en-US" dirty="0" smtClean="0"/>
              <a:t>Step 2: Make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027"/>
            <a:ext cx="9144000" cy="1655762"/>
          </a:xfrm>
        </p:spPr>
        <p:txBody>
          <a:bodyPr/>
          <a:lstStyle/>
          <a:p>
            <a:r>
              <a:rPr lang="en-US" dirty="0" smtClean="0"/>
              <a:t>Arlo Belshee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arlobelshee</a:t>
            </a:r>
            <a:r>
              <a:rPr lang="en-US" dirty="0" smtClean="0"/>
              <a:t>, http://arlobelshee.com/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r="994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bugs: </a:t>
            </a:r>
            <a:r>
              <a:rPr lang="en-US" b="1" dirty="0" smtClean="0"/>
              <a:t>WRITE</a:t>
            </a:r>
            <a:r>
              <a:rPr lang="en-US" dirty="0" smtClean="0"/>
              <a:t> &lt; 1 bug per fortnight per team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338048"/>
            <a:ext cx="12192000" cy="528918"/>
          </a:xfrm>
        </p:spPr>
        <p:txBody>
          <a:bodyPr/>
          <a:lstStyle/>
          <a:p>
            <a:r>
              <a:rPr lang="en-US" dirty="0" smtClean="0"/>
              <a:t>Microsoft Online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6" b="2049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bugs: Bug DB median size 0; max size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Smile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b="11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95% of tasks within +/- 5% of prediction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Blue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30" y="-1"/>
            <a:ext cx="776654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based on value alone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Corey Haines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1" y="439271"/>
            <a:ext cx="7990118" cy="6418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work item can be done by anyone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Menlo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91" y="-1"/>
            <a:ext cx="9584618" cy="63290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doubles every 2 years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Hunter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5" y="0"/>
            <a:ext cx="10299831" cy="69386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 gives 3x productive BOOST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James Shore internationalization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lks default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304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</vt:lpstr>
      <vt:lpstr>Office Theme</vt:lpstr>
      <vt:lpstr>Agility: Step 1: Discipline Step 2: Make awesome</vt:lpstr>
      <vt:lpstr>Most people have never seen 2-star success</vt:lpstr>
      <vt:lpstr>Zero bugs: WRITE &lt; 1 bug per fortnight per team</vt:lpstr>
      <vt:lpstr>Zero bugs: Bug DB median size 0; max size 1</vt:lpstr>
      <vt:lpstr>Finish 95% of tasks within +/- 5% of prediction</vt:lpstr>
      <vt:lpstr>Prioritize based on value alone</vt:lpstr>
      <vt:lpstr>Every work item can be done by anyone</vt:lpstr>
      <vt:lpstr>Productivity doubles every 2 years</vt:lpstr>
      <vt:lpstr>Legacy code gives 3x productive BOOST</vt:lpstr>
      <vt:lpstr>&gt; 90% of code is borrowed or shared</vt:lpstr>
      <vt:lpstr>Ship option hourly or faster</vt:lpstr>
      <vt:lpstr>All stakeholders involved from start</vt:lpstr>
      <vt:lpstr>Transparent and invite decision collaboration</vt:lpstr>
      <vt:lpstr>Average 2-star results - Discipline</vt:lpstr>
      <vt:lpstr>Metrics-driven development</vt:lpstr>
      <vt:lpstr>Hypothesis-driven development</vt:lpstr>
      <vt:lpstr>Customer development / design thinking</vt:lpstr>
      <vt:lpstr>Coopetition</vt:lpstr>
      <vt:lpstr>Mobs</vt:lpstr>
      <vt:lpstr>Responsive organization</vt:lpstr>
      <vt:lpstr>TL;DR</vt:lpstr>
      <vt:lpstr>Agility: Step 1: Discipline Step 2: Make awesome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Agility: Step 1: Discipline Step 2: Make awesome</dc:title>
  <dc:creator>Abel CodeMonk</dc:creator>
  <cp:lastModifiedBy>Abel CodeMonk</cp:lastModifiedBy>
  <cp:revision>52</cp:revision>
  <dcterms:created xsi:type="dcterms:W3CDTF">2014-02-27T01:54:34Z</dcterms:created>
  <dcterms:modified xsi:type="dcterms:W3CDTF">2014-02-28T04:08:02Z</dcterms:modified>
</cp:coreProperties>
</file>