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56"/>
    <a:srgbClr val="B265FF"/>
    <a:srgbClr val="DC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F616-6010-48A0-B98B-7982358B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2B70-064A-476C-9481-3A62C0BC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DBC1-2F8B-493E-8D8E-9F7C0986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38E8-C9F4-4FA8-90AD-A719A521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A824-22FE-4851-BF89-23568CAA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5551-A2D9-42D0-8E84-735D2398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28F33-A4C7-45D1-8E11-A0079449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9254-E24D-43D1-B911-045CA277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9AA1-5EBB-4B45-8C6C-A550F41C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8B1-B844-4FB5-BF54-7A9792EE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E6EE-C270-422C-B0C8-AF3F524A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6493-9F7A-46A9-B805-6BCF67F3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0192-FDEB-44A9-8DEC-D5DADC7F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A17F-8E49-4FB7-B9BB-64CD976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09C7-0EEC-458B-9338-A43BDDDA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130F-3926-4405-8172-B39057A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103-BE56-4CEE-9B44-223EFF91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57F-D4F2-45F1-9982-1B09D7CD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42DE-F605-4C4A-A256-A704A25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B5D9-A654-4012-BBAB-5E6B825A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108D-A3F0-4C0B-B91B-20B7753B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88A1-FBF9-48D2-9672-6BD372EA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483B-A895-4A75-9624-0BEFCCA4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A209-3506-4911-97D1-C0AC6276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C2D6-1822-4780-9AB8-139426C4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28A-CCC6-4961-A04E-E363FAF6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83DD-8DBD-4986-8F79-63345C88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FFC3-48F4-4D90-A7F0-D47804B09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010-CB1A-4C6A-BB6B-7238BB7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5B46-3F9E-4294-AD29-C3D74621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D37A1-CFAC-4064-AD9F-EE303148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52D0-F5C3-4E2B-8F7F-F607889E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66D31-DB9D-45DE-8D03-5ACCAD83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3DB2-23AD-4858-AD16-BA893D1B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DF61D-D5A3-4612-827F-5540A7D8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EAA9B-BD44-4457-A267-BFED36D7B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3EB82-7B44-44B7-A019-9A94653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32741-067E-4ADC-AD0B-E4C464A5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98D7C-FD94-4A8C-B360-0B00313D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F536-4294-462D-9998-D40BB191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EA465-4804-4E23-A873-F7C2C8B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6B810-EB0F-4B16-ADC2-D82D7FB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C22C-4BCC-4798-BC7B-5014468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8F4FD-3C5E-4EF8-844E-B9EE1A80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BC3AE-3D54-4E4B-9B77-33F6A13C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990D-8971-4AC9-BE1D-C31955E7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EB47-3F9D-4040-8E51-79AFD139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B0E8-FEF4-4201-BAD7-186DCA4E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E61A-65DA-44D2-9122-C03CDE7B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6125-F9D9-44EF-9C15-C4C7A74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8566-5532-4E2A-9303-23C9FE4F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35F9-F888-4133-91AB-5D0D7B21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4E5E-2B84-4228-994B-13FFC2D8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60EC-90D7-4A8D-B364-C64EBB9D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05298-522B-4191-9D5D-94D17134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0F85-77F1-4BA4-955E-C2075E2E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67882-BB97-4561-B024-1CF5BB2E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F9E6-4D6E-4E88-B122-A965C978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7FCF-1AA8-4D04-91EB-9315DF90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5E8A-ECFF-41F4-BCBD-74917E91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4B6A-0C14-4E7C-8282-7BD6292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8B93-28E4-4C02-AD16-818F5A1B978A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F12D-0875-41C3-A002-288859086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DED1-12C4-4F97-9EFA-C570575D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FA94-1E40-4470-BABF-9F6756CEE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D106C-15BF-448E-9A60-38A5345EAD19}"/>
              </a:ext>
            </a:extLst>
          </p:cNvPr>
          <p:cNvSpPr/>
          <p:nvPr/>
        </p:nvSpPr>
        <p:spPr>
          <a:xfrm>
            <a:off x="7438112" y="2268222"/>
            <a:ext cx="2054352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3B4930-7C2A-46CB-B169-397B0F16E318}"/>
              </a:ext>
            </a:extLst>
          </p:cNvPr>
          <p:cNvSpPr/>
          <p:nvPr/>
        </p:nvSpPr>
        <p:spPr>
          <a:xfrm>
            <a:off x="7642328" y="4779931"/>
            <a:ext cx="1645920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590A8-7F59-4211-B3CE-7A74FEB3714E}"/>
              </a:ext>
            </a:extLst>
          </p:cNvPr>
          <p:cNvSpPr/>
          <p:nvPr/>
        </p:nvSpPr>
        <p:spPr>
          <a:xfrm>
            <a:off x="9288248" y="4094726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6956-7CE1-4753-8FCA-247F6A957F97}"/>
              </a:ext>
            </a:extLst>
          </p:cNvPr>
          <p:cNvSpPr txBox="1"/>
          <p:nvPr/>
        </p:nvSpPr>
        <p:spPr>
          <a:xfrm>
            <a:off x="10268691" y="37003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E3921C5-1C91-4967-85A7-C67AB731B4AA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88248" y="4826246"/>
            <a:ext cx="822960" cy="3194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609C0A7-2BD3-437B-A7F4-49CA496BFDCD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rot="10800000" flipV="1">
            <a:off x="6824226" y="2633981"/>
            <a:ext cx="613887" cy="156787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537C06-439B-4019-8281-B14E43DF6F53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 rot="16200000" flipH="1">
            <a:off x="7019989" y="4523352"/>
            <a:ext cx="426574" cy="8181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54429C-6FC4-4A94-8FE0-A0A5A292DC21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rot="5400000" flipH="1" flipV="1">
            <a:off x="9914593" y="3898111"/>
            <a:ext cx="39323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4EDE0F-F597-4DD8-84B8-625A9F3FB2EA}"/>
              </a:ext>
            </a:extLst>
          </p:cNvPr>
          <p:cNvSpPr/>
          <p:nvPr/>
        </p:nvSpPr>
        <p:spPr>
          <a:xfrm>
            <a:off x="5205984" y="2027208"/>
            <a:ext cx="5864352" cy="3666456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0113B2-CF18-4901-A202-2F7B28E71F9C}"/>
              </a:ext>
            </a:extLst>
          </p:cNvPr>
          <p:cNvSpPr txBox="1"/>
          <p:nvPr/>
        </p:nvSpPr>
        <p:spPr>
          <a:xfrm>
            <a:off x="8978921" y="5691426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do today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6D71A2-9BE7-4CA4-9966-5A1B756D7120}"/>
              </a:ext>
            </a:extLst>
          </p:cNvPr>
          <p:cNvSpPr/>
          <p:nvPr/>
        </p:nvSpPr>
        <p:spPr>
          <a:xfrm>
            <a:off x="9288248" y="2969976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1B44C3D-E3C8-45AD-9768-257517B3CE17}"/>
              </a:ext>
            </a:extLst>
          </p:cNvPr>
          <p:cNvCxnSpPr>
            <a:stCxn id="21" idx="0"/>
            <a:endCxn id="4" idx="6"/>
          </p:cNvCxnSpPr>
          <p:nvPr/>
        </p:nvCxnSpPr>
        <p:spPr>
          <a:xfrm rot="16200000" flipV="1">
            <a:off x="9633839" y="2492607"/>
            <a:ext cx="335994" cy="618744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75943F-1931-4150-8DE2-755A8F37CBC8}"/>
              </a:ext>
            </a:extLst>
          </p:cNvPr>
          <p:cNvSpPr txBox="1"/>
          <p:nvPr/>
        </p:nvSpPr>
        <p:spPr>
          <a:xfrm>
            <a:off x="7642328" y="5705613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Accountability Loop</a:t>
            </a:r>
          </a:p>
        </p:txBody>
      </p:sp>
    </p:spTree>
    <p:extLst>
      <p:ext uri="{BB962C8B-B14F-4D97-AF65-F5344CB8AC3E}">
        <p14:creationId xmlns:p14="http://schemas.microsoft.com/office/powerpoint/2010/main" val="12456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5" grpId="0" animBg="1"/>
      <p:bldP spid="8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D106C-15BF-448E-9A60-38A5345EAD19}"/>
              </a:ext>
            </a:extLst>
          </p:cNvPr>
          <p:cNvSpPr/>
          <p:nvPr/>
        </p:nvSpPr>
        <p:spPr>
          <a:xfrm>
            <a:off x="7438112" y="2268222"/>
            <a:ext cx="2054352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3B4930-7C2A-46CB-B169-397B0F16E318}"/>
              </a:ext>
            </a:extLst>
          </p:cNvPr>
          <p:cNvSpPr/>
          <p:nvPr/>
        </p:nvSpPr>
        <p:spPr>
          <a:xfrm>
            <a:off x="7642328" y="4779931"/>
            <a:ext cx="1645920" cy="7315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590A8-7F59-4211-B3CE-7A74FEB3714E}"/>
              </a:ext>
            </a:extLst>
          </p:cNvPr>
          <p:cNvSpPr/>
          <p:nvPr/>
        </p:nvSpPr>
        <p:spPr>
          <a:xfrm>
            <a:off x="9288248" y="4094726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6956-7CE1-4753-8FCA-247F6A957F97}"/>
              </a:ext>
            </a:extLst>
          </p:cNvPr>
          <p:cNvSpPr txBox="1"/>
          <p:nvPr/>
        </p:nvSpPr>
        <p:spPr>
          <a:xfrm>
            <a:off x="10268691" y="37003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E3921C5-1C91-4967-85A7-C67AB731B4AA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88248" y="4826246"/>
            <a:ext cx="822960" cy="3194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609C0A7-2BD3-437B-A7F4-49CA496BFDCD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rot="10800000" flipV="1">
            <a:off x="6824226" y="2633981"/>
            <a:ext cx="613887" cy="156787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1537C06-439B-4019-8281-B14E43DF6F53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 rot="16200000" flipH="1">
            <a:off x="7019989" y="4523352"/>
            <a:ext cx="426574" cy="8181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54429C-6FC4-4A94-8FE0-A0A5A292DC21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rot="5400000" flipH="1" flipV="1">
            <a:off x="9914593" y="3898111"/>
            <a:ext cx="39323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D6D71A2-9BE7-4CA4-9966-5A1B756D7120}"/>
              </a:ext>
            </a:extLst>
          </p:cNvPr>
          <p:cNvSpPr/>
          <p:nvPr/>
        </p:nvSpPr>
        <p:spPr>
          <a:xfrm>
            <a:off x="9288248" y="2969976"/>
            <a:ext cx="1645920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1B44C3D-E3C8-45AD-9768-257517B3CE17}"/>
              </a:ext>
            </a:extLst>
          </p:cNvPr>
          <p:cNvCxnSpPr>
            <a:stCxn id="21" idx="0"/>
            <a:endCxn id="4" idx="6"/>
          </p:cNvCxnSpPr>
          <p:nvPr/>
        </p:nvCxnSpPr>
        <p:spPr>
          <a:xfrm rot="16200000" flipV="1">
            <a:off x="9633839" y="2492607"/>
            <a:ext cx="335994" cy="618744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5467CAE-C6F5-4457-A3F0-44045D635ACB}"/>
              </a:ext>
            </a:extLst>
          </p:cNvPr>
          <p:cNvSpPr/>
          <p:nvPr/>
        </p:nvSpPr>
        <p:spPr>
          <a:xfrm>
            <a:off x="2707998" y="312901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03C2EE-4E91-4E16-BC96-047376D7C7D7}"/>
              </a:ext>
            </a:extLst>
          </p:cNvPr>
          <p:cNvSpPr/>
          <p:nvPr/>
        </p:nvSpPr>
        <p:spPr>
          <a:xfrm>
            <a:off x="3908470" y="184517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B13BEE-852E-4C1E-A7DC-593751946B9E}"/>
              </a:ext>
            </a:extLst>
          </p:cNvPr>
          <p:cNvSpPr/>
          <p:nvPr/>
        </p:nvSpPr>
        <p:spPr>
          <a:xfrm>
            <a:off x="2477723" y="1414272"/>
            <a:ext cx="4733844" cy="3627115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4F89EF5-34A3-40FC-B3B1-9CFBBD3299A1}"/>
              </a:ext>
            </a:extLst>
          </p:cNvPr>
          <p:cNvCxnSpPr>
            <a:cxnSpLocks/>
            <a:stCxn id="2" idx="0"/>
            <a:endCxn id="17" idx="6"/>
          </p:cNvCxnSpPr>
          <p:nvPr/>
        </p:nvCxnSpPr>
        <p:spPr>
          <a:xfrm rot="16200000" flipV="1">
            <a:off x="4956450" y="2808872"/>
            <a:ext cx="1883794" cy="6879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7123615-CD96-4D7D-B5A7-C53BC52B6ACA}"/>
              </a:ext>
            </a:extLst>
          </p:cNvPr>
          <p:cNvCxnSpPr>
            <a:cxnSpLocks/>
            <a:stCxn id="16" idx="4"/>
            <a:endCxn id="2" idx="2"/>
          </p:cNvCxnSpPr>
          <p:nvPr/>
        </p:nvCxnSpPr>
        <p:spPr>
          <a:xfrm rot="16200000" flipH="1">
            <a:off x="4175174" y="3216316"/>
            <a:ext cx="599954" cy="18883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FBBDE4-12D9-42F2-94D7-AC8BE054F727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0800000" flipV="1">
            <a:off x="3530958" y="2210932"/>
            <a:ext cx="377512" cy="9180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88771D-A16E-4BC7-A3F1-39A2DC20921C}"/>
              </a:ext>
            </a:extLst>
          </p:cNvPr>
          <p:cNvSpPr txBox="1"/>
          <p:nvPr/>
        </p:nvSpPr>
        <p:spPr>
          <a:xfrm>
            <a:off x="2757180" y="1030077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 Loop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8AA992C-CF03-429C-B897-38C8A0A410D2}"/>
              </a:ext>
            </a:extLst>
          </p:cNvPr>
          <p:cNvSpPr/>
          <p:nvPr/>
        </p:nvSpPr>
        <p:spPr>
          <a:xfrm>
            <a:off x="9372247" y="2532444"/>
            <a:ext cx="1526551" cy="1708355"/>
          </a:xfrm>
          <a:prstGeom prst="mathMultiply">
            <a:avLst>
              <a:gd name="adj1" fmla="val 819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FC2A96D0-C3CE-46E1-8E83-158DA1B843A6}"/>
              </a:ext>
            </a:extLst>
          </p:cNvPr>
          <p:cNvSpPr/>
          <p:nvPr/>
        </p:nvSpPr>
        <p:spPr>
          <a:xfrm>
            <a:off x="7701588" y="1786681"/>
            <a:ext cx="1526551" cy="1708355"/>
          </a:xfrm>
          <a:prstGeom prst="mathMultiply">
            <a:avLst>
              <a:gd name="adj1" fmla="val 819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5884AE9-289C-4309-B51A-28748A3ECC57}"/>
              </a:ext>
            </a:extLst>
          </p:cNvPr>
          <p:cNvSpPr/>
          <p:nvPr/>
        </p:nvSpPr>
        <p:spPr>
          <a:xfrm>
            <a:off x="7706868" y="4291513"/>
            <a:ext cx="1526551" cy="1708355"/>
          </a:xfrm>
          <a:prstGeom prst="mathMultiply">
            <a:avLst>
              <a:gd name="adj1" fmla="val 819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7ED67-2098-4135-A9A9-4BE005AB882A}"/>
              </a:ext>
            </a:extLst>
          </p:cNvPr>
          <p:cNvSpPr txBox="1"/>
          <p:nvPr/>
        </p:nvSpPr>
        <p:spPr>
          <a:xfrm>
            <a:off x="7642328" y="5705613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Accountability Loop</a:t>
            </a:r>
          </a:p>
        </p:txBody>
      </p:sp>
    </p:spTree>
    <p:extLst>
      <p:ext uri="{BB962C8B-B14F-4D97-AF65-F5344CB8AC3E}">
        <p14:creationId xmlns:p14="http://schemas.microsoft.com/office/powerpoint/2010/main" val="11439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199DA8-4C1B-4B86-9FC7-808E0206B990}"/>
              </a:ext>
            </a:extLst>
          </p:cNvPr>
          <p:cNvSpPr/>
          <p:nvPr/>
        </p:nvSpPr>
        <p:spPr>
          <a:xfrm>
            <a:off x="5419344" y="4094726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2CEC-EB6A-41A1-B458-E3858BC6759F}"/>
              </a:ext>
            </a:extLst>
          </p:cNvPr>
          <p:cNvSpPr txBox="1"/>
          <p:nvPr/>
        </p:nvSpPr>
        <p:spPr>
          <a:xfrm>
            <a:off x="5443566" y="375529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467CAE-C6F5-4457-A3F0-44045D635ACB}"/>
              </a:ext>
            </a:extLst>
          </p:cNvPr>
          <p:cNvSpPr/>
          <p:nvPr/>
        </p:nvSpPr>
        <p:spPr>
          <a:xfrm>
            <a:off x="2707998" y="312901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03C2EE-4E91-4E16-BC96-047376D7C7D7}"/>
              </a:ext>
            </a:extLst>
          </p:cNvPr>
          <p:cNvSpPr/>
          <p:nvPr/>
        </p:nvSpPr>
        <p:spPr>
          <a:xfrm>
            <a:off x="3908470" y="1845172"/>
            <a:ext cx="1645920" cy="731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B13BEE-852E-4C1E-A7DC-593751946B9E}"/>
              </a:ext>
            </a:extLst>
          </p:cNvPr>
          <p:cNvSpPr/>
          <p:nvPr/>
        </p:nvSpPr>
        <p:spPr>
          <a:xfrm>
            <a:off x="2477723" y="1414272"/>
            <a:ext cx="4733844" cy="3627115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4F89EF5-34A3-40FC-B3B1-9CFBBD3299A1}"/>
              </a:ext>
            </a:extLst>
          </p:cNvPr>
          <p:cNvCxnSpPr>
            <a:cxnSpLocks/>
            <a:stCxn id="2" idx="0"/>
            <a:endCxn id="17" idx="6"/>
          </p:cNvCxnSpPr>
          <p:nvPr/>
        </p:nvCxnSpPr>
        <p:spPr>
          <a:xfrm rot="16200000" flipV="1">
            <a:off x="4956450" y="2808872"/>
            <a:ext cx="1883794" cy="68791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7123615-CD96-4D7D-B5A7-C53BC52B6ACA}"/>
              </a:ext>
            </a:extLst>
          </p:cNvPr>
          <p:cNvCxnSpPr>
            <a:cxnSpLocks/>
            <a:stCxn id="16" idx="4"/>
            <a:endCxn id="2" idx="2"/>
          </p:cNvCxnSpPr>
          <p:nvPr/>
        </p:nvCxnSpPr>
        <p:spPr>
          <a:xfrm rot="16200000" flipH="1">
            <a:off x="4175174" y="3216316"/>
            <a:ext cx="599954" cy="188838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FBBDE4-12D9-42F2-94D7-AC8BE054F727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0800000" flipV="1">
            <a:off x="3530958" y="2210932"/>
            <a:ext cx="377512" cy="9180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188771D-A16E-4BC7-A3F1-39A2DC20921C}"/>
              </a:ext>
            </a:extLst>
          </p:cNvPr>
          <p:cNvSpPr txBox="1"/>
          <p:nvPr/>
        </p:nvSpPr>
        <p:spPr>
          <a:xfrm>
            <a:off x="2757180" y="1030077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Ownership Loop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020C7AC-1AFB-4D5F-B9CF-D98D749EF8AF}"/>
              </a:ext>
            </a:extLst>
          </p:cNvPr>
          <p:cNvSpPr/>
          <p:nvPr/>
        </p:nvSpPr>
        <p:spPr>
          <a:xfrm flipH="1">
            <a:off x="7294022" y="1149830"/>
            <a:ext cx="1255776" cy="426725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99AF5E-2E2C-4709-A55D-B168B3059B61}"/>
              </a:ext>
            </a:extLst>
          </p:cNvPr>
          <p:cNvSpPr txBox="1"/>
          <p:nvPr/>
        </p:nvSpPr>
        <p:spPr>
          <a:xfrm flipH="1">
            <a:off x="8461321" y="23006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09456"/>
                </a:solidFill>
              </a:rPr>
              <a:t>Leader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1E13BC-3FBB-4305-BC25-67B915B70E55}"/>
              </a:ext>
            </a:extLst>
          </p:cNvPr>
          <p:cNvSpPr txBox="1"/>
          <p:nvPr/>
        </p:nvSpPr>
        <p:spPr>
          <a:xfrm flipH="1">
            <a:off x="8857487" y="2960293"/>
            <a:ext cx="89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Mentor</a:t>
            </a:r>
          </a:p>
          <a:p>
            <a:r>
              <a:rPr lang="en-US" dirty="0">
                <a:solidFill>
                  <a:schemeClr val="accent2"/>
                </a:solidFill>
              </a:rPr>
              <a:t>Coach</a:t>
            </a:r>
          </a:p>
        </p:txBody>
      </p:sp>
    </p:spTree>
    <p:extLst>
      <p:ext uri="{BB962C8B-B14F-4D97-AF65-F5344CB8AC3E}">
        <p14:creationId xmlns:p14="http://schemas.microsoft.com/office/powerpoint/2010/main" val="15048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7661E06988045B99CD3FA919F022E" ma:contentTypeVersion="8" ma:contentTypeDescription="Create a new document." ma:contentTypeScope="" ma:versionID="f1135cba6aa083cf3362dafe11332254">
  <xsd:schema xmlns:xsd="http://www.w3.org/2001/XMLSchema" xmlns:xs="http://www.w3.org/2001/XMLSchema" xmlns:p="http://schemas.microsoft.com/office/2006/metadata/properties" xmlns:ns2="9aa76b75-b306-42d6-a9ed-ce126284139a" xmlns:ns3="42b40662-1e4d-4c4b-b699-8711daf7d8b7" targetNamespace="http://schemas.microsoft.com/office/2006/metadata/properties" ma:root="true" ma:fieldsID="9fd06e95077c18db512cd43667d7ec99" ns2:_="" ns3:_="">
    <xsd:import namespace="9aa76b75-b306-42d6-a9ed-ce126284139a"/>
    <xsd:import namespace="42b40662-1e4d-4c4b-b699-8711daf7d8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76b75-b306-42d6-a9ed-ce1262841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40662-1e4d-4c4b-b699-8711daf7d8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AD810-E40D-4A52-9F8D-C593D05D3678}">
  <ds:schemaRefs>
    <ds:schemaRef ds:uri="http://purl.org/dc/elements/1.1/"/>
    <ds:schemaRef ds:uri="http://purl.org/dc/dcmitype/"/>
    <ds:schemaRef ds:uri="http://purl.org/dc/terms/"/>
    <ds:schemaRef ds:uri="42b40662-1e4d-4c4b-b699-8711daf7d8b7"/>
    <ds:schemaRef ds:uri="http://schemas.microsoft.com/office/2006/documentManagement/types"/>
    <ds:schemaRef ds:uri="http://schemas.microsoft.com/office/infopath/2007/PartnerControls"/>
    <ds:schemaRef ds:uri="9aa76b75-b306-42d6-a9ed-ce126284139a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7D61EC-37EC-448B-AE2E-4E9D7D78D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D50A2-49BB-41E3-881B-53DECCFC4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76b75-b306-42d6-a9ed-ce126284139a"/>
    <ds:schemaRef ds:uri="42b40662-1e4d-4c4b-b699-8711daf7d8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Baker</dc:creator>
  <cp:lastModifiedBy>Arlo Social</cp:lastModifiedBy>
  <cp:revision>8</cp:revision>
  <dcterms:created xsi:type="dcterms:W3CDTF">2018-08-30T22:49:03Z</dcterms:created>
  <dcterms:modified xsi:type="dcterms:W3CDTF">2019-04-10T02:58:54Z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0x0101008777661E06988045B99CD3FA919F022E</vt:lpwstr>
  </property>
</Properties>
</file>