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5A069-CBF3-4791-854E-276655FD8E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EFD73-8BDB-479F-BFB6-FF754D3D474F}">
      <dgm:prSet phldrT="[Text]"/>
      <dgm:spPr/>
      <dgm:t>
        <a:bodyPr/>
        <a:lstStyle/>
        <a:p>
          <a:r>
            <a:rPr lang="en-US" dirty="0"/>
            <a:t>Choose where to look</a:t>
          </a:r>
        </a:p>
      </dgm:t>
    </dgm:pt>
    <dgm:pt modelId="{FC5C32C7-84C1-4418-BA71-89A0F8164CDD}" type="parTrans" cxnId="{B33DFDBD-C82F-49B5-A3EA-8E0B197F4593}">
      <dgm:prSet/>
      <dgm:spPr/>
      <dgm:t>
        <a:bodyPr/>
        <a:lstStyle/>
        <a:p>
          <a:endParaRPr lang="en-US"/>
        </a:p>
      </dgm:t>
    </dgm:pt>
    <dgm:pt modelId="{88FB40AE-B329-498D-AE35-EF407E4EACD2}" type="sibTrans" cxnId="{B33DFDBD-C82F-49B5-A3EA-8E0B197F4593}">
      <dgm:prSet/>
      <dgm:spPr/>
      <dgm:t>
        <a:bodyPr/>
        <a:lstStyle/>
        <a:p>
          <a:endParaRPr lang="en-US"/>
        </a:p>
      </dgm:t>
    </dgm:pt>
    <dgm:pt modelId="{842E047C-32F4-4D91-90CB-34C93D647ADD}">
      <dgm:prSet phldrT="[Text]"/>
      <dgm:spPr/>
      <dgm:t>
        <a:bodyPr/>
        <a:lstStyle/>
        <a:p>
          <a:r>
            <a:rPr lang="en-US" dirty="0"/>
            <a:t>Have an insight</a:t>
          </a:r>
        </a:p>
      </dgm:t>
    </dgm:pt>
    <dgm:pt modelId="{2CCBAFEF-40DE-460F-A04D-941DFF000A37}" type="parTrans" cxnId="{3DEF1EB1-34E4-497B-9E2F-B0D9F4D5868C}">
      <dgm:prSet/>
      <dgm:spPr/>
      <dgm:t>
        <a:bodyPr/>
        <a:lstStyle/>
        <a:p>
          <a:endParaRPr lang="en-US"/>
        </a:p>
      </dgm:t>
    </dgm:pt>
    <dgm:pt modelId="{BF678481-E6EC-45FB-99C8-EBA8D8EA7D08}" type="sibTrans" cxnId="{3DEF1EB1-34E4-497B-9E2F-B0D9F4D5868C}">
      <dgm:prSet/>
      <dgm:spPr/>
      <dgm:t>
        <a:bodyPr/>
        <a:lstStyle/>
        <a:p>
          <a:endParaRPr lang="en-US"/>
        </a:p>
      </dgm:t>
    </dgm:pt>
    <dgm:pt modelId="{686ACD94-D511-4BBA-A3C7-8A24D9F47C4F}">
      <dgm:prSet phldrT="[Text]"/>
      <dgm:spPr/>
      <dgm:t>
        <a:bodyPr/>
        <a:lstStyle/>
        <a:p>
          <a:r>
            <a:rPr lang="en-US" dirty="0"/>
            <a:t>Write it down</a:t>
          </a:r>
        </a:p>
      </dgm:t>
    </dgm:pt>
    <dgm:pt modelId="{86AC761B-2CAF-4918-B167-0FF5A0902B20}" type="parTrans" cxnId="{5D34F34E-8F06-4FDC-B6F5-62E3527BE3C4}">
      <dgm:prSet/>
      <dgm:spPr/>
      <dgm:t>
        <a:bodyPr/>
        <a:lstStyle/>
        <a:p>
          <a:endParaRPr lang="en-US"/>
        </a:p>
      </dgm:t>
    </dgm:pt>
    <dgm:pt modelId="{33FE215B-D2AF-4C75-81A1-D3EC51EAEF26}" type="sibTrans" cxnId="{5D34F34E-8F06-4FDC-B6F5-62E3527BE3C4}">
      <dgm:prSet/>
      <dgm:spPr/>
      <dgm:t>
        <a:bodyPr/>
        <a:lstStyle/>
        <a:p>
          <a:endParaRPr lang="en-US"/>
        </a:p>
      </dgm:t>
    </dgm:pt>
    <dgm:pt modelId="{1703D277-AF8E-4099-BD07-E566B07983D5}">
      <dgm:prSet phldrT="[Text]"/>
      <dgm:spPr/>
      <dgm:t>
        <a:bodyPr/>
        <a:lstStyle/>
        <a:p>
          <a:r>
            <a:rPr lang="en-US" dirty="0"/>
            <a:t>Check in</a:t>
          </a:r>
        </a:p>
      </dgm:t>
    </dgm:pt>
    <dgm:pt modelId="{E4A44217-787B-41FE-A0E3-F01D40B67BC9}" type="parTrans" cxnId="{547B232B-BB19-4872-885D-C61ED9DEFADC}">
      <dgm:prSet/>
      <dgm:spPr/>
      <dgm:t>
        <a:bodyPr/>
        <a:lstStyle/>
        <a:p>
          <a:endParaRPr lang="en-US"/>
        </a:p>
      </dgm:t>
    </dgm:pt>
    <dgm:pt modelId="{B7BC74FF-F406-4172-876A-EA581DF365E3}" type="sibTrans" cxnId="{547B232B-BB19-4872-885D-C61ED9DEFADC}">
      <dgm:prSet/>
      <dgm:spPr/>
      <dgm:t>
        <a:bodyPr/>
        <a:lstStyle/>
        <a:p>
          <a:endParaRPr lang="en-US"/>
        </a:p>
      </dgm:t>
    </dgm:pt>
    <dgm:pt modelId="{942FDF7D-E44F-463F-BE66-EC9E1D991187}" type="pres">
      <dgm:prSet presAssocID="{2865A069-CBF3-4791-854E-276655FD8E5F}" presName="Name0" presStyleCnt="0">
        <dgm:presLayoutVars>
          <dgm:dir/>
          <dgm:resizeHandles val="exact"/>
        </dgm:presLayoutVars>
      </dgm:prSet>
      <dgm:spPr/>
    </dgm:pt>
    <dgm:pt modelId="{B62C29CC-7D65-4F18-846D-244D531AC0E2}" type="pres">
      <dgm:prSet presAssocID="{2865A069-CBF3-4791-854E-276655FD8E5F}" presName="cycle" presStyleCnt="0"/>
      <dgm:spPr/>
    </dgm:pt>
    <dgm:pt modelId="{D4927CF6-FEE3-4194-B094-8841A118D798}" type="pres">
      <dgm:prSet presAssocID="{8DDEFD73-8BDB-479F-BFB6-FF754D3D474F}" presName="nodeFirstNode" presStyleLbl="node1" presStyleIdx="0" presStyleCnt="4">
        <dgm:presLayoutVars>
          <dgm:bulletEnabled val="1"/>
        </dgm:presLayoutVars>
      </dgm:prSet>
      <dgm:spPr/>
    </dgm:pt>
    <dgm:pt modelId="{11D4AA6D-D190-4771-ACB4-9A1E0AC4D2C7}" type="pres">
      <dgm:prSet presAssocID="{88FB40AE-B329-498D-AE35-EF407E4EACD2}" presName="sibTransFirstNode" presStyleLbl="bgShp" presStyleIdx="0" presStyleCnt="1"/>
      <dgm:spPr/>
    </dgm:pt>
    <dgm:pt modelId="{CB41E60F-E8DF-453F-ABD7-3381ACC04842}" type="pres">
      <dgm:prSet presAssocID="{842E047C-32F4-4D91-90CB-34C93D647ADD}" presName="nodeFollowingNodes" presStyleLbl="node1" presStyleIdx="1" presStyleCnt="4">
        <dgm:presLayoutVars>
          <dgm:bulletEnabled val="1"/>
        </dgm:presLayoutVars>
      </dgm:prSet>
      <dgm:spPr/>
    </dgm:pt>
    <dgm:pt modelId="{9DA8AF02-FCDB-4DE5-9F39-F706C1E7C00E}" type="pres">
      <dgm:prSet presAssocID="{686ACD94-D511-4BBA-A3C7-8A24D9F47C4F}" presName="nodeFollowingNodes" presStyleLbl="node1" presStyleIdx="2" presStyleCnt="4">
        <dgm:presLayoutVars>
          <dgm:bulletEnabled val="1"/>
        </dgm:presLayoutVars>
      </dgm:prSet>
      <dgm:spPr/>
    </dgm:pt>
    <dgm:pt modelId="{892D04DC-4FB2-4483-A18C-A2AFECF46F17}" type="pres">
      <dgm:prSet presAssocID="{1703D277-AF8E-4099-BD07-E566B07983D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47B232B-BB19-4872-885D-C61ED9DEFADC}" srcId="{2865A069-CBF3-4791-854E-276655FD8E5F}" destId="{1703D277-AF8E-4099-BD07-E566B07983D5}" srcOrd="3" destOrd="0" parTransId="{E4A44217-787B-41FE-A0E3-F01D40B67BC9}" sibTransId="{B7BC74FF-F406-4172-876A-EA581DF365E3}"/>
    <dgm:cxn modelId="{7881A038-F4F5-40D4-AF94-A2F0FB4E146B}" type="presOf" srcId="{842E047C-32F4-4D91-90CB-34C93D647ADD}" destId="{CB41E60F-E8DF-453F-ABD7-3381ACC04842}" srcOrd="0" destOrd="0" presId="urn:microsoft.com/office/officeart/2005/8/layout/cycle3"/>
    <dgm:cxn modelId="{C9CC6265-2D16-4430-B149-07721E61AB15}" type="presOf" srcId="{88FB40AE-B329-498D-AE35-EF407E4EACD2}" destId="{11D4AA6D-D190-4771-ACB4-9A1E0AC4D2C7}" srcOrd="0" destOrd="0" presId="urn:microsoft.com/office/officeart/2005/8/layout/cycle3"/>
    <dgm:cxn modelId="{5D34F34E-8F06-4FDC-B6F5-62E3527BE3C4}" srcId="{2865A069-CBF3-4791-854E-276655FD8E5F}" destId="{686ACD94-D511-4BBA-A3C7-8A24D9F47C4F}" srcOrd="2" destOrd="0" parTransId="{86AC761B-2CAF-4918-B167-0FF5A0902B20}" sibTransId="{33FE215B-D2AF-4C75-81A1-D3EC51EAEF26}"/>
    <dgm:cxn modelId="{791E298D-AEF1-4C47-9546-66199CC7C7B9}" type="presOf" srcId="{1703D277-AF8E-4099-BD07-E566B07983D5}" destId="{892D04DC-4FB2-4483-A18C-A2AFECF46F17}" srcOrd="0" destOrd="0" presId="urn:microsoft.com/office/officeart/2005/8/layout/cycle3"/>
    <dgm:cxn modelId="{3DEF1EB1-34E4-497B-9E2F-B0D9F4D5868C}" srcId="{2865A069-CBF3-4791-854E-276655FD8E5F}" destId="{842E047C-32F4-4D91-90CB-34C93D647ADD}" srcOrd="1" destOrd="0" parTransId="{2CCBAFEF-40DE-460F-A04D-941DFF000A37}" sibTransId="{BF678481-E6EC-45FB-99C8-EBA8D8EA7D08}"/>
    <dgm:cxn modelId="{B33DFDBD-C82F-49B5-A3EA-8E0B197F4593}" srcId="{2865A069-CBF3-4791-854E-276655FD8E5F}" destId="{8DDEFD73-8BDB-479F-BFB6-FF754D3D474F}" srcOrd="0" destOrd="0" parTransId="{FC5C32C7-84C1-4418-BA71-89A0F8164CDD}" sibTransId="{88FB40AE-B329-498D-AE35-EF407E4EACD2}"/>
    <dgm:cxn modelId="{7055D5C7-4573-48A7-9A59-83DDAC0EBA6D}" type="presOf" srcId="{8DDEFD73-8BDB-479F-BFB6-FF754D3D474F}" destId="{D4927CF6-FEE3-4194-B094-8841A118D798}" srcOrd="0" destOrd="0" presId="urn:microsoft.com/office/officeart/2005/8/layout/cycle3"/>
    <dgm:cxn modelId="{E57BCAC8-F3FD-416F-87A0-0BA0CA182615}" type="presOf" srcId="{2865A069-CBF3-4791-854E-276655FD8E5F}" destId="{942FDF7D-E44F-463F-BE66-EC9E1D991187}" srcOrd="0" destOrd="0" presId="urn:microsoft.com/office/officeart/2005/8/layout/cycle3"/>
    <dgm:cxn modelId="{E6D8BFE0-67DC-4CFA-9EB6-BD6DFC59F6C1}" type="presOf" srcId="{686ACD94-D511-4BBA-A3C7-8A24D9F47C4F}" destId="{9DA8AF02-FCDB-4DE5-9F39-F706C1E7C00E}" srcOrd="0" destOrd="0" presId="urn:microsoft.com/office/officeart/2005/8/layout/cycle3"/>
    <dgm:cxn modelId="{72C8A994-3A70-4869-AB7C-A0AD1E59BBB0}" type="presParOf" srcId="{942FDF7D-E44F-463F-BE66-EC9E1D991187}" destId="{B62C29CC-7D65-4F18-846D-244D531AC0E2}" srcOrd="0" destOrd="0" presId="urn:microsoft.com/office/officeart/2005/8/layout/cycle3"/>
    <dgm:cxn modelId="{2D7357DA-23E3-4DF9-BD6B-B5B8F6FC40E3}" type="presParOf" srcId="{B62C29CC-7D65-4F18-846D-244D531AC0E2}" destId="{D4927CF6-FEE3-4194-B094-8841A118D798}" srcOrd="0" destOrd="0" presId="urn:microsoft.com/office/officeart/2005/8/layout/cycle3"/>
    <dgm:cxn modelId="{A82A361C-CF59-4EEE-8AD2-209E4A312AD8}" type="presParOf" srcId="{B62C29CC-7D65-4F18-846D-244D531AC0E2}" destId="{11D4AA6D-D190-4771-ACB4-9A1E0AC4D2C7}" srcOrd="1" destOrd="0" presId="urn:microsoft.com/office/officeart/2005/8/layout/cycle3"/>
    <dgm:cxn modelId="{E1241679-7571-4855-9C4E-4EB0ABCCDF6B}" type="presParOf" srcId="{B62C29CC-7D65-4F18-846D-244D531AC0E2}" destId="{CB41E60F-E8DF-453F-ABD7-3381ACC04842}" srcOrd="2" destOrd="0" presId="urn:microsoft.com/office/officeart/2005/8/layout/cycle3"/>
    <dgm:cxn modelId="{72D3199A-C58D-413E-A72D-86AF0164524F}" type="presParOf" srcId="{B62C29CC-7D65-4F18-846D-244D531AC0E2}" destId="{9DA8AF02-FCDB-4DE5-9F39-F706C1E7C00E}" srcOrd="3" destOrd="0" presId="urn:microsoft.com/office/officeart/2005/8/layout/cycle3"/>
    <dgm:cxn modelId="{6D228200-C42C-404E-A2FA-30C008EB3E56}" type="presParOf" srcId="{B62C29CC-7D65-4F18-846D-244D531AC0E2}" destId="{892D04DC-4FB2-4483-A18C-A2AFECF46F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4AA6D-D190-4771-ACB4-9A1E0AC4D2C7}">
      <dsp:nvSpPr>
        <dsp:cNvPr id="0" name=""/>
        <dsp:cNvSpPr/>
      </dsp:nvSpPr>
      <dsp:spPr>
        <a:xfrm>
          <a:off x="1475371" y="-125479"/>
          <a:ext cx="5177256" cy="5177256"/>
        </a:xfrm>
        <a:prstGeom prst="circularArrow">
          <a:avLst>
            <a:gd name="adj1" fmla="val 4668"/>
            <a:gd name="adj2" fmla="val 272909"/>
            <a:gd name="adj3" fmla="val 12888704"/>
            <a:gd name="adj4" fmla="val 1799187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27CF6-FEE3-4194-B094-8841A118D798}">
      <dsp:nvSpPr>
        <dsp:cNvPr id="0" name=""/>
        <dsp:cNvSpPr/>
      </dsp:nvSpPr>
      <dsp:spPr>
        <a:xfrm>
          <a:off x="2365374" y="1042"/>
          <a:ext cx="3397249" cy="1698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Choose where to look</a:t>
          </a:r>
        </a:p>
      </dsp:txBody>
      <dsp:txXfrm>
        <a:off x="2448294" y="83962"/>
        <a:ext cx="3231409" cy="1532784"/>
      </dsp:txXfrm>
    </dsp:sp>
    <dsp:sp modelId="{CB41E60F-E8DF-453F-ABD7-3381ACC04842}">
      <dsp:nvSpPr>
        <dsp:cNvPr id="0" name=""/>
        <dsp:cNvSpPr/>
      </dsp:nvSpPr>
      <dsp:spPr>
        <a:xfrm>
          <a:off x="4224353" y="1860021"/>
          <a:ext cx="3397249" cy="1698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Have an insight</a:t>
          </a:r>
        </a:p>
      </dsp:txBody>
      <dsp:txXfrm>
        <a:off x="4307273" y="1942941"/>
        <a:ext cx="3231409" cy="1532784"/>
      </dsp:txXfrm>
    </dsp:sp>
    <dsp:sp modelId="{9DA8AF02-FCDB-4DE5-9F39-F706C1E7C00E}">
      <dsp:nvSpPr>
        <dsp:cNvPr id="0" name=""/>
        <dsp:cNvSpPr/>
      </dsp:nvSpPr>
      <dsp:spPr>
        <a:xfrm>
          <a:off x="2365375" y="3718999"/>
          <a:ext cx="3397249" cy="1698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Write it down</a:t>
          </a:r>
        </a:p>
      </dsp:txBody>
      <dsp:txXfrm>
        <a:off x="2448295" y="3801919"/>
        <a:ext cx="3231409" cy="1532784"/>
      </dsp:txXfrm>
    </dsp:sp>
    <dsp:sp modelId="{892D04DC-4FB2-4483-A18C-A2AFECF46F17}">
      <dsp:nvSpPr>
        <dsp:cNvPr id="0" name=""/>
        <dsp:cNvSpPr/>
      </dsp:nvSpPr>
      <dsp:spPr>
        <a:xfrm>
          <a:off x="506396" y="1860021"/>
          <a:ext cx="3397249" cy="1698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Check in</a:t>
          </a:r>
        </a:p>
      </dsp:txBody>
      <dsp:txXfrm>
        <a:off x="589316" y="1942941"/>
        <a:ext cx="3231409" cy="153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D16-233B-4B59-B9A4-D281708A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29B7-A848-44CD-A2BA-492A9EC21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A085-3F74-4733-B346-DC739718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B498-732E-444C-958F-8D4B695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236C6-00DC-410E-8F27-2CD80DD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1FC7-FFFD-4DFB-9B29-690B4C06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4FFF6-02AA-4869-BAD4-6D3FCD837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CB67-8FD9-461E-983A-D1F4AB99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293A-CB70-4E4C-887C-73A0D55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D1D2-41F0-46E3-8A63-AE19085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77A0-FFC2-4B7A-B55E-3F43C86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5CEDD-3C27-4B3C-B29B-4293A2674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768F-1AA5-4902-8771-49EA459B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B784-91EF-40F5-88B0-862D7E27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3012-3795-4DC3-AA16-DF2D4735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938-6184-4D9E-9593-1CE2847D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75F4-C196-498F-BD80-2215E4EA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6D5A-49DF-44E7-ACEE-914ED1B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F69D-CE38-4E45-97ED-6F5FE09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843C-B3D0-494F-BF3E-613E6FCE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C10A-37CA-48FE-9E5E-C42101CF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CE85-6C1E-4E28-B860-F126E4A5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5A91-FE6C-4E6B-BDE7-022ADE21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C959-F103-46E4-ADDC-2F2C6CD1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6A33-FF43-44B5-8B99-F3036AB2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73E1-14DF-4F27-9C6C-95F29056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9C45-83D3-48BD-B871-863405AF2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310C9-47AE-4541-A948-F2D4ED4F3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B7149-37C2-4136-BCF0-64A3F80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DC6F-DCA4-4814-818D-30D27D9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CE64-B2D5-4E1C-8FC4-1297944D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F93B-1CB3-4152-9F27-FF5ED023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06A3-C39A-468E-AC72-A68F7C62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6E0F-18C8-4B5A-87EE-2B9813AE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AE43-A3E3-4CC5-8A63-32D1222C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6CDFE-66D1-4BC8-981D-C69465D31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C9F51-D2A5-46F9-A3FD-5059F45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AE19C-E8C6-42E9-B8B9-D6DFA96C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597DB-E9E6-4B64-8B17-ACD14C4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AEB4-D770-4B5D-88D1-C2E4EEC8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86FBD-C441-4D96-BA31-30BA5C19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3E84-07D5-4106-9496-33720822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72670-488F-4A7F-B227-3AAE3EC5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FF52E-B0F4-43CA-A887-C1DB03B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1C7D0-55EE-450C-AF07-8F52E405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0277-49FE-4501-A32A-7490758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05EA-7B25-4EDE-A54C-740218A3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6D39-ABA6-4CCD-849E-C9E3FC33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3C3A-BC80-4E37-9844-6C736B89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7B2C-80AD-4B7A-AEFE-F9D53D5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49455-B4AC-40D9-B7FD-594D4C5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0162-F17D-40D8-A55A-26FEF795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622E-691E-44B8-920C-D62EC63B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8624D-C6D6-4B42-BC78-1F9FF980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1EAE-2153-4C19-A725-B09581FC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F07F-4281-4B62-984B-57CB5B68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0E0E-2239-4C86-9437-CD6C27B6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D6C1-B93B-498F-A213-5CDDCAC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E4B1B-4237-4641-8462-0EC6FA71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64B24-1CBE-49A6-BABC-1D2E1931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4F5E-5205-470D-A5CF-23359196F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2FBC-113C-4FD7-B9E0-3A6B404A8A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A55D-B385-4C6D-BBE5-5621B833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E2F6-11EF-42BC-90D7-99896A596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692-19B2-4A9D-8C8A-AD5C5DC8F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F6F6-D8BE-4C72-A6A3-6B164FCB8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Mastering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6225A-F1AB-4E6C-B391-A80F8C19B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Preventing bugs you don’t know about in code you can’t test</a:t>
            </a:r>
          </a:p>
          <a:p>
            <a:endParaRPr lang="en-US" dirty="0"/>
          </a:p>
          <a:p>
            <a:r>
              <a:rPr lang="en-US" dirty="0"/>
              <a:t>Arlo Belshee</a:t>
            </a:r>
          </a:p>
          <a:p>
            <a:r>
              <a:rPr lang="en-US" dirty="0"/>
              <a:t>@</a:t>
            </a:r>
            <a:r>
              <a:rPr lang="en-US" dirty="0" err="1"/>
              <a:t>arlobelshee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64938-8E75-4DB4-8DD9-128760B56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385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ctagon 4">
            <a:extLst>
              <a:ext uri="{FF2B5EF4-FFF2-40B4-BE49-F238E27FC236}">
                <a16:creationId xmlns:a16="http://schemas.microsoft.com/office/drawing/2014/main" id="{C4BAFE94-D26D-4245-AD83-BF383AA72FEE}"/>
              </a:ext>
            </a:extLst>
          </p:cNvPr>
          <p:cNvSpPr/>
          <p:nvPr/>
        </p:nvSpPr>
        <p:spPr>
          <a:xfrm>
            <a:off x="2660072" y="4563687"/>
            <a:ext cx="1454728" cy="1313411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Safe, better, no worse?</a:t>
            </a:r>
          </a:p>
        </p:txBody>
      </p:sp>
    </p:spTree>
    <p:extLst>
      <p:ext uri="{BB962C8B-B14F-4D97-AF65-F5344CB8AC3E}">
        <p14:creationId xmlns:p14="http://schemas.microsoft.com/office/powerpoint/2010/main" val="345238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Mastering Legacy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Legacy Code</dc:title>
  <dc:creator>Arlo Social</dc:creator>
  <cp:lastModifiedBy>Arlo Social</cp:lastModifiedBy>
  <cp:revision>3</cp:revision>
  <dcterms:created xsi:type="dcterms:W3CDTF">2018-04-30T14:42:50Z</dcterms:created>
  <dcterms:modified xsi:type="dcterms:W3CDTF">2018-04-30T14:59:46Z</dcterms:modified>
</cp:coreProperties>
</file>