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A9685-B642-46B5-BA92-403CC3BFBA0C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79EAB-BB74-41CA-9DC0-7B4AA9362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57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A9685-B642-46B5-BA92-403CC3BFBA0C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79EAB-BB74-41CA-9DC0-7B4AA9362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4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A9685-B642-46B5-BA92-403CC3BFBA0C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79EAB-BB74-41CA-9DC0-7B4AA9362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5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A9685-B642-46B5-BA92-403CC3BFBA0C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79EAB-BB74-41CA-9DC0-7B4AA9362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8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A9685-B642-46B5-BA92-403CC3BFBA0C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79EAB-BB74-41CA-9DC0-7B4AA9362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38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A9685-B642-46B5-BA92-403CC3BFBA0C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79EAB-BB74-41CA-9DC0-7B4AA9362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0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A9685-B642-46B5-BA92-403CC3BFBA0C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79EAB-BB74-41CA-9DC0-7B4AA9362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2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A9685-B642-46B5-BA92-403CC3BFBA0C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79EAB-BB74-41CA-9DC0-7B4AA9362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0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A9685-B642-46B5-BA92-403CC3BFBA0C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79EAB-BB74-41CA-9DC0-7B4AA9362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43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A9685-B642-46B5-BA92-403CC3BFBA0C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79EAB-BB74-41CA-9DC0-7B4AA9362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95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A9685-B642-46B5-BA92-403CC3BFBA0C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79EAB-BB74-41CA-9DC0-7B4AA9362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38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A9685-B642-46B5-BA92-403CC3BFBA0C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79EAB-BB74-41CA-9DC0-7B4AA9362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4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Agility:</a:t>
            </a:r>
            <a:br>
              <a:rPr lang="en-US" dirty="0" smtClean="0"/>
            </a:br>
            <a:r>
              <a:rPr lang="en-US" dirty="0" smtClean="0"/>
              <a:t>Step 1: Discipline</a:t>
            </a:r>
            <a:br>
              <a:rPr lang="en-US" dirty="0" smtClean="0"/>
            </a:br>
            <a:r>
              <a:rPr lang="en-US" dirty="0" smtClean="0"/>
              <a:t>Step 2: Make awesome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Arlo Belshee</a:t>
            </a:r>
          </a:p>
          <a:p>
            <a:endParaRPr lang="en-US" dirty="0"/>
          </a:p>
          <a:p>
            <a:r>
              <a:rPr lang="en-US" dirty="0" smtClean="0"/>
              <a:t>@</a:t>
            </a:r>
            <a:r>
              <a:rPr lang="en-US" dirty="0" err="1" smtClean="0"/>
              <a:t>arlobelshee</a:t>
            </a:r>
            <a:r>
              <a:rPr lang="en-US" dirty="0" smtClean="0"/>
              <a:t>, http://arlobelshee.com/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48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alks default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11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Cambria</vt:lpstr>
      <vt:lpstr>Office Theme</vt:lpstr>
      <vt:lpstr>Agility: Step 1: Discipline Step 2: Make awesome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Agility: Step 1: Discipline Step 2: Make awesome</dc:title>
  <dc:creator>Abel CodeMonk</dc:creator>
  <cp:lastModifiedBy>Abel CodeMonk</cp:lastModifiedBy>
  <cp:revision>2</cp:revision>
  <dcterms:created xsi:type="dcterms:W3CDTF">2014-02-27T01:54:34Z</dcterms:created>
  <dcterms:modified xsi:type="dcterms:W3CDTF">2014-02-27T02:02:08Z</dcterms:modified>
</cp:coreProperties>
</file>