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80" r:id="rId4"/>
    <p:sldId id="259" r:id="rId5"/>
    <p:sldId id="258" r:id="rId6"/>
    <p:sldId id="282" r:id="rId7"/>
    <p:sldId id="260" r:id="rId8"/>
    <p:sldId id="262" r:id="rId9"/>
    <p:sldId id="276" r:id="rId10"/>
    <p:sldId id="267" r:id="rId11"/>
    <p:sldId id="264" r:id="rId12"/>
    <p:sldId id="266" r:id="rId13"/>
    <p:sldId id="261" r:id="rId14"/>
    <p:sldId id="273" r:id="rId15"/>
    <p:sldId id="265" r:id="rId16"/>
    <p:sldId id="279" r:id="rId17"/>
    <p:sldId id="283" r:id="rId18"/>
    <p:sldId id="263" r:id="rId19"/>
    <p:sldId id="272" r:id="rId20"/>
    <p:sldId id="278" r:id="rId21"/>
    <p:sldId id="277" r:id="rId22"/>
    <p:sldId id="275" r:id="rId23"/>
    <p:sldId id="268" r:id="rId24"/>
    <p:sldId id="269" r:id="rId25"/>
    <p:sldId id="274"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94660"/>
  </p:normalViewPr>
  <p:slideViewPr>
    <p:cSldViewPr snapToGrid="0">
      <p:cViewPr varScale="1">
        <p:scale>
          <a:sx n="71" d="100"/>
          <a:sy n="71" d="100"/>
        </p:scale>
        <p:origin x="36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67B97B-D43C-4132-8782-59CA6D15D012}" type="doc">
      <dgm:prSet loTypeId="urn:microsoft.com/office/officeart/2005/8/layout/cycle3" loCatId="cycle" qsTypeId="urn:microsoft.com/office/officeart/2005/8/quickstyle/simple1" qsCatId="simple" csTypeId="urn:microsoft.com/office/officeart/2005/8/colors/colorful1" csCatId="colorful" phldr="1"/>
      <dgm:spPr/>
      <dgm:t>
        <a:bodyPr/>
        <a:lstStyle/>
        <a:p>
          <a:endParaRPr lang="en-US"/>
        </a:p>
      </dgm:t>
    </dgm:pt>
    <dgm:pt modelId="{CD6A7A70-FAA5-40E7-8150-31467DB5554B}">
      <dgm:prSet phldrT="[Text]"/>
      <dgm:spPr/>
      <dgm:t>
        <a:bodyPr/>
        <a:lstStyle/>
        <a:p>
          <a:r>
            <a:rPr lang="en-US" dirty="0" smtClean="0"/>
            <a:t>Concrete Experience</a:t>
          </a:r>
        </a:p>
      </dgm:t>
    </dgm:pt>
    <dgm:pt modelId="{AB0B7FC1-06AB-4A46-A3AB-2CAA34F6DC72}" type="parTrans" cxnId="{AC6C36D5-A0A0-48C9-A83C-2BAF084A5357}">
      <dgm:prSet/>
      <dgm:spPr/>
      <dgm:t>
        <a:bodyPr/>
        <a:lstStyle/>
        <a:p>
          <a:endParaRPr lang="en-US"/>
        </a:p>
      </dgm:t>
    </dgm:pt>
    <dgm:pt modelId="{482015EA-9036-4997-894A-051770B71D2B}" type="sibTrans" cxnId="{AC6C36D5-A0A0-48C9-A83C-2BAF084A5357}">
      <dgm:prSet/>
      <dgm:spPr/>
      <dgm:t>
        <a:bodyPr/>
        <a:lstStyle/>
        <a:p>
          <a:endParaRPr lang="en-US"/>
        </a:p>
      </dgm:t>
    </dgm:pt>
    <dgm:pt modelId="{4FBCA30B-8E2A-44AB-89FA-9113114B9927}">
      <dgm:prSet phldrT="[Text]"/>
      <dgm:spPr/>
      <dgm:t>
        <a:bodyPr/>
        <a:lstStyle/>
        <a:p>
          <a:r>
            <a:rPr lang="en-US" dirty="0" smtClean="0"/>
            <a:t>Reflective Observation</a:t>
          </a:r>
          <a:endParaRPr lang="en-US" dirty="0"/>
        </a:p>
      </dgm:t>
    </dgm:pt>
    <dgm:pt modelId="{3B6D2A8C-0163-40AA-8AD3-E9D2B7897A81}" type="parTrans" cxnId="{6F0AEDD0-1194-464A-A088-DA2F72CF1265}">
      <dgm:prSet/>
      <dgm:spPr/>
      <dgm:t>
        <a:bodyPr/>
        <a:lstStyle/>
        <a:p>
          <a:endParaRPr lang="en-US"/>
        </a:p>
      </dgm:t>
    </dgm:pt>
    <dgm:pt modelId="{1B077E64-2EE4-4C9D-B057-967BEE03C60F}" type="sibTrans" cxnId="{6F0AEDD0-1194-464A-A088-DA2F72CF1265}">
      <dgm:prSet/>
      <dgm:spPr/>
      <dgm:t>
        <a:bodyPr/>
        <a:lstStyle/>
        <a:p>
          <a:endParaRPr lang="en-US"/>
        </a:p>
      </dgm:t>
    </dgm:pt>
    <dgm:pt modelId="{29C04B24-083B-4816-B9F1-F2B94746D0FB}">
      <dgm:prSet phldrT="[Text]"/>
      <dgm:spPr/>
      <dgm:t>
        <a:bodyPr/>
        <a:lstStyle/>
        <a:p>
          <a:r>
            <a:rPr lang="en-US" dirty="0" smtClean="0"/>
            <a:t>Abstract Concept</a:t>
          </a:r>
          <a:endParaRPr lang="en-US" dirty="0"/>
        </a:p>
      </dgm:t>
    </dgm:pt>
    <dgm:pt modelId="{624A3B21-8164-4A20-80D2-5679BE152745}" type="parTrans" cxnId="{14D88163-115D-4609-AF3B-AEECC4354C68}">
      <dgm:prSet/>
      <dgm:spPr/>
      <dgm:t>
        <a:bodyPr/>
        <a:lstStyle/>
        <a:p>
          <a:endParaRPr lang="en-US"/>
        </a:p>
      </dgm:t>
    </dgm:pt>
    <dgm:pt modelId="{52749792-A397-4D04-9820-1C1A6AA47666}" type="sibTrans" cxnId="{14D88163-115D-4609-AF3B-AEECC4354C68}">
      <dgm:prSet/>
      <dgm:spPr/>
      <dgm:t>
        <a:bodyPr/>
        <a:lstStyle/>
        <a:p>
          <a:endParaRPr lang="en-US"/>
        </a:p>
      </dgm:t>
    </dgm:pt>
    <dgm:pt modelId="{D7F893BE-B6E4-4484-A232-DD76ACACE763}">
      <dgm:prSet phldrT="[Text]"/>
      <dgm:spPr/>
      <dgm:t>
        <a:bodyPr/>
        <a:lstStyle/>
        <a:p>
          <a:r>
            <a:rPr lang="en-US" dirty="0" smtClean="0"/>
            <a:t>Active Experiment</a:t>
          </a:r>
          <a:endParaRPr lang="en-US" dirty="0"/>
        </a:p>
      </dgm:t>
    </dgm:pt>
    <dgm:pt modelId="{E4D6D422-DE40-4CAD-A8BA-5F81A5AAAE0A}" type="parTrans" cxnId="{920B79E1-E64D-4F4D-933A-BD12D29D5201}">
      <dgm:prSet/>
      <dgm:spPr/>
      <dgm:t>
        <a:bodyPr/>
        <a:lstStyle/>
        <a:p>
          <a:endParaRPr lang="en-US"/>
        </a:p>
      </dgm:t>
    </dgm:pt>
    <dgm:pt modelId="{E83D1BCA-7BCB-46AD-B7B0-D67CB82CCE44}" type="sibTrans" cxnId="{920B79E1-E64D-4F4D-933A-BD12D29D5201}">
      <dgm:prSet/>
      <dgm:spPr/>
      <dgm:t>
        <a:bodyPr/>
        <a:lstStyle/>
        <a:p>
          <a:endParaRPr lang="en-US"/>
        </a:p>
      </dgm:t>
    </dgm:pt>
    <dgm:pt modelId="{B6935D55-A93C-43DC-B24A-7B8375A19642}" type="pres">
      <dgm:prSet presAssocID="{5F67B97B-D43C-4132-8782-59CA6D15D012}" presName="Name0" presStyleCnt="0">
        <dgm:presLayoutVars>
          <dgm:dir/>
          <dgm:resizeHandles val="exact"/>
        </dgm:presLayoutVars>
      </dgm:prSet>
      <dgm:spPr/>
      <dgm:t>
        <a:bodyPr/>
        <a:lstStyle/>
        <a:p>
          <a:endParaRPr lang="en-US"/>
        </a:p>
      </dgm:t>
    </dgm:pt>
    <dgm:pt modelId="{7D73B787-51AC-40A4-AB0B-014B3D75583C}" type="pres">
      <dgm:prSet presAssocID="{5F67B97B-D43C-4132-8782-59CA6D15D012}" presName="cycle" presStyleCnt="0"/>
      <dgm:spPr/>
    </dgm:pt>
    <dgm:pt modelId="{06C35201-03B6-4889-91BD-E4A1227F0D71}" type="pres">
      <dgm:prSet presAssocID="{CD6A7A70-FAA5-40E7-8150-31467DB5554B}" presName="nodeFirstNode" presStyleLbl="node1" presStyleIdx="0" presStyleCnt="4">
        <dgm:presLayoutVars>
          <dgm:bulletEnabled val="1"/>
        </dgm:presLayoutVars>
      </dgm:prSet>
      <dgm:spPr/>
      <dgm:t>
        <a:bodyPr/>
        <a:lstStyle/>
        <a:p>
          <a:endParaRPr lang="en-US"/>
        </a:p>
      </dgm:t>
    </dgm:pt>
    <dgm:pt modelId="{E2E21D3C-A227-4D62-B58E-1D4C9B78DF70}" type="pres">
      <dgm:prSet presAssocID="{482015EA-9036-4997-894A-051770B71D2B}" presName="sibTransFirstNode" presStyleLbl="bgShp" presStyleIdx="0" presStyleCnt="1"/>
      <dgm:spPr/>
      <dgm:t>
        <a:bodyPr/>
        <a:lstStyle/>
        <a:p>
          <a:endParaRPr lang="en-US"/>
        </a:p>
      </dgm:t>
    </dgm:pt>
    <dgm:pt modelId="{B2109BE3-B2CD-484F-AD64-A375DFBF5285}" type="pres">
      <dgm:prSet presAssocID="{4FBCA30B-8E2A-44AB-89FA-9113114B9927}" presName="nodeFollowingNodes" presStyleLbl="node1" presStyleIdx="1" presStyleCnt="4">
        <dgm:presLayoutVars>
          <dgm:bulletEnabled val="1"/>
        </dgm:presLayoutVars>
      </dgm:prSet>
      <dgm:spPr/>
      <dgm:t>
        <a:bodyPr/>
        <a:lstStyle/>
        <a:p>
          <a:endParaRPr lang="en-US"/>
        </a:p>
      </dgm:t>
    </dgm:pt>
    <dgm:pt modelId="{F3753940-E6E3-4DFA-AFFF-0D2B458135DE}" type="pres">
      <dgm:prSet presAssocID="{29C04B24-083B-4816-B9F1-F2B94746D0FB}" presName="nodeFollowingNodes" presStyleLbl="node1" presStyleIdx="2" presStyleCnt="4">
        <dgm:presLayoutVars>
          <dgm:bulletEnabled val="1"/>
        </dgm:presLayoutVars>
      </dgm:prSet>
      <dgm:spPr/>
      <dgm:t>
        <a:bodyPr/>
        <a:lstStyle/>
        <a:p>
          <a:endParaRPr lang="en-US"/>
        </a:p>
      </dgm:t>
    </dgm:pt>
    <dgm:pt modelId="{AF58BD6A-6008-48FE-8000-B52F4BD5AD30}" type="pres">
      <dgm:prSet presAssocID="{D7F893BE-B6E4-4484-A232-DD76ACACE763}" presName="nodeFollowingNodes" presStyleLbl="node1" presStyleIdx="3" presStyleCnt="4">
        <dgm:presLayoutVars>
          <dgm:bulletEnabled val="1"/>
        </dgm:presLayoutVars>
      </dgm:prSet>
      <dgm:spPr/>
      <dgm:t>
        <a:bodyPr/>
        <a:lstStyle/>
        <a:p>
          <a:endParaRPr lang="en-US"/>
        </a:p>
      </dgm:t>
    </dgm:pt>
  </dgm:ptLst>
  <dgm:cxnLst>
    <dgm:cxn modelId="{C8BF4D01-DAF3-4CC8-B467-AF9FF18AC744}" type="presOf" srcId="{482015EA-9036-4997-894A-051770B71D2B}" destId="{E2E21D3C-A227-4D62-B58E-1D4C9B78DF70}" srcOrd="0" destOrd="0" presId="urn:microsoft.com/office/officeart/2005/8/layout/cycle3"/>
    <dgm:cxn modelId="{6F0AEDD0-1194-464A-A088-DA2F72CF1265}" srcId="{5F67B97B-D43C-4132-8782-59CA6D15D012}" destId="{4FBCA30B-8E2A-44AB-89FA-9113114B9927}" srcOrd="1" destOrd="0" parTransId="{3B6D2A8C-0163-40AA-8AD3-E9D2B7897A81}" sibTransId="{1B077E64-2EE4-4C9D-B057-967BEE03C60F}"/>
    <dgm:cxn modelId="{1A3D6325-A96A-4057-A36B-BBC2D330897A}" type="presOf" srcId="{29C04B24-083B-4816-B9F1-F2B94746D0FB}" destId="{F3753940-E6E3-4DFA-AFFF-0D2B458135DE}" srcOrd="0" destOrd="0" presId="urn:microsoft.com/office/officeart/2005/8/layout/cycle3"/>
    <dgm:cxn modelId="{920B79E1-E64D-4F4D-933A-BD12D29D5201}" srcId="{5F67B97B-D43C-4132-8782-59CA6D15D012}" destId="{D7F893BE-B6E4-4484-A232-DD76ACACE763}" srcOrd="3" destOrd="0" parTransId="{E4D6D422-DE40-4CAD-A8BA-5F81A5AAAE0A}" sibTransId="{E83D1BCA-7BCB-46AD-B7B0-D67CB82CCE44}"/>
    <dgm:cxn modelId="{AC6C36D5-A0A0-48C9-A83C-2BAF084A5357}" srcId="{5F67B97B-D43C-4132-8782-59CA6D15D012}" destId="{CD6A7A70-FAA5-40E7-8150-31467DB5554B}" srcOrd="0" destOrd="0" parTransId="{AB0B7FC1-06AB-4A46-A3AB-2CAA34F6DC72}" sibTransId="{482015EA-9036-4997-894A-051770B71D2B}"/>
    <dgm:cxn modelId="{B021285A-FCDC-42D0-B628-C718D0497A80}" type="presOf" srcId="{CD6A7A70-FAA5-40E7-8150-31467DB5554B}" destId="{06C35201-03B6-4889-91BD-E4A1227F0D71}" srcOrd="0" destOrd="0" presId="urn:microsoft.com/office/officeart/2005/8/layout/cycle3"/>
    <dgm:cxn modelId="{66DFD624-B2AA-4D2B-8E0E-EFB9964B21E7}" type="presOf" srcId="{D7F893BE-B6E4-4484-A232-DD76ACACE763}" destId="{AF58BD6A-6008-48FE-8000-B52F4BD5AD30}" srcOrd="0" destOrd="0" presId="urn:microsoft.com/office/officeart/2005/8/layout/cycle3"/>
    <dgm:cxn modelId="{14D88163-115D-4609-AF3B-AEECC4354C68}" srcId="{5F67B97B-D43C-4132-8782-59CA6D15D012}" destId="{29C04B24-083B-4816-B9F1-F2B94746D0FB}" srcOrd="2" destOrd="0" parTransId="{624A3B21-8164-4A20-80D2-5679BE152745}" sibTransId="{52749792-A397-4D04-9820-1C1A6AA47666}"/>
    <dgm:cxn modelId="{2DBF7043-D864-40E6-89D6-9BE42F8490DC}" type="presOf" srcId="{5F67B97B-D43C-4132-8782-59CA6D15D012}" destId="{B6935D55-A93C-43DC-B24A-7B8375A19642}" srcOrd="0" destOrd="0" presId="urn:microsoft.com/office/officeart/2005/8/layout/cycle3"/>
    <dgm:cxn modelId="{7F2E015F-EFFB-4C0F-BDC4-C0060EF70555}" type="presOf" srcId="{4FBCA30B-8E2A-44AB-89FA-9113114B9927}" destId="{B2109BE3-B2CD-484F-AD64-A375DFBF5285}" srcOrd="0" destOrd="0" presId="urn:microsoft.com/office/officeart/2005/8/layout/cycle3"/>
    <dgm:cxn modelId="{618EBF1C-A019-47FD-B73D-FD485FF7FFF8}" type="presParOf" srcId="{B6935D55-A93C-43DC-B24A-7B8375A19642}" destId="{7D73B787-51AC-40A4-AB0B-014B3D75583C}" srcOrd="0" destOrd="0" presId="urn:microsoft.com/office/officeart/2005/8/layout/cycle3"/>
    <dgm:cxn modelId="{286CA4D4-F540-47B2-9CB6-6EE4E719A91E}" type="presParOf" srcId="{7D73B787-51AC-40A4-AB0B-014B3D75583C}" destId="{06C35201-03B6-4889-91BD-E4A1227F0D71}" srcOrd="0" destOrd="0" presId="urn:microsoft.com/office/officeart/2005/8/layout/cycle3"/>
    <dgm:cxn modelId="{BA171110-95FE-473A-866F-9E9B63D5CE3C}" type="presParOf" srcId="{7D73B787-51AC-40A4-AB0B-014B3D75583C}" destId="{E2E21D3C-A227-4D62-B58E-1D4C9B78DF70}" srcOrd="1" destOrd="0" presId="urn:microsoft.com/office/officeart/2005/8/layout/cycle3"/>
    <dgm:cxn modelId="{98C3894F-86C2-4480-B22F-913BA766F265}" type="presParOf" srcId="{7D73B787-51AC-40A4-AB0B-014B3D75583C}" destId="{B2109BE3-B2CD-484F-AD64-A375DFBF5285}" srcOrd="2" destOrd="0" presId="urn:microsoft.com/office/officeart/2005/8/layout/cycle3"/>
    <dgm:cxn modelId="{C63C96A3-62E0-4EAD-AFE1-28493FBEEA0C}" type="presParOf" srcId="{7D73B787-51AC-40A4-AB0B-014B3D75583C}" destId="{F3753940-E6E3-4DFA-AFFF-0D2B458135DE}" srcOrd="3" destOrd="0" presId="urn:microsoft.com/office/officeart/2005/8/layout/cycle3"/>
    <dgm:cxn modelId="{E54A076B-2A9D-4EC1-91FE-0CC0BE9B56C4}" type="presParOf" srcId="{7D73B787-51AC-40A4-AB0B-014B3D75583C}" destId="{AF58BD6A-6008-48FE-8000-B52F4BD5AD30}" srcOrd="4"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162BD3F-920D-4AB9-90C4-8852D87461F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E23628E8-D6C6-4BA2-9A08-0638FC94267E}">
      <dgm:prSet phldrT="[Text]"/>
      <dgm:spPr/>
      <dgm:t>
        <a:bodyPr/>
        <a:lstStyle/>
        <a:p>
          <a:r>
            <a:rPr lang="en-US" dirty="0" smtClean="0"/>
            <a:t> </a:t>
          </a:r>
          <a:endParaRPr lang="en-US" dirty="0"/>
        </a:p>
      </dgm:t>
    </dgm:pt>
    <dgm:pt modelId="{DF22E9DF-D58C-489F-8606-5E282E1E4C2D}" type="parTrans" cxnId="{EF2E72BB-6116-4080-9495-794ADACBA36B}">
      <dgm:prSet/>
      <dgm:spPr/>
      <dgm:t>
        <a:bodyPr/>
        <a:lstStyle/>
        <a:p>
          <a:endParaRPr lang="en-US"/>
        </a:p>
      </dgm:t>
    </dgm:pt>
    <dgm:pt modelId="{BD9ED207-A091-44AC-9162-D1EEAD61C5E2}" type="sibTrans" cxnId="{EF2E72BB-6116-4080-9495-794ADACBA36B}">
      <dgm:prSet/>
      <dgm:spPr/>
      <dgm:t>
        <a:bodyPr/>
        <a:lstStyle/>
        <a:p>
          <a:endParaRPr lang="en-US"/>
        </a:p>
      </dgm:t>
    </dgm:pt>
    <dgm:pt modelId="{FB6F7D13-843C-439E-B2FA-0926F3C73FBD}">
      <dgm:prSet phldrT="[Text]"/>
      <dgm:spPr/>
      <dgm:t>
        <a:bodyPr/>
        <a:lstStyle/>
        <a:p>
          <a:r>
            <a:rPr lang="en-US" dirty="0" smtClean="0"/>
            <a:t> </a:t>
          </a:r>
          <a:endParaRPr lang="en-US" dirty="0"/>
        </a:p>
      </dgm:t>
    </dgm:pt>
    <dgm:pt modelId="{C639B6D9-4B6E-4283-9354-7E1C662809CA}" type="parTrans" cxnId="{0F46AAE9-06D3-4493-B77C-11AEBAADA92B}">
      <dgm:prSet/>
      <dgm:spPr/>
      <dgm:t>
        <a:bodyPr/>
        <a:lstStyle/>
        <a:p>
          <a:endParaRPr lang="en-US"/>
        </a:p>
      </dgm:t>
    </dgm:pt>
    <dgm:pt modelId="{4D07643A-516F-4454-A11E-D93674846893}" type="sibTrans" cxnId="{0F46AAE9-06D3-4493-B77C-11AEBAADA92B}">
      <dgm:prSet/>
      <dgm:spPr/>
      <dgm:t>
        <a:bodyPr/>
        <a:lstStyle/>
        <a:p>
          <a:endParaRPr lang="en-US"/>
        </a:p>
      </dgm:t>
    </dgm:pt>
    <dgm:pt modelId="{2ECE0954-0C28-4E0E-B743-899C1194C765}">
      <dgm:prSet phldrT="[Text]"/>
      <dgm:spPr/>
      <dgm:t>
        <a:bodyPr/>
        <a:lstStyle/>
        <a:p>
          <a:r>
            <a:rPr lang="en-US" dirty="0" smtClean="0"/>
            <a:t> </a:t>
          </a:r>
          <a:endParaRPr lang="en-US" dirty="0"/>
        </a:p>
      </dgm:t>
    </dgm:pt>
    <dgm:pt modelId="{D6CF00B6-697E-46A7-AAE3-75092BDBE6EA}" type="parTrans" cxnId="{8049A5AB-6747-46F2-81A4-6836D49F3FB9}">
      <dgm:prSet/>
      <dgm:spPr/>
      <dgm:t>
        <a:bodyPr/>
        <a:lstStyle/>
        <a:p>
          <a:endParaRPr lang="en-US"/>
        </a:p>
      </dgm:t>
    </dgm:pt>
    <dgm:pt modelId="{3D298C20-2B48-41EF-8B5B-F535464103B5}" type="sibTrans" cxnId="{8049A5AB-6747-46F2-81A4-6836D49F3FB9}">
      <dgm:prSet/>
      <dgm:spPr/>
      <dgm:t>
        <a:bodyPr/>
        <a:lstStyle/>
        <a:p>
          <a:endParaRPr lang="en-US"/>
        </a:p>
      </dgm:t>
    </dgm:pt>
    <dgm:pt modelId="{1ABC562F-E722-4488-928F-0D66D9096A46}">
      <dgm:prSet phldrT="[Text]"/>
      <dgm:spPr/>
      <dgm:t>
        <a:bodyPr/>
        <a:lstStyle/>
        <a:p>
          <a:r>
            <a:rPr lang="en-US" dirty="0" smtClean="0"/>
            <a:t> </a:t>
          </a:r>
          <a:endParaRPr lang="en-US" dirty="0"/>
        </a:p>
      </dgm:t>
    </dgm:pt>
    <dgm:pt modelId="{929D8000-3E5D-4439-ACEF-11152CC764D0}" type="parTrans" cxnId="{7C8332F6-C300-45FE-92A9-0838C56B4EFD}">
      <dgm:prSet/>
      <dgm:spPr/>
      <dgm:t>
        <a:bodyPr/>
        <a:lstStyle/>
        <a:p>
          <a:endParaRPr lang="en-US"/>
        </a:p>
      </dgm:t>
    </dgm:pt>
    <dgm:pt modelId="{699E204C-24D5-41F6-A38B-CD1742A9D7C2}" type="sibTrans" cxnId="{7C8332F6-C300-45FE-92A9-0838C56B4EFD}">
      <dgm:prSet/>
      <dgm:spPr/>
      <dgm:t>
        <a:bodyPr/>
        <a:lstStyle/>
        <a:p>
          <a:endParaRPr lang="en-US"/>
        </a:p>
      </dgm:t>
    </dgm:pt>
    <dgm:pt modelId="{D29B5C10-3BA3-41C2-871F-FDF3D633DDA4}">
      <dgm:prSet phldrT="[Text]"/>
      <dgm:spPr/>
      <dgm:t>
        <a:bodyPr/>
        <a:lstStyle/>
        <a:p>
          <a:r>
            <a:rPr lang="en-US" dirty="0" smtClean="0"/>
            <a:t> </a:t>
          </a:r>
          <a:endParaRPr lang="en-US" dirty="0"/>
        </a:p>
      </dgm:t>
    </dgm:pt>
    <dgm:pt modelId="{EE1C7753-58AE-4CBA-8236-B0D0C83A535C}" type="parTrans" cxnId="{A04E51B9-26F3-4EE4-98AC-E8094D2C3656}">
      <dgm:prSet/>
      <dgm:spPr/>
      <dgm:t>
        <a:bodyPr/>
        <a:lstStyle/>
        <a:p>
          <a:endParaRPr lang="en-US"/>
        </a:p>
      </dgm:t>
    </dgm:pt>
    <dgm:pt modelId="{CDC91E37-4D86-4FF2-95EC-795429E30FC0}" type="sibTrans" cxnId="{A04E51B9-26F3-4EE4-98AC-E8094D2C3656}">
      <dgm:prSet/>
      <dgm:spPr/>
      <dgm:t>
        <a:bodyPr/>
        <a:lstStyle/>
        <a:p>
          <a:endParaRPr lang="en-US"/>
        </a:p>
      </dgm:t>
    </dgm:pt>
    <dgm:pt modelId="{A35F1BEF-8A36-4583-A3A8-3046D6390F49}">
      <dgm:prSet phldrT="[Text]"/>
      <dgm:spPr/>
      <dgm:t>
        <a:bodyPr/>
        <a:lstStyle/>
        <a:p>
          <a:r>
            <a:rPr lang="en-US" dirty="0" smtClean="0"/>
            <a:t> </a:t>
          </a:r>
          <a:endParaRPr lang="en-US" dirty="0"/>
        </a:p>
      </dgm:t>
    </dgm:pt>
    <dgm:pt modelId="{2DDF65BD-6CB2-408F-8DFF-ADEE6E1BDE21}" type="parTrans" cxnId="{F946B0B6-AD00-44B5-8F80-14FE9820130C}">
      <dgm:prSet/>
      <dgm:spPr/>
      <dgm:t>
        <a:bodyPr/>
        <a:lstStyle/>
        <a:p>
          <a:endParaRPr lang="en-US"/>
        </a:p>
      </dgm:t>
    </dgm:pt>
    <dgm:pt modelId="{FF36BD04-07E7-4887-B3DB-BF053933BB86}" type="sibTrans" cxnId="{F946B0B6-AD00-44B5-8F80-14FE9820130C}">
      <dgm:prSet/>
      <dgm:spPr/>
      <dgm:t>
        <a:bodyPr/>
        <a:lstStyle/>
        <a:p>
          <a:endParaRPr lang="en-US"/>
        </a:p>
      </dgm:t>
    </dgm:pt>
    <dgm:pt modelId="{CFF67BFA-3AA3-41F9-BE50-AA28789A6EE8}">
      <dgm:prSet phldrT="[Text]"/>
      <dgm:spPr/>
      <dgm:t>
        <a:bodyPr/>
        <a:lstStyle/>
        <a:p>
          <a:endParaRPr lang="en-US" dirty="0"/>
        </a:p>
      </dgm:t>
    </dgm:pt>
    <dgm:pt modelId="{B9ECDBCD-2593-4C60-834E-B82229286DBB}" type="parTrans" cxnId="{E927DDA4-03DB-438D-A987-AE5FC2A65A81}">
      <dgm:prSet/>
      <dgm:spPr/>
      <dgm:t>
        <a:bodyPr/>
        <a:lstStyle/>
        <a:p>
          <a:endParaRPr lang="en-US"/>
        </a:p>
      </dgm:t>
    </dgm:pt>
    <dgm:pt modelId="{DA49890E-4C37-462C-B7D2-3706DCC46010}" type="sibTrans" cxnId="{E927DDA4-03DB-438D-A987-AE5FC2A65A81}">
      <dgm:prSet/>
      <dgm:spPr/>
      <dgm:t>
        <a:bodyPr/>
        <a:lstStyle/>
        <a:p>
          <a:endParaRPr lang="en-US"/>
        </a:p>
      </dgm:t>
    </dgm:pt>
    <dgm:pt modelId="{425C1288-5AA0-4F1D-BE4F-063EFF4E9079}">
      <dgm:prSet phldrT="[Text]"/>
      <dgm:spPr/>
      <dgm:t>
        <a:bodyPr/>
        <a:lstStyle/>
        <a:p>
          <a:endParaRPr lang="en-US" dirty="0"/>
        </a:p>
      </dgm:t>
    </dgm:pt>
    <dgm:pt modelId="{0DC2DA9F-7097-4E10-8B51-F715DB16D1DF}" type="parTrans" cxnId="{68D05530-46AE-4C87-988E-46BA47DB07E0}">
      <dgm:prSet/>
      <dgm:spPr/>
      <dgm:t>
        <a:bodyPr/>
        <a:lstStyle/>
        <a:p>
          <a:endParaRPr lang="en-US"/>
        </a:p>
      </dgm:t>
    </dgm:pt>
    <dgm:pt modelId="{738684F7-73CE-4075-8685-8CE940DE380C}" type="sibTrans" cxnId="{68D05530-46AE-4C87-988E-46BA47DB07E0}">
      <dgm:prSet/>
      <dgm:spPr/>
      <dgm:t>
        <a:bodyPr/>
        <a:lstStyle/>
        <a:p>
          <a:endParaRPr lang="en-US"/>
        </a:p>
      </dgm:t>
    </dgm:pt>
    <dgm:pt modelId="{64AC601E-FC6B-4DA9-A66C-BDD099558438}">
      <dgm:prSet phldrT="[Text]"/>
      <dgm:spPr/>
      <dgm:t>
        <a:bodyPr/>
        <a:lstStyle/>
        <a:p>
          <a:endParaRPr lang="en-US" dirty="0"/>
        </a:p>
      </dgm:t>
    </dgm:pt>
    <dgm:pt modelId="{2A87D6EA-78BD-45C8-B620-FF56182B29EE}" type="parTrans" cxnId="{5394B06D-D3F4-4628-BEC6-FA8C5D00E54B}">
      <dgm:prSet/>
      <dgm:spPr/>
      <dgm:t>
        <a:bodyPr/>
        <a:lstStyle/>
        <a:p>
          <a:endParaRPr lang="en-US"/>
        </a:p>
      </dgm:t>
    </dgm:pt>
    <dgm:pt modelId="{DA43DD8A-C3BD-490A-9DA2-1F585095CA5C}" type="sibTrans" cxnId="{5394B06D-D3F4-4628-BEC6-FA8C5D00E54B}">
      <dgm:prSet/>
      <dgm:spPr/>
      <dgm:t>
        <a:bodyPr/>
        <a:lstStyle/>
        <a:p>
          <a:endParaRPr lang="en-US"/>
        </a:p>
      </dgm:t>
    </dgm:pt>
    <dgm:pt modelId="{5EB0D5CD-3D06-448A-8FA6-BBA3EFB71361}">
      <dgm:prSet phldrT="[Text]"/>
      <dgm:spPr/>
      <dgm:t>
        <a:bodyPr/>
        <a:lstStyle/>
        <a:p>
          <a:endParaRPr lang="en-US" dirty="0"/>
        </a:p>
      </dgm:t>
    </dgm:pt>
    <dgm:pt modelId="{9E86947E-35D6-4ABD-A6DA-46BA122C2317}" type="parTrans" cxnId="{B13A329A-32B9-4A56-8DE9-4E6EE71D2FAC}">
      <dgm:prSet/>
      <dgm:spPr/>
      <dgm:t>
        <a:bodyPr/>
        <a:lstStyle/>
        <a:p>
          <a:endParaRPr lang="en-US"/>
        </a:p>
      </dgm:t>
    </dgm:pt>
    <dgm:pt modelId="{0FDDACA7-A970-41E8-9388-93B66F192FFD}" type="sibTrans" cxnId="{B13A329A-32B9-4A56-8DE9-4E6EE71D2FAC}">
      <dgm:prSet/>
      <dgm:spPr/>
      <dgm:t>
        <a:bodyPr/>
        <a:lstStyle/>
        <a:p>
          <a:endParaRPr lang="en-US"/>
        </a:p>
      </dgm:t>
    </dgm:pt>
    <dgm:pt modelId="{A25898CF-B082-4645-AB07-DD42441CA43E}">
      <dgm:prSet phldrT="[Text]"/>
      <dgm:spPr/>
      <dgm:t>
        <a:bodyPr/>
        <a:lstStyle/>
        <a:p>
          <a:endParaRPr lang="en-US" dirty="0"/>
        </a:p>
      </dgm:t>
    </dgm:pt>
    <dgm:pt modelId="{8E41274C-22FD-463D-BF16-311644B21E5A}" type="parTrans" cxnId="{948A3416-E93D-4DE1-8469-A338BB7908ED}">
      <dgm:prSet/>
      <dgm:spPr/>
      <dgm:t>
        <a:bodyPr/>
        <a:lstStyle/>
        <a:p>
          <a:endParaRPr lang="en-US"/>
        </a:p>
      </dgm:t>
    </dgm:pt>
    <dgm:pt modelId="{6FE8BAB8-22BD-4D2E-B57B-374F00FA4D48}" type="sibTrans" cxnId="{948A3416-E93D-4DE1-8469-A338BB7908ED}">
      <dgm:prSet/>
      <dgm:spPr/>
      <dgm:t>
        <a:bodyPr/>
        <a:lstStyle/>
        <a:p>
          <a:endParaRPr lang="en-US"/>
        </a:p>
      </dgm:t>
    </dgm:pt>
    <dgm:pt modelId="{D0FF3DE9-2049-4B9F-B3C9-0134B3E2F3C8}">
      <dgm:prSet phldrT="[Text]"/>
      <dgm:spPr/>
      <dgm:t>
        <a:bodyPr/>
        <a:lstStyle/>
        <a:p>
          <a:endParaRPr lang="en-US" dirty="0"/>
        </a:p>
      </dgm:t>
    </dgm:pt>
    <dgm:pt modelId="{F47AE88A-3012-4993-8D07-C5D0077C0A7E}" type="parTrans" cxnId="{F01C4072-D18F-4E55-A269-093C4179B030}">
      <dgm:prSet/>
      <dgm:spPr/>
      <dgm:t>
        <a:bodyPr/>
        <a:lstStyle/>
        <a:p>
          <a:endParaRPr lang="en-US"/>
        </a:p>
      </dgm:t>
    </dgm:pt>
    <dgm:pt modelId="{050B51AD-CE42-4AF6-9B1D-3F26783E77C8}" type="sibTrans" cxnId="{F01C4072-D18F-4E55-A269-093C4179B030}">
      <dgm:prSet/>
      <dgm:spPr/>
      <dgm:t>
        <a:bodyPr/>
        <a:lstStyle/>
        <a:p>
          <a:endParaRPr lang="en-US"/>
        </a:p>
      </dgm:t>
    </dgm:pt>
    <dgm:pt modelId="{0F13664C-EEE1-4A86-AEA1-F80E1F82222D}">
      <dgm:prSet phldrT="[Text]"/>
      <dgm:spPr/>
      <dgm:t>
        <a:bodyPr/>
        <a:lstStyle/>
        <a:p>
          <a:endParaRPr lang="en-US" dirty="0"/>
        </a:p>
      </dgm:t>
    </dgm:pt>
    <dgm:pt modelId="{C4AC1ED1-74ED-44B5-8F18-6CAF9306326C}" type="parTrans" cxnId="{FED7CFD4-7EC3-4A06-B450-C911A4CEAAED}">
      <dgm:prSet/>
      <dgm:spPr/>
      <dgm:t>
        <a:bodyPr/>
        <a:lstStyle/>
        <a:p>
          <a:endParaRPr lang="en-US"/>
        </a:p>
      </dgm:t>
    </dgm:pt>
    <dgm:pt modelId="{D0EAA59D-F876-4A03-9CA4-80DC59532C8C}" type="sibTrans" cxnId="{FED7CFD4-7EC3-4A06-B450-C911A4CEAAED}">
      <dgm:prSet/>
      <dgm:spPr/>
      <dgm:t>
        <a:bodyPr/>
        <a:lstStyle/>
        <a:p>
          <a:endParaRPr lang="en-US"/>
        </a:p>
      </dgm:t>
    </dgm:pt>
    <dgm:pt modelId="{E208A79C-4D56-47F8-92D7-094DCFAA3B5A}">
      <dgm:prSet phldrT="[Text]"/>
      <dgm:spPr/>
      <dgm:t>
        <a:bodyPr/>
        <a:lstStyle/>
        <a:p>
          <a:endParaRPr lang="en-US" dirty="0"/>
        </a:p>
      </dgm:t>
    </dgm:pt>
    <dgm:pt modelId="{7C30A4CA-F292-4F9B-AC1E-6B2AA9CF20C5}" type="parTrans" cxnId="{FFAD970D-BBCD-4D44-8D45-FBCD40DB046E}">
      <dgm:prSet/>
      <dgm:spPr/>
      <dgm:t>
        <a:bodyPr/>
        <a:lstStyle/>
        <a:p>
          <a:endParaRPr lang="en-US"/>
        </a:p>
      </dgm:t>
    </dgm:pt>
    <dgm:pt modelId="{FEE4B04A-0B40-4137-B454-589056E8EA5D}" type="sibTrans" cxnId="{FFAD970D-BBCD-4D44-8D45-FBCD40DB046E}">
      <dgm:prSet/>
      <dgm:spPr/>
      <dgm:t>
        <a:bodyPr/>
        <a:lstStyle/>
        <a:p>
          <a:endParaRPr lang="en-US"/>
        </a:p>
      </dgm:t>
    </dgm:pt>
    <dgm:pt modelId="{7A965F6E-CFA5-42E1-BA99-7822C1EB8431}">
      <dgm:prSet phldrT="[Text]"/>
      <dgm:spPr/>
      <dgm:t>
        <a:bodyPr/>
        <a:lstStyle/>
        <a:p>
          <a:endParaRPr lang="en-US" dirty="0"/>
        </a:p>
      </dgm:t>
    </dgm:pt>
    <dgm:pt modelId="{6F134DD8-4935-4EC2-9EA3-8EF1B8205589}" type="parTrans" cxnId="{21B4F1B4-1E62-4D7B-8CC3-D675FC28E5D5}">
      <dgm:prSet/>
      <dgm:spPr/>
      <dgm:t>
        <a:bodyPr/>
        <a:lstStyle/>
        <a:p>
          <a:endParaRPr lang="en-US"/>
        </a:p>
      </dgm:t>
    </dgm:pt>
    <dgm:pt modelId="{509BC267-DB1B-4547-B27E-2B2189F47F46}" type="sibTrans" cxnId="{21B4F1B4-1E62-4D7B-8CC3-D675FC28E5D5}">
      <dgm:prSet/>
      <dgm:spPr/>
      <dgm:t>
        <a:bodyPr/>
        <a:lstStyle/>
        <a:p>
          <a:endParaRPr lang="en-US"/>
        </a:p>
      </dgm:t>
    </dgm:pt>
    <dgm:pt modelId="{10155EC2-CFA2-4A55-9454-404AC7B70DA9}">
      <dgm:prSet phldrT="[Text]"/>
      <dgm:spPr/>
      <dgm:t>
        <a:bodyPr/>
        <a:lstStyle/>
        <a:p>
          <a:endParaRPr lang="en-US" dirty="0"/>
        </a:p>
      </dgm:t>
    </dgm:pt>
    <dgm:pt modelId="{5D84F620-8A28-4F5E-9311-426FBC7C9E3A}" type="parTrans" cxnId="{9B6AE16C-DA02-4007-99BA-023DA4862056}">
      <dgm:prSet/>
      <dgm:spPr/>
      <dgm:t>
        <a:bodyPr/>
        <a:lstStyle/>
        <a:p>
          <a:endParaRPr lang="en-US"/>
        </a:p>
      </dgm:t>
    </dgm:pt>
    <dgm:pt modelId="{534DA560-E32F-4DF2-920B-3D7497CEC62B}" type="sibTrans" cxnId="{9B6AE16C-DA02-4007-99BA-023DA4862056}">
      <dgm:prSet/>
      <dgm:spPr/>
      <dgm:t>
        <a:bodyPr/>
        <a:lstStyle/>
        <a:p>
          <a:endParaRPr lang="en-US"/>
        </a:p>
      </dgm:t>
    </dgm:pt>
    <dgm:pt modelId="{AB9106F7-6A45-410F-BD0C-A3E4104EF6AE}">
      <dgm:prSet phldrT="[Text]"/>
      <dgm:spPr/>
      <dgm:t>
        <a:bodyPr/>
        <a:lstStyle/>
        <a:p>
          <a:endParaRPr lang="en-US" dirty="0"/>
        </a:p>
      </dgm:t>
    </dgm:pt>
    <dgm:pt modelId="{5A6A15E0-C41B-49D7-96AA-5F96CC00781F}" type="parTrans" cxnId="{713E2693-AA12-44FE-A415-6EAAD5DF2115}">
      <dgm:prSet/>
      <dgm:spPr/>
      <dgm:t>
        <a:bodyPr/>
        <a:lstStyle/>
        <a:p>
          <a:endParaRPr lang="en-US"/>
        </a:p>
      </dgm:t>
    </dgm:pt>
    <dgm:pt modelId="{79206AAF-14BD-42AC-8D6B-4CBC318412F0}" type="sibTrans" cxnId="{713E2693-AA12-44FE-A415-6EAAD5DF2115}">
      <dgm:prSet/>
      <dgm:spPr/>
      <dgm:t>
        <a:bodyPr/>
        <a:lstStyle/>
        <a:p>
          <a:endParaRPr lang="en-US"/>
        </a:p>
      </dgm:t>
    </dgm:pt>
    <dgm:pt modelId="{82B121BC-71D7-4D06-93DD-2B342BFC0EB6}">
      <dgm:prSet phldrT="[Text]"/>
      <dgm:spPr/>
      <dgm:t>
        <a:bodyPr/>
        <a:lstStyle/>
        <a:p>
          <a:endParaRPr lang="en-US" dirty="0"/>
        </a:p>
      </dgm:t>
    </dgm:pt>
    <dgm:pt modelId="{165DC931-7187-4FE9-81AE-25F17D2FD3B7}" type="parTrans" cxnId="{2FF03D8A-7DAF-446A-B7B0-7115B70B2B18}">
      <dgm:prSet/>
      <dgm:spPr/>
      <dgm:t>
        <a:bodyPr/>
        <a:lstStyle/>
        <a:p>
          <a:endParaRPr lang="en-US"/>
        </a:p>
      </dgm:t>
    </dgm:pt>
    <dgm:pt modelId="{54BE2236-4010-4769-B998-3CB43FFBD4B1}" type="sibTrans" cxnId="{2FF03D8A-7DAF-446A-B7B0-7115B70B2B18}">
      <dgm:prSet/>
      <dgm:spPr/>
      <dgm:t>
        <a:bodyPr/>
        <a:lstStyle/>
        <a:p>
          <a:endParaRPr lang="en-US"/>
        </a:p>
      </dgm:t>
    </dgm:pt>
    <dgm:pt modelId="{436F0FCE-92C1-4766-A84D-BB24A9DFFEA8}">
      <dgm:prSet phldrT="[Text]"/>
      <dgm:spPr/>
      <dgm:t>
        <a:bodyPr/>
        <a:lstStyle/>
        <a:p>
          <a:endParaRPr lang="en-US" dirty="0"/>
        </a:p>
      </dgm:t>
    </dgm:pt>
    <dgm:pt modelId="{081C52A4-C488-44A8-8AB4-92625B043D6A}" type="parTrans" cxnId="{0B8DE749-A4CA-497B-8F83-C446CF47DB7C}">
      <dgm:prSet/>
      <dgm:spPr/>
      <dgm:t>
        <a:bodyPr/>
        <a:lstStyle/>
        <a:p>
          <a:endParaRPr lang="en-US"/>
        </a:p>
      </dgm:t>
    </dgm:pt>
    <dgm:pt modelId="{FC530BC9-672C-44BF-9D39-DFAAFBED4D3A}" type="sibTrans" cxnId="{0B8DE749-A4CA-497B-8F83-C446CF47DB7C}">
      <dgm:prSet/>
      <dgm:spPr/>
      <dgm:t>
        <a:bodyPr/>
        <a:lstStyle/>
        <a:p>
          <a:endParaRPr lang="en-US"/>
        </a:p>
      </dgm:t>
    </dgm:pt>
    <dgm:pt modelId="{995ED0CA-423C-47C1-8E3B-7CA6B5E3B61E}" type="pres">
      <dgm:prSet presAssocID="{1162BD3F-920D-4AB9-90C4-8852D87461F1}" presName="hierChild1" presStyleCnt="0">
        <dgm:presLayoutVars>
          <dgm:orgChart val="1"/>
          <dgm:chPref val="1"/>
          <dgm:dir/>
          <dgm:animOne val="branch"/>
          <dgm:animLvl val="lvl"/>
          <dgm:resizeHandles/>
        </dgm:presLayoutVars>
      </dgm:prSet>
      <dgm:spPr/>
      <dgm:t>
        <a:bodyPr/>
        <a:lstStyle/>
        <a:p>
          <a:endParaRPr lang="en-US"/>
        </a:p>
      </dgm:t>
    </dgm:pt>
    <dgm:pt modelId="{E8DD6328-5B83-47B8-A71C-708D7ABA7607}" type="pres">
      <dgm:prSet presAssocID="{E23628E8-D6C6-4BA2-9A08-0638FC94267E}" presName="hierRoot1" presStyleCnt="0">
        <dgm:presLayoutVars>
          <dgm:hierBranch val="init"/>
        </dgm:presLayoutVars>
      </dgm:prSet>
      <dgm:spPr/>
    </dgm:pt>
    <dgm:pt modelId="{077E3F3E-F725-48A9-B0CA-3A20C734D567}" type="pres">
      <dgm:prSet presAssocID="{E23628E8-D6C6-4BA2-9A08-0638FC94267E}" presName="rootComposite1" presStyleCnt="0"/>
      <dgm:spPr/>
    </dgm:pt>
    <dgm:pt modelId="{3115C993-F26D-40EA-8D3A-ABD6517C0652}" type="pres">
      <dgm:prSet presAssocID="{E23628E8-D6C6-4BA2-9A08-0638FC94267E}" presName="rootText1" presStyleLbl="node0" presStyleIdx="0" presStyleCnt="1">
        <dgm:presLayoutVars>
          <dgm:chPref val="3"/>
        </dgm:presLayoutVars>
      </dgm:prSet>
      <dgm:spPr/>
      <dgm:t>
        <a:bodyPr/>
        <a:lstStyle/>
        <a:p>
          <a:endParaRPr lang="en-US"/>
        </a:p>
      </dgm:t>
    </dgm:pt>
    <dgm:pt modelId="{B40F9983-CF99-45D7-9ABF-219AD2F432FA}" type="pres">
      <dgm:prSet presAssocID="{E23628E8-D6C6-4BA2-9A08-0638FC94267E}" presName="rootConnector1" presStyleLbl="node1" presStyleIdx="0" presStyleCnt="0"/>
      <dgm:spPr/>
      <dgm:t>
        <a:bodyPr/>
        <a:lstStyle/>
        <a:p>
          <a:endParaRPr lang="en-US"/>
        </a:p>
      </dgm:t>
    </dgm:pt>
    <dgm:pt modelId="{FF038782-F74F-4DE4-9B41-8103D1791A69}" type="pres">
      <dgm:prSet presAssocID="{E23628E8-D6C6-4BA2-9A08-0638FC94267E}" presName="hierChild2" presStyleCnt="0"/>
      <dgm:spPr/>
    </dgm:pt>
    <dgm:pt modelId="{40645594-36E5-46A1-A4A1-2D8BA290CDC5}" type="pres">
      <dgm:prSet presAssocID="{C639B6D9-4B6E-4283-9354-7E1C662809CA}" presName="Name37" presStyleLbl="parChTrans1D2" presStyleIdx="0" presStyleCnt="3"/>
      <dgm:spPr/>
      <dgm:t>
        <a:bodyPr/>
        <a:lstStyle/>
        <a:p>
          <a:endParaRPr lang="en-US"/>
        </a:p>
      </dgm:t>
    </dgm:pt>
    <dgm:pt modelId="{FDD0A985-B591-443B-A981-D14A7CA9AA95}" type="pres">
      <dgm:prSet presAssocID="{FB6F7D13-843C-439E-B2FA-0926F3C73FBD}" presName="hierRoot2" presStyleCnt="0">
        <dgm:presLayoutVars>
          <dgm:hierBranch val="init"/>
        </dgm:presLayoutVars>
      </dgm:prSet>
      <dgm:spPr/>
    </dgm:pt>
    <dgm:pt modelId="{C4A71361-806C-4BC7-940B-30B65A640865}" type="pres">
      <dgm:prSet presAssocID="{FB6F7D13-843C-439E-B2FA-0926F3C73FBD}" presName="rootComposite" presStyleCnt="0"/>
      <dgm:spPr/>
    </dgm:pt>
    <dgm:pt modelId="{CA306F3D-A52E-4347-B695-010F1E2DE149}" type="pres">
      <dgm:prSet presAssocID="{FB6F7D13-843C-439E-B2FA-0926F3C73FBD}" presName="rootText" presStyleLbl="node2" presStyleIdx="0" presStyleCnt="3">
        <dgm:presLayoutVars>
          <dgm:chPref val="3"/>
        </dgm:presLayoutVars>
      </dgm:prSet>
      <dgm:spPr/>
      <dgm:t>
        <a:bodyPr/>
        <a:lstStyle/>
        <a:p>
          <a:endParaRPr lang="en-US"/>
        </a:p>
      </dgm:t>
    </dgm:pt>
    <dgm:pt modelId="{D7A586AF-1847-434B-858E-0C60E321EB5B}" type="pres">
      <dgm:prSet presAssocID="{FB6F7D13-843C-439E-B2FA-0926F3C73FBD}" presName="rootConnector" presStyleLbl="node2" presStyleIdx="0" presStyleCnt="3"/>
      <dgm:spPr/>
      <dgm:t>
        <a:bodyPr/>
        <a:lstStyle/>
        <a:p>
          <a:endParaRPr lang="en-US"/>
        </a:p>
      </dgm:t>
    </dgm:pt>
    <dgm:pt modelId="{DE6411D3-F3F4-4815-946C-33A65D71CF57}" type="pres">
      <dgm:prSet presAssocID="{FB6F7D13-843C-439E-B2FA-0926F3C73FBD}" presName="hierChild4" presStyleCnt="0"/>
      <dgm:spPr/>
    </dgm:pt>
    <dgm:pt modelId="{0A296B32-163D-40BE-8257-0E8B26626A09}" type="pres">
      <dgm:prSet presAssocID="{EE1C7753-58AE-4CBA-8236-B0D0C83A535C}" presName="Name37" presStyleLbl="parChTrans1D3" presStyleIdx="0" presStyleCnt="15"/>
      <dgm:spPr/>
      <dgm:t>
        <a:bodyPr/>
        <a:lstStyle/>
        <a:p>
          <a:endParaRPr lang="en-US"/>
        </a:p>
      </dgm:t>
    </dgm:pt>
    <dgm:pt modelId="{459E6807-6E77-41A8-8E51-1AE2498ED67C}" type="pres">
      <dgm:prSet presAssocID="{D29B5C10-3BA3-41C2-871F-FDF3D633DDA4}" presName="hierRoot2" presStyleCnt="0">
        <dgm:presLayoutVars>
          <dgm:hierBranch val="init"/>
        </dgm:presLayoutVars>
      </dgm:prSet>
      <dgm:spPr/>
    </dgm:pt>
    <dgm:pt modelId="{FFDB944A-0A0E-4AA0-9815-CC23F638A4A4}" type="pres">
      <dgm:prSet presAssocID="{D29B5C10-3BA3-41C2-871F-FDF3D633DDA4}" presName="rootComposite" presStyleCnt="0"/>
      <dgm:spPr/>
    </dgm:pt>
    <dgm:pt modelId="{9C275506-05A7-48C7-9496-CCEF25DE3969}" type="pres">
      <dgm:prSet presAssocID="{D29B5C10-3BA3-41C2-871F-FDF3D633DDA4}" presName="rootText" presStyleLbl="node3" presStyleIdx="0" presStyleCnt="15">
        <dgm:presLayoutVars>
          <dgm:chPref val="3"/>
        </dgm:presLayoutVars>
      </dgm:prSet>
      <dgm:spPr/>
      <dgm:t>
        <a:bodyPr/>
        <a:lstStyle/>
        <a:p>
          <a:endParaRPr lang="en-US"/>
        </a:p>
      </dgm:t>
    </dgm:pt>
    <dgm:pt modelId="{5DA44BFB-61C5-4CB1-AD3B-461A1A12CC3F}" type="pres">
      <dgm:prSet presAssocID="{D29B5C10-3BA3-41C2-871F-FDF3D633DDA4}" presName="rootConnector" presStyleLbl="node3" presStyleIdx="0" presStyleCnt="15"/>
      <dgm:spPr/>
      <dgm:t>
        <a:bodyPr/>
        <a:lstStyle/>
        <a:p>
          <a:endParaRPr lang="en-US"/>
        </a:p>
      </dgm:t>
    </dgm:pt>
    <dgm:pt modelId="{A0B425B2-5833-42B6-AF46-6B3A29C0F77C}" type="pres">
      <dgm:prSet presAssocID="{D29B5C10-3BA3-41C2-871F-FDF3D633DDA4}" presName="hierChild4" presStyleCnt="0"/>
      <dgm:spPr/>
    </dgm:pt>
    <dgm:pt modelId="{932D73AB-4D0A-495B-8035-945F1EE9D847}" type="pres">
      <dgm:prSet presAssocID="{D29B5C10-3BA3-41C2-871F-FDF3D633DDA4}" presName="hierChild5" presStyleCnt="0"/>
      <dgm:spPr/>
    </dgm:pt>
    <dgm:pt modelId="{E2745979-C5A6-4366-BD26-35313AB9BC1D}" type="pres">
      <dgm:prSet presAssocID="{0DC2DA9F-7097-4E10-8B51-F715DB16D1DF}" presName="Name37" presStyleLbl="parChTrans1D3" presStyleIdx="1" presStyleCnt="15"/>
      <dgm:spPr/>
      <dgm:t>
        <a:bodyPr/>
        <a:lstStyle/>
        <a:p>
          <a:endParaRPr lang="en-US"/>
        </a:p>
      </dgm:t>
    </dgm:pt>
    <dgm:pt modelId="{4A31214F-F207-4581-8DF6-DC5179A15992}" type="pres">
      <dgm:prSet presAssocID="{425C1288-5AA0-4F1D-BE4F-063EFF4E9079}" presName="hierRoot2" presStyleCnt="0">
        <dgm:presLayoutVars>
          <dgm:hierBranch val="init"/>
        </dgm:presLayoutVars>
      </dgm:prSet>
      <dgm:spPr/>
    </dgm:pt>
    <dgm:pt modelId="{723D92CD-E4D5-42C0-9752-BA91FEA7E5E2}" type="pres">
      <dgm:prSet presAssocID="{425C1288-5AA0-4F1D-BE4F-063EFF4E9079}" presName="rootComposite" presStyleCnt="0"/>
      <dgm:spPr/>
    </dgm:pt>
    <dgm:pt modelId="{AB7B76F3-6C59-43DB-ABCA-3AE57146D4ED}" type="pres">
      <dgm:prSet presAssocID="{425C1288-5AA0-4F1D-BE4F-063EFF4E9079}" presName="rootText" presStyleLbl="node3" presStyleIdx="1" presStyleCnt="15">
        <dgm:presLayoutVars>
          <dgm:chPref val="3"/>
        </dgm:presLayoutVars>
      </dgm:prSet>
      <dgm:spPr/>
      <dgm:t>
        <a:bodyPr/>
        <a:lstStyle/>
        <a:p>
          <a:endParaRPr lang="en-US"/>
        </a:p>
      </dgm:t>
    </dgm:pt>
    <dgm:pt modelId="{ABAC2906-2FA0-41B4-AF34-00D81AD1E5CA}" type="pres">
      <dgm:prSet presAssocID="{425C1288-5AA0-4F1D-BE4F-063EFF4E9079}" presName="rootConnector" presStyleLbl="node3" presStyleIdx="1" presStyleCnt="15"/>
      <dgm:spPr/>
      <dgm:t>
        <a:bodyPr/>
        <a:lstStyle/>
        <a:p>
          <a:endParaRPr lang="en-US"/>
        </a:p>
      </dgm:t>
    </dgm:pt>
    <dgm:pt modelId="{E71D3FB8-033A-4591-9A67-1CE36297B01F}" type="pres">
      <dgm:prSet presAssocID="{425C1288-5AA0-4F1D-BE4F-063EFF4E9079}" presName="hierChild4" presStyleCnt="0"/>
      <dgm:spPr/>
    </dgm:pt>
    <dgm:pt modelId="{CAA470D6-6FC7-4EAF-93B5-487469C77381}" type="pres">
      <dgm:prSet presAssocID="{425C1288-5AA0-4F1D-BE4F-063EFF4E9079}" presName="hierChild5" presStyleCnt="0"/>
      <dgm:spPr/>
    </dgm:pt>
    <dgm:pt modelId="{C4E7E5D3-662F-41A5-8E25-36ED5DBE70F1}" type="pres">
      <dgm:prSet presAssocID="{C4AC1ED1-74ED-44B5-8F18-6CAF9306326C}" presName="Name37" presStyleLbl="parChTrans1D3" presStyleIdx="2" presStyleCnt="15"/>
      <dgm:spPr/>
      <dgm:t>
        <a:bodyPr/>
        <a:lstStyle/>
        <a:p>
          <a:endParaRPr lang="en-US"/>
        </a:p>
      </dgm:t>
    </dgm:pt>
    <dgm:pt modelId="{1C390788-23DB-45F7-AC62-9C3CB67885E2}" type="pres">
      <dgm:prSet presAssocID="{0F13664C-EEE1-4A86-AEA1-F80E1F82222D}" presName="hierRoot2" presStyleCnt="0">
        <dgm:presLayoutVars>
          <dgm:hierBranch val="init"/>
        </dgm:presLayoutVars>
      </dgm:prSet>
      <dgm:spPr/>
    </dgm:pt>
    <dgm:pt modelId="{D3BF7578-8E40-4557-8CF7-B9F84D080FB7}" type="pres">
      <dgm:prSet presAssocID="{0F13664C-EEE1-4A86-AEA1-F80E1F82222D}" presName="rootComposite" presStyleCnt="0"/>
      <dgm:spPr/>
    </dgm:pt>
    <dgm:pt modelId="{8F4B7056-3882-4E58-89FB-B748EA5951EC}" type="pres">
      <dgm:prSet presAssocID="{0F13664C-EEE1-4A86-AEA1-F80E1F82222D}" presName="rootText" presStyleLbl="node3" presStyleIdx="2" presStyleCnt="15">
        <dgm:presLayoutVars>
          <dgm:chPref val="3"/>
        </dgm:presLayoutVars>
      </dgm:prSet>
      <dgm:spPr/>
      <dgm:t>
        <a:bodyPr/>
        <a:lstStyle/>
        <a:p>
          <a:endParaRPr lang="en-US"/>
        </a:p>
      </dgm:t>
    </dgm:pt>
    <dgm:pt modelId="{1F8670CD-F224-47EF-AF4B-70FAB4DD8EE6}" type="pres">
      <dgm:prSet presAssocID="{0F13664C-EEE1-4A86-AEA1-F80E1F82222D}" presName="rootConnector" presStyleLbl="node3" presStyleIdx="2" presStyleCnt="15"/>
      <dgm:spPr/>
      <dgm:t>
        <a:bodyPr/>
        <a:lstStyle/>
        <a:p>
          <a:endParaRPr lang="en-US"/>
        </a:p>
      </dgm:t>
    </dgm:pt>
    <dgm:pt modelId="{A4089683-51C1-4F28-92B0-ED60797C27AC}" type="pres">
      <dgm:prSet presAssocID="{0F13664C-EEE1-4A86-AEA1-F80E1F82222D}" presName="hierChild4" presStyleCnt="0"/>
      <dgm:spPr/>
    </dgm:pt>
    <dgm:pt modelId="{F99F4846-7E3A-425B-8C56-AC4681B957C9}" type="pres">
      <dgm:prSet presAssocID="{0F13664C-EEE1-4A86-AEA1-F80E1F82222D}" presName="hierChild5" presStyleCnt="0"/>
      <dgm:spPr/>
    </dgm:pt>
    <dgm:pt modelId="{4BAD3F2F-F7A2-478A-9E8A-DC3318B14CC3}" type="pres">
      <dgm:prSet presAssocID="{7C30A4CA-F292-4F9B-AC1E-6B2AA9CF20C5}" presName="Name37" presStyleLbl="parChTrans1D3" presStyleIdx="3" presStyleCnt="15"/>
      <dgm:spPr/>
      <dgm:t>
        <a:bodyPr/>
        <a:lstStyle/>
        <a:p>
          <a:endParaRPr lang="en-US"/>
        </a:p>
      </dgm:t>
    </dgm:pt>
    <dgm:pt modelId="{118BF69B-4CB8-431C-9F6D-932B372DBF65}" type="pres">
      <dgm:prSet presAssocID="{E208A79C-4D56-47F8-92D7-094DCFAA3B5A}" presName="hierRoot2" presStyleCnt="0">
        <dgm:presLayoutVars>
          <dgm:hierBranch val="init"/>
        </dgm:presLayoutVars>
      </dgm:prSet>
      <dgm:spPr/>
    </dgm:pt>
    <dgm:pt modelId="{6F64A3BC-D043-4EAD-B247-A2FBCF98DAB5}" type="pres">
      <dgm:prSet presAssocID="{E208A79C-4D56-47F8-92D7-094DCFAA3B5A}" presName="rootComposite" presStyleCnt="0"/>
      <dgm:spPr/>
    </dgm:pt>
    <dgm:pt modelId="{D1D7CE4D-5286-425A-9A91-5F6E9AFCC10E}" type="pres">
      <dgm:prSet presAssocID="{E208A79C-4D56-47F8-92D7-094DCFAA3B5A}" presName="rootText" presStyleLbl="node3" presStyleIdx="3" presStyleCnt="15">
        <dgm:presLayoutVars>
          <dgm:chPref val="3"/>
        </dgm:presLayoutVars>
      </dgm:prSet>
      <dgm:spPr/>
      <dgm:t>
        <a:bodyPr/>
        <a:lstStyle/>
        <a:p>
          <a:endParaRPr lang="en-US"/>
        </a:p>
      </dgm:t>
    </dgm:pt>
    <dgm:pt modelId="{D7487A4C-E55F-4FD2-AA9F-62B17EC5F2E5}" type="pres">
      <dgm:prSet presAssocID="{E208A79C-4D56-47F8-92D7-094DCFAA3B5A}" presName="rootConnector" presStyleLbl="node3" presStyleIdx="3" presStyleCnt="15"/>
      <dgm:spPr/>
      <dgm:t>
        <a:bodyPr/>
        <a:lstStyle/>
        <a:p>
          <a:endParaRPr lang="en-US"/>
        </a:p>
      </dgm:t>
    </dgm:pt>
    <dgm:pt modelId="{5DD70407-9544-4D76-8106-1EC9D7B262EA}" type="pres">
      <dgm:prSet presAssocID="{E208A79C-4D56-47F8-92D7-094DCFAA3B5A}" presName="hierChild4" presStyleCnt="0"/>
      <dgm:spPr/>
    </dgm:pt>
    <dgm:pt modelId="{EB91C0C7-B543-4327-9346-2EE50FDFE6F5}" type="pres">
      <dgm:prSet presAssocID="{E208A79C-4D56-47F8-92D7-094DCFAA3B5A}" presName="hierChild5" presStyleCnt="0"/>
      <dgm:spPr/>
    </dgm:pt>
    <dgm:pt modelId="{B9BB4319-DB63-4969-84CE-A795A380C6F8}" type="pres">
      <dgm:prSet presAssocID="{B9ECDBCD-2593-4C60-834E-B82229286DBB}" presName="Name37" presStyleLbl="parChTrans1D3" presStyleIdx="4" presStyleCnt="15"/>
      <dgm:spPr/>
      <dgm:t>
        <a:bodyPr/>
        <a:lstStyle/>
        <a:p>
          <a:endParaRPr lang="en-US"/>
        </a:p>
      </dgm:t>
    </dgm:pt>
    <dgm:pt modelId="{8C4EDA31-EAF2-41EF-977B-0C13594743F3}" type="pres">
      <dgm:prSet presAssocID="{CFF67BFA-3AA3-41F9-BE50-AA28789A6EE8}" presName="hierRoot2" presStyleCnt="0">
        <dgm:presLayoutVars>
          <dgm:hierBranch val="init"/>
        </dgm:presLayoutVars>
      </dgm:prSet>
      <dgm:spPr/>
    </dgm:pt>
    <dgm:pt modelId="{941A9042-BD48-4B7C-A16C-CBB1037E4478}" type="pres">
      <dgm:prSet presAssocID="{CFF67BFA-3AA3-41F9-BE50-AA28789A6EE8}" presName="rootComposite" presStyleCnt="0"/>
      <dgm:spPr/>
    </dgm:pt>
    <dgm:pt modelId="{7B82F5BA-67BE-4378-9012-F007FB32A6E7}" type="pres">
      <dgm:prSet presAssocID="{CFF67BFA-3AA3-41F9-BE50-AA28789A6EE8}" presName="rootText" presStyleLbl="node3" presStyleIdx="4" presStyleCnt="15">
        <dgm:presLayoutVars>
          <dgm:chPref val="3"/>
        </dgm:presLayoutVars>
      </dgm:prSet>
      <dgm:spPr/>
      <dgm:t>
        <a:bodyPr/>
        <a:lstStyle/>
        <a:p>
          <a:endParaRPr lang="en-US"/>
        </a:p>
      </dgm:t>
    </dgm:pt>
    <dgm:pt modelId="{710949DD-271B-4E90-A423-AC05129287F4}" type="pres">
      <dgm:prSet presAssocID="{CFF67BFA-3AA3-41F9-BE50-AA28789A6EE8}" presName="rootConnector" presStyleLbl="node3" presStyleIdx="4" presStyleCnt="15"/>
      <dgm:spPr/>
      <dgm:t>
        <a:bodyPr/>
        <a:lstStyle/>
        <a:p>
          <a:endParaRPr lang="en-US"/>
        </a:p>
      </dgm:t>
    </dgm:pt>
    <dgm:pt modelId="{70C2A4C2-EEFC-44CF-AC09-9F373E0C76C4}" type="pres">
      <dgm:prSet presAssocID="{CFF67BFA-3AA3-41F9-BE50-AA28789A6EE8}" presName="hierChild4" presStyleCnt="0"/>
      <dgm:spPr/>
    </dgm:pt>
    <dgm:pt modelId="{06C76CB8-A449-429E-A265-48FF3DF67AF6}" type="pres">
      <dgm:prSet presAssocID="{CFF67BFA-3AA3-41F9-BE50-AA28789A6EE8}" presName="hierChild5" presStyleCnt="0"/>
      <dgm:spPr/>
    </dgm:pt>
    <dgm:pt modelId="{866E99C0-673B-438A-8A98-1C91B74183C2}" type="pres">
      <dgm:prSet presAssocID="{FB6F7D13-843C-439E-B2FA-0926F3C73FBD}" presName="hierChild5" presStyleCnt="0"/>
      <dgm:spPr/>
    </dgm:pt>
    <dgm:pt modelId="{19A6E601-6F75-4890-BF6D-77A32FD2BE51}" type="pres">
      <dgm:prSet presAssocID="{D6CF00B6-697E-46A7-AAE3-75092BDBE6EA}" presName="Name37" presStyleLbl="parChTrans1D2" presStyleIdx="1" presStyleCnt="3"/>
      <dgm:spPr/>
      <dgm:t>
        <a:bodyPr/>
        <a:lstStyle/>
        <a:p>
          <a:endParaRPr lang="en-US"/>
        </a:p>
      </dgm:t>
    </dgm:pt>
    <dgm:pt modelId="{1BC3077E-4AFE-483B-8549-C0B5912A9BC4}" type="pres">
      <dgm:prSet presAssocID="{2ECE0954-0C28-4E0E-B743-899C1194C765}" presName="hierRoot2" presStyleCnt="0">
        <dgm:presLayoutVars>
          <dgm:hierBranch val="init"/>
        </dgm:presLayoutVars>
      </dgm:prSet>
      <dgm:spPr/>
    </dgm:pt>
    <dgm:pt modelId="{577A97FC-8EC1-4B0E-9C02-EC7306EBC218}" type="pres">
      <dgm:prSet presAssocID="{2ECE0954-0C28-4E0E-B743-899C1194C765}" presName="rootComposite" presStyleCnt="0"/>
      <dgm:spPr/>
    </dgm:pt>
    <dgm:pt modelId="{070CB09E-2B02-4108-9FD4-4CABFABB1A74}" type="pres">
      <dgm:prSet presAssocID="{2ECE0954-0C28-4E0E-B743-899C1194C765}" presName="rootText" presStyleLbl="node2" presStyleIdx="1" presStyleCnt="3">
        <dgm:presLayoutVars>
          <dgm:chPref val="3"/>
        </dgm:presLayoutVars>
      </dgm:prSet>
      <dgm:spPr/>
      <dgm:t>
        <a:bodyPr/>
        <a:lstStyle/>
        <a:p>
          <a:endParaRPr lang="en-US"/>
        </a:p>
      </dgm:t>
    </dgm:pt>
    <dgm:pt modelId="{A9AAED60-F88A-4F59-BB14-2D7458166E5C}" type="pres">
      <dgm:prSet presAssocID="{2ECE0954-0C28-4E0E-B743-899C1194C765}" presName="rootConnector" presStyleLbl="node2" presStyleIdx="1" presStyleCnt="3"/>
      <dgm:spPr/>
      <dgm:t>
        <a:bodyPr/>
        <a:lstStyle/>
        <a:p>
          <a:endParaRPr lang="en-US"/>
        </a:p>
      </dgm:t>
    </dgm:pt>
    <dgm:pt modelId="{3FA689CE-6FD4-478D-B917-472CDFB32557}" type="pres">
      <dgm:prSet presAssocID="{2ECE0954-0C28-4E0E-B743-899C1194C765}" presName="hierChild4" presStyleCnt="0"/>
      <dgm:spPr/>
    </dgm:pt>
    <dgm:pt modelId="{5CBBBFE9-145B-44CA-9613-92BB6DD2604B}" type="pres">
      <dgm:prSet presAssocID="{2A87D6EA-78BD-45C8-B620-FF56182B29EE}" presName="Name37" presStyleLbl="parChTrans1D3" presStyleIdx="5" presStyleCnt="15"/>
      <dgm:spPr/>
      <dgm:t>
        <a:bodyPr/>
        <a:lstStyle/>
        <a:p>
          <a:endParaRPr lang="en-US"/>
        </a:p>
      </dgm:t>
    </dgm:pt>
    <dgm:pt modelId="{60A1C533-2FF3-40B2-BC64-4BD12F6DEAF7}" type="pres">
      <dgm:prSet presAssocID="{64AC601E-FC6B-4DA9-A66C-BDD099558438}" presName="hierRoot2" presStyleCnt="0">
        <dgm:presLayoutVars>
          <dgm:hierBranch val="init"/>
        </dgm:presLayoutVars>
      </dgm:prSet>
      <dgm:spPr/>
    </dgm:pt>
    <dgm:pt modelId="{4D862337-D822-41FA-A500-96F2824956E2}" type="pres">
      <dgm:prSet presAssocID="{64AC601E-FC6B-4DA9-A66C-BDD099558438}" presName="rootComposite" presStyleCnt="0"/>
      <dgm:spPr/>
    </dgm:pt>
    <dgm:pt modelId="{C2563296-14A7-4396-B9D7-4473E01E24F6}" type="pres">
      <dgm:prSet presAssocID="{64AC601E-FC6B-4DA9-A66C-BDD099558438}" presName="rootText" presStyleLbl="node3" presStyleIdx="5" presStyleCnt="15">
        <dgm:presLayoutVars>
          <dgm:chPref val="3"/>
        </dgm:presLayoutVars>
      </dgm:prSet>
      <dgm:spPr/>
      <dgm:t>
        <a:bodyPr/>
        <a:lstStyle/>
        <a:p>
          <a:endParaRPr lang="en-US"/>
        </a:p>
      </dgm:t>
    </dgm:pt>
    <dgm:pt modelId="{8AFE7D60-15C2-47ED-AD0E-221393ADC88E}" type="pres">
      <dgm:prSet presAssocID="{64AC601E-FC6B-4DA9-A66C-BDD099558438}" presName="rootConnector" presStyleLbl="node3" presStyleIdx="5" presStyleCnt="15"/>
      <dgm:spPr/>
      <dgm:t>
        <a:bodyPr/>
        <a:lstStyle/>
        <a:p>
          <a:endParaRPr lang="en-US"/>
        </a:p>
      </dgm:t>
    </dgm:pt>
    <dgm:pt modelId="{4E7114DC-7E91-4A4A-BCA9-1869649BA7C1}" type="pres">
      <dgm:prSet presAssocID="{64AC601E-FC6B-4DA9-A66C-BDD099558438}" presName="hierChild4" presStyleCnt="0"/>
      <dgm:spPr/>
    </dgm:pt>
    <dgm:pt modelId="{54196EED-7BDD-487D-B28D-1B0C70DE0E80}" type="pres">
      <dgm:prSet presAssocID="{64AC601E-FC6B-4DA9-A66C-BDD099558438}" presName="hierChild5" presStyleCnt="0"/>
      <dgm:spPr/>
    </dgm:pt>
    <dgm:pt modelId="{3A384DD6-6824-4C12-83D8-587BF0F97166}" type="pres">
      <dgm:prSet presAssocID="{9E86947E-35D6-4ABD-A6DA-46BA122C2317}" presName="Name37" presStyleLbl="parChTrans1D3" presStyleIdx="6" presStyleCnt="15"/>
      <dgm:spPr/>
      <dgm:t>
        <a:bodyPr/>
        <a:lstStyle/>
        <a:p>
          <a:endParaRPr lang="en-US"/>
        </a:p>
      </dgm:t>
    </dgm:pt>
    <dgm:pt modelId="{841435B0-1948-4FDA-A215-F92C485890DF}" type="pres">
      <dgm:prSet presAssocID="{5EB0D5CD-3D06-448A-8FA6-BBA3EFB71361}" presName="hierRoot2" presStyleCnt="0">
        <dgm:presLayoutVars>
          <dgm:hierBranch val="init"/>
        </dgm:presLayoutVars>
      </dgm:prSet>
      <dgm:spPr/>
    </dgm:pt>
    <dgm:pt modelId="{2E7927AE-BA01-41FA-8083-1376B0487609}" type="pres">
      <dgm:prSet presAssocID="{5EB0D5CD-3D06-448A-8FA6-BBA3EFB71361}" presName="rootComposite" presStyleCnt="0"/>
      <dgm:spPr/>
    </dgm:pt>
    <dgm:pt modelId="{32512C16-563B-4AC5-B8F4-EB8FEAF4B047}" type="pres">
      <dgm:prSet presAssocID="{5EB0D5CD-3D06-448A-8FA6-BBA3EFB71361}" presName="rootText" presStyleLbl="node3" presStyleIdx="6" presStyleCnt="15">
        <dgm:presLayoutVars>
          <dgm:chPref val="3"/>
        </dgm:presLayoutVars>
      </dgm:prSet>
      <dgm:spPr/>
      <dgm:t>
        <a:bodyPr/>
        <a:lstStyle/>
        <a:p>
          <a:endParaRPr lang="en-US"/>
        </a:p>
      </dgm:t>
    </dgm:pt>
    <dgm:pt modelId="{95765222-7892-4FEB-8E05-6D029D792D6B}" type="pres">
      <dgm:prSet presAssocID="{5EB0D5CD-3D06-448A-8FA6-BBA3EFB71361}" presName="rootConnector" presStyleLbl="node3" presStyleIdx="6" presStyleCnt="15"/>
      <dgm:spPr/>
      <dgm:t>
        <a:bodyPr/>
        <a:lstStyle/>
        <a:p>
          <a:endParaRPr lang="en-US"/>
        </a:p>
      </dgm:t>
    </dgm:pt>
    <dgm:pt modelId="{C1917094-0B90-43E2-8DF9-59F3E35BBE8A}" type="pres">
      <dgm:prSet presAssocID="{5EB0D5CD-3D06-448A-8FA6-BBA3EFB71361}" presName="hierChild4" presStyleCnt="0"/>
      <dgm:spPr/>
    </dgm:pt>
    <dgm:pt modelId="{29DF0B7C-60D7-4955-8192-FD7F28132DBC}" type="pres">
      <dgm:prSet presAssocID="{5EB0D5CD-3D06-448A-8FA6-BBA3EFB71361}" presName="hierChild5" presStyleCnt="0"/>
      <dgm:spPr/>
    </dgm:pt>
    <dgm:pt modelId="{B9710101-02C2-4DAA-84BF-23BCD061B0B8}" type="pres">
      <dgm:prSet presAssocID="{8E41274C-22FD-463D-BF16-311644B21E5A}" presName="Name37" presStyleLbl="parChTrans1D3" presStyleIdx="7" presStyleCnt="15"/>
      <dgm:spPr/>
      <dgm:t>
        <a:bodyPr/>
        <a:lstStyle/>
        <a:p>
          <a:endParaRPr lang="en-US"/>
        </a:p>
      </dgm:t>
    </dgm:pt>
    <dgm:pt modelId="{54AA221E-CB22-4E02-97A2-4C0483009FB9}" type="pres">
      <dgm:prSet presAssocID="{A25898CF-B082-4645-AB07-DD42441CA43E}" presName="hierRoot2" presStyleCnt="0">
        <dgm:presLayoutVars>
          <dgm:hierBranch val="init"/>
        </dgm:presLayoutVars>
      </dgm:prSet>
      <dgm:spPr/>
    </dgm:pt>
    <dgm:pt modelId="{9AA048D5-C1E3-4A0E-92EE-AA0E2D88D7C7}" type="pres">
      <dgm:prSet presAssocID="{A25898CF-B082-4645-AB07-DD42441CA43E}" presName="rootComposite" presStyleCnt="0"/>
      <dgm:spPr/>
    </dgm:pt>
    <dgm:pt modelId="{CE4106E7-529F-4F85-A920-29FD5F83A5FC}" type="pres">
      <dgm:prSet presAssocID="{A25898CF-B082-4645-AB07-DD42441CA43E}" presName="rootText" presStyleLbl="node3" presStyleIdx="7" presStyleCnt="15">
        <dgm:presLayoutVars>
          <dgm:chPref val="3"/>
        </dgm:presLayoutVars>
      </dgm:prSet>
      <dgm:spPr/>
      <dgm:t>
        <a:bodyPr/>
        <a:lstStyle/>
        <a:p>
          <a:endParaRPr lang="en-US"/>
        </a:p>
      </dgm:t>
    </dgm:pt>
    <dgm:pt modelId="{34C1BB49-D620-4421-8956-815CD85842E9}" type="pres">
      <dgm:prSet presAssocID="{A25898CF-B082-4645-AB07-DD42441CA43E}" presName="rootConnector" presStyleLbl="node3" presStyleIdx="7" presStyleCnt="15"/>
      <dgm:spPr/>
      <dgm:t>
        <a:bodyPr/>
        <a:lstStyle/>
        <a:p>
          <a:endParaRPr lang="en-US"/>
        </a:p>
      </dgm:t>
    </dgm:pt>
    <dgm:pt modelId="{53204603-3C0E-40E5-9A31-613421EF189B}" type="pres">
      <dgm:prSet presAssocID="{A25898CF-B082-4645-AB07-DD42441CA43E}" presName="hierChild4" presStyleCnt="0"/>
      <dgm:spPr/>
    </dgm:pt>
    <dgm:pt modelId="{30B7A8EB-2E11-42D5-A829-84525B04F48A}" type="pres">
      <dgm:prSet presAssocID="{A25898CF-B082-4645-AB07-DD42441CA43E}" presName="hierChild5" presStyleCnt="0"/>
      <dgm:spPr/>
    </dgm:pt>
    <dgm:pt modelId="{31591947-B2A0-40F3-9DF4-DEAFEFAB8B5A}" type="pres">
      <dgm:prSet presAssocID="{F47AE88A-3012-4993-8D07-C5D0077C0A7E}" presName="Name37" presStyleLbl="parChTrans1D3" presStyleIdx="8" presStyleCnt="15"/>
      <dgm:spPr/>
      <dgm:t>
        <a:bodyPr/>
        <a:lstStyle/>
        <a:p>
          <a:endParaRPr lang="en-US"/>
        </a:p>
      </dgm:t>
    </dgm:pt>
    <dgm:pt modelId="{B20E5111-6E72-4245-A5FF-A5E00AFB4418}" type="pres">
      <dgm:prSet presAssocID="{D0FF3DE9-2049-4B9F-B3C9-0134B3E2F3C8}" presName="hierRoot2" presStyleCnt="0">
        <dgm:presLayoutVars>
          <dgm:hierBranch val="init"/>
        </dgm:presLayoutVars>
      </dgm:prSet>
      <dgm:spPr/>
    </dgm:pt>
    <dgm:pt modelId="{CF341E7D-FC4B-4EE9-B48B-DAE6068DE92F}" type="pres">
      <dgm:prSet presAssocID="{D0FF3DE9-2049-4B9F-B3C9-0134B3E2F3C8}" presName="rootComposite" presStyleCnt="0"/>
      <dgm:spPr/>
    </dgm:pt>
    <dgm:pt modelId="{F8A3AE9F-0B0E-4873-8C3B-D1F388514CC1}" type="pres">
      <dgm:prSet presAssocID="{D0FF3DE9-2049-4B9F-B3C9-0134B3E2F3C8}" presName="rootText" presStyleLbl="node3" presStyleIdx="8" presStyleCnt="15">
        <dgm:presLayoutVars>
          <dgm:chPref val="3"/>
        </dgm:presLayoutVars>
      </dgm:prSet>
      <dgm:spPr/>
      <dgm:t>
        <a:bodyPr/>
        <a:lstStyle/>
        <a:p>
          <a:endParaRPr lang="en-US"/>
        </a:p>
      </dgm:t>
    </dgm:pt>
    <dgm:pt modelId="{CC45F652-EE59-4CA1-8E4C-E71C8FE79AB4}" type="pres">
      <dgm:prSet presAssocID="{D0FF3DE9-2049-4B9F-B3C9-0134B3E2F3C8}" presName="rootConnector" presStyleLbl="node3" presStyleIdx="8" presStyleCnt="15"/>
      <dgm:spPr/>
      <dgm:t>
        <a:bodyPr/>
        <a:lstStyle/>
        <a:p>
          <a:endParaRPr lang="en-US"/>
        </a:p>
      </dgm:t>
    </dgm:pt>
    <dgm:pt modelId="{12D787EE-4354-4222-9E28-CADE2535F6B3}" type="pres">
      <dgm:prSet presAssocID="{D0FF3DE9-2049-4B9F-B3C9-0134B3E2F3C8}" presName="hierChild4" presStyleCnt="0"/>
      <dgm:spPr/>
    </dgm:pt>
    <dgm:pt modelId="{A23DFEB6-E26C-4211-B325-467A83E1F135}" type="pres">
      <dgm:prSet presAssocID="{D0FF3DE9-2049-4B9F-B3C9-0134B3E2F3C8}" presName="hierChild5" presStyleCnt="0"/>
      <dgm:spPr/>
    </dgm:pt>
    <dgm:pt modelId="{B4D6E75E-4496-428D-9DCD-8FDB84F67B16}" type="pres">
      <dgm:prSet presAssocID="{2DDF65BD-6CB2-408F-8DFF-ADEE6E1BDE21}" presName="Name37" presStyleLbl="parChTrans1D3" presStyleIdx="9" presStyleCnt="15"/>
      <dgm:spPr/>
      <dgm:t>
        <a:bodyPr/>
        <a:lstStyle/>
        <a:p>
          <a:endParaRPr lang="en-US"/>
        </a:p>
      </dgm:t>
    </dgm:pt>
    <dgm:pt modelId="{42894C13-6C40-4D18-AC85-E12036C161D5}" type="pres">
      <dgm:prSet presAssocID="{A35F1BEF-8A36-4583-A3A8-3046D6390F49}" presName="hierRoot2" presStyleCnt="0">
        <dgm:presLayoutVars>
          <dgm:hierBranch val="init"/>
        </dgm:presLayoutVars>
      </dgm:prSet>
      <dgm:spPr/>
    </dgm:pt>
    <dgm:pt modelId="{DD75E036-9B98-45A3-9A45-771F968B2C15}" type="pres">
      <dgm:prSet presAssocID="{A35F1BEF-8A36-4583-A3A8-3046D6390F49}" presName="rootComposite" presStyleCnt="0"/>
      <dgm:spPr/>
    </dgm:pt>
    <dgm:pt modelId="{3B035259-54EE-4541-9884-DACC7E83F862}" type="pres">
      <dgm:prSet presAssocID="{A35F1BEF-8A36-4583-A3A8-3046D6390F49}" presName="rootText" presStyleLbl="node3" presStyleIdx="9" presStyleCnt="15">
        <dgm:presLayoutVars>
          <dgm:chPref val="3"/>
        </dgm:presLayoutVars>
      </dgm:prSet>
      <dgm:spPr/>
      <dgm:t>
        <a:bodyPr/>
        <a:lstStyle/>
        <a:p>
          <a:endParaRPr lang="en-US"/>
        </a:p>
      </dgm:t>
    </dgm:pt>
    <dgm:pt modelId="{D50ABA0A-0FBC-4E88-A98D-03C5AFEA227D}" type="pres">
      <dgm:prSet presAssocID="{A35F1BEF-8A36-4583-A3A8-3046D6390F49}" presName="rootConnector" presStyleLbl="node3" presStyleIdx="9" presStyleCnt="15"/>
      <dgm:spPr/>
      <dgm:t>
        <a:bodyPr/>
        <a:lstStyle/>
        <a:p>
          <a:endParaRPr lang="en-US"/>
        </a:p>
      </dgm:t>
    </dgm:pt>
    <dgm:pt modelId="{1ECC31C3-8FED-4BEB-91D7-04002C842190}" type="pres">
      <dgm:prSet presAssocID="{A35F1BEF-8A36-4583-A3A8-3046D6390F49}" presName="hierChild4" presStyleCnt="0"/>
      <dgm:spPr/>
    </dgm:pt>
    <dgm:pt modelId="{B4A737C4-96DF-414F-BEA9-5098FE50E478}" type="pres">
      <dgm:prSet presAssocID="{A35F1BEF-8A36-4583-A3A8-3046D6390F49}" presName="hierChild5" presStyleCnt="0"/>
      <dgm:spPr/>
    </dgm:pt>
    <dgm:pt modelId="{E87067F2-78D9-4B6A-A5A6-E69D96541C26}" type="pres">
      <dgm:prSet presAssocID="{2ECE0954-0C28-4E0E-B743-899C1194C765}" presName="hierChild5" presStyleCnt="0"/>
      <dgm:spPr/>
    </dgm:pt>
    <dgm:pt modelId="{89E28C61-DC17-4A6D-ACA4-4463B876CD05}" type="pres">
      <dgm:prSet presAssocID="{929D8000-3E5D-4439-ACEF-11152CC764D0}" presName="Name37" presStyleLbl="parChTrans1D2" presStyleIdx="2" presStyleCnt="3"/>
      <dgm:spPr/>
      <dgm:t>
        <a:bodyPr/>
        <a:lstStyle/>
        <a:p>
          <a:endParaRPr lang="en-US"/>
        </a:p>
      </dgm:t>
    </dgm:pt>
    <dgm:pt modelId="{6C93323C-A346-4888-8785-B44F27EA332C}" type="pres">
      <dgm:prSet presAssocID="{1ABC562F-E722-4488-928F-0D66D9096A46}" presName="hierRoot2" presStyleCnt="0">
        <dgm:presLayoutVars>
          <dgm:hierBranch val="init"/>
        </dgm:presLayoutVars>
      </dgm:prSet>
      <dgm:spPr/>
    </dgm:pt>
    <dgm:pt modelId="{5AB4F0A9-E579-4905-A3E0-8873673EEBC7}" type="pres">
      <dgm:prSet presAssocID="{1ABC562F-E722-4488-928F-0D66D9096A46}" presName="rootComposite" presStyleCnt="0"/>
      <dgm:spPr/>
    </dgm:pt>
    <dgm:pt modelId="{729A43B8-78BA-4267-90EF-F2FC1C6B3978}" type="pres">
      <dgm:prSet presAssocID="{1ABC562F-E722-4488-928F-0D66D9096A46}" presName="rootText" presStyleLbl="node2" presStyleIdx="2" presStyleCnt="3">
        <dgm:presLayoutVars>
          <dgm:chPref val="3"/>
        </dgm:presLayoutVars>
      </dgm:prSet>
      <dgm:spPr/>
      <dgm:t>
        <a:bodyPr/>
        <a:lstStyle/>
        <a:p>
          <a:endParaRPr lang="en-US"/>
        </a:p>
      </dgm:t>
    </dgm:pt>
    <dgm:pt modelId="{A3AD1DE3-E67E-43AD-8954-2BA3D7D4C79F}" type="pres">
      <dgm:prSet presAssocID="{1ABC562F-E722-4488-928F-0D66D9096A46}" presName="rootConnector" presStyleLbl="node2" presStyleIdx="2" presStyleCnt="3"/>
      <dgm:spPr/>
      <dgm:t>
        <a:bodyPr/>
        <a:lstStyle/>
        <a:p>
          <a:endParaRPr lang="en-US"/>
        </a:p>
      </dgm:t>
    </dgm:pt>
    <dgm:pt modelId="{AF9B391D-00E6-4D56-9BA6-2A4CBA50B69B}" type="pres">
      <dgm:prSet presAssocID="{1ABC562F-E722-4488-928F-0D66D9096A46}" presName="hierChild4" presStyleCnt="0"/>
      <dgm:spPr/>
    </dgm:pt>
    <dgm:pt modelId="{E3E3F657-7AB8-41FE-A717-27407BAE0AF6}" type="pres">
      <dgm:prSet presAssocID="{5D84F620-8A28-4F5E-9311-426FBC7C9E3A}" presName="Name37" presStyleLbl="parChTrans1D3" presStyleIdx="10" presStyleCnt="15"/>
      <dgm:spPr/>
      <dgm:t>
        <a:bodyPr/>
        <a:lstStyle/>
        <a:p>
          <a:endParaRPr lang="en-US"/>
        </a:p>
      </dgm:t>
    </dgm:pt>
    <dgm:pt modelId="{4D0DB0CF-77A4-47F2-BC4F-09B667AB82BE}" type="pres">
      <dgm:prSet presAssocID="{10155EC2-CFA2-4A55-9454-404AC7B70DA9}" presName="hierRoot2" presStyleCnt="0">
        <dgm:presLayoutVars>
          <dgm:hierBranch val="init"/>
        </dgm:presLayoutVars>
      </dgm:prSet>
      <dgm:spPr/>
    </dgm:pt>
    <dgm:pt modelId="{8E79931E-80EC-421B-A00D-13C133AC2D17}" type="pres">
      <dgm:prSet presAssocID="{10155EC2-CFA2-4A55-9454-404AC7B70DA9}" presName="rootComposite" presStyleCnt="0"/>
      <dgm:spPr/>
    </dgm:pt>
    <dgm:pt modelId="{01512EBD-7F9E-44F8-803B-FEC51033E09B}" type="pres">
      <dgm:prSet presAssocID="{10155EC2-CFA2-4A55-9454-404AC7B70DA9}" presName="rootText" presStyleLbl="node3" presStyleIdx="10" presStyleCnt="15">
        <dgm:presLayoutVars>
          <dgm:chPref val="3"/>
        </dgm:presLayoutVars>
      </dgm:prSet>
      <dgm:spPr/>
      <dgm:t>
        <a:bodyPr/>
        <a:lstStyle/>
        <a:p>
          <a:endParaRPr lang="en-US"/>
        </a:p>
      </dgm:t>
    </dgm:pt>
    <dgm:pt modelId="{B9B6548E-D3CA-4CEF-A9E4-6E68360746F0}" type="pres">
      <dgm:prSet presAssocID="{10155EC2-CFA2-4A55-9454-404AC7B70DA9}" presName="rootConnector" presStyleLbl="node3" presStyleIdx="10" presStyleCnt="15"/>
      <dgm:spPr/>
      <dgm:t>
        <a:bodyPr/>
        <a:lstStyle/>
        <a:p>
          <a:endParaRPr lang="en-US"/>
        </a:p>
      </dgm:t>
    </dgm:pt>
    <dgm:pt modelId="{E58857CA-8F24-4886-838D-CCF484E38292}" type="pres">
      <dgm:prSet presAssocID="{10155EC2-CFA2-4A55-9454-404AC7B70DA9}" presName="hierChild4" presStyleCnt="0"/>
      <dgm:spPr/>
    </dgm:pt>
    <dgm:pt modelId="{91E6700B-A34D-47E5-9341-51F7B83B7600}" type="pres">
      <dgm:prSet presAssocID="{10155EC2-CFA2-4A55-9454-404AC7B70DA9}" presName="hierChild5" presStyleCnt="0"/>
      <dgm:spPr/>
    </dgm:pt>
    <dgm:pt modelId="{7812468D-086A-45B3-B7C2-CB639A40A431}" type="pres">
      <dgm:prSet presAssocID="{5A6A15E0-C41B-49D7-96AA-5F96CC00781F}" presName="Name37" presStyleLbl="parChTrans1D3" presStyleIdx="11" presStyleCnt="15"/>
      <dgm:spPr/>
      <dgm:t>
        <a:bodyPr/>
        <a:lstStyle/>
        <a:p>
          <a:endParaRPr lang="en-US"/>
        </a:p>
      </dgm:t>
    </dgm:pt>
    <dgm:pt modelId="{81F707B3-2AE0-4E8F-B7F8-94DF1C9FED15}" type="pres">
      <dgm:prSet presAssocID="{AB9106F7-6A45-410F-BD0C-A3E4104EF6AE}" presName="hierRoot2" presStyleCnt="0">
        <dgm:presLayoutVars>
          <dgm:hierBranch val="init"/>
        </dgm:presLayoutVars>
      </dgm:prSet>
      <dgm:spPr/>
    </dgm:pt>
    <dgm:pt modelId="{67CBEEC3-1F22-4AEE-A4DE-45182D13F3E1}" type="pres">
      <dgm:prSet presAssocID="{AB9106F7-6A45-410F-BD0C-A3E4104EF6AE}" presName="rootComposite" presStyleCnt="0"/>
      <dgm:spPr/>
    </dgm:pt>
    <dgm:pt modelId="{3B334B83-86FA-4E1F-BD92-ACD6F539B432}" type="pres">
      <dgm:prSet presAssocID="{AB9106F7-6A45-410F-BD0C-A3E4104EF6AE}" presName="rootText" presStyleLbl="node3" presStyleIdx="11" presStyleCnt="15">
        <dgm:presLayoutVars>
          <dgm:chPref val="3"/>
        </dgm:presLayoutVars>
      </dgm:prSet>
      <dgm:spPr/>
      <dgm:t>
        <a:bodyPr/>
        <a:lstStyle/>
        <a:p>
          <a:endParaRPr lang="en-US"/>
        </a:p>
      </dgm:t>
    </dgm:pt>
    <dgm:pt modelId="{92F08FE8-303B-4984-AAE3-0CD23BA733AF}" type="pres">
      <dgm:prSet presAssocID="{AB9106F7-6A45-410F-BD0C-A3E4104EF6AE}" presName="rootConnector" presStyleLbl="node3" presStyleIdx="11" presStyleCnt="15"/>
      <dgm:spPr/>
      <dgm:t>
        <a:bodyPr/>
        <a:lstStyle/>
        <a:p>
          <a:endParaRPr lang="en-US"/>
        </a:p>
      </dgm:t>
    </dgm:pt>
    <dgm:pt modelId="{28E09886-FFBB-46AF-87AC-FB014708F19C}" type="pres">
      <dgm:prSet presAssocID="{AB9106F7-6A45-410F-BD0C-A3E4104EF6AE}" presName="hierChild4" presStyleCnt="0"/>
      <dgm:spPr/>
    </dgm:pt>
    <dgm:pt modelId="{1366B91D-4D80-43A6-829D-6C23E517AC1D}" type="pres">
      <dgm:prSet presAssocID="{AB9106F7-6A45-410F-BD0C-A3E4104EF6AE}" presName="hierChild5" presStyleCnt="0"/>
      <dgm:spPr/>
    </dgm:pt>
    <dgm:pt modelId="{F77A709E-DAE5-4933-8279-8D1A9F452D0B}" type="pres">
      <dgm:prSet presAssocID="{165DC931-7187-4FE9-81AE-25F17D2FD3B7}" presName="Name37" presStyleLbl="parChTrans1D3" presStyleIdx="12" presStyleCnt="15"/>
      <dgm:spPr/>
      <dgm:t>
        <a:bodyPr/>
        <a:lstStyle/>
        <a:p>
          <a:endParaRPr lang="en-US"/>
        </a:p>
      </dgm:t>
    </dgm:pt>
    <dgm:pt modelId="{248CFB64-5B58-4352-A1D2-CC61224C0180}" type="pres">
      <dgm:prSet presAssocID="{82B121BC-71D7-4D06-93DD-2B342BFC0EB6}" presName="hierRoot2" presStyleCnt="0">
        <dgm:presLayoutVars>
          <dgm:hierBranch val="init"/>
        </dgm:presLayoutVars>
      </dgm:prSet>
      <dgm:spPr/>
    </dgm:pt>
    <dgm:pt modelId="{076003FD-4A09-4971-BA72-62C53649CEE2}" type="pres">
      <dgm:prSet presAssocID="{82B121BC-71D7-4D06-93DD-2B342BFC0EB6}" presName="rootComposite" presStyleCnt="0"/>
      <dgm:spPr/>
    </dgm:pt>
    <dgm:pt modelId="{7BE5228E-F42A-4264-BA65-439FE54AD295}" type="pres">
      <dgm:prSet presAssocID="{82B121BC-71D7-4D06-93DD-2B342BFC0EB6}" presName="rootText" presStyleLbl="node3" presStyleIdx="12" presStyleCnt="15">
        <dgm:presLayoutVars>
          <dgm:chPref val="3"/>
        </dgm:presLayoutVars>
      </dgm:prSet>
      <dgm:spPr/>
      <dgm:t>
        <a:bodyPr/>
        <a:lstStyle/>
        <a:p>
          <a:endParaRPr lang="en-US"/>
        </a:p>
      </dgm:t>
    </dgm:pt>
    <dgm:pt modelId="{B790C66C-BD79-436B-A317-AB59969C2CA6}" type="pres">
      <dgm:prSet presAssocID="{82B121BC-71D7-4D06-93DD-2B342BFC0EB6}" presName="rootConnector" presStyleLbl="node3" presStyleIdx="12" presStyleCnt="15"/>
      <dgm:spPr/>
      <dgm:t>
        <a:bodyPr/>
        <a:lstStyle/>
        <a:p>
          <a:endParaRPr lang="en-US"/>
        </a:p>
      </dgm:t>
    </dgm:pt>
    <dgm:pt modelId="{804D7B0A-DE0D-4A2F-B409-B4516CF45FA6}" type="pres">
      <dgm:prSet presAssocID="{82B121BC-71D7-4D06-93DD-2B342BFC0EB6}" presName="hierChild4" presStyleCnt="0"/>
      <dgm:spPr/>
    </dgm:pt>
    <dgm:pt modelId="{4C1D7A39-F4CF-46EF-95E1-17081B067A46}" type="pres">
      <dgm:prSet presAssocID="{82B121BC-71D7-4D06-93DD-2B342BFC0EB6}" presName="hierChild5" presStyleCnt="0"/>
      <dgm:spPr/>
    </dgm:pt>
    <dgm:pt modelId="{734D8A01-C95D-4F5C-83DF-A75A969B3A08}" type="pres">
      <dgm:prSet presAssocID="{081C52A4-C488-44A8-8AB4-92625B043D6A}" presName="Name37" presStyleLbl="parChTrans1D3" presStyleIdx="13" presStyleCnt="15"/>
      <dgm:spPr/>
      <dgm:t>
        <a:bodyPr/>
        <a:lstStyle/>
        <a:p>
          <a:endParaRPr lang="en-US"/>
        </a:p>
      </dgm:t>
    </dgm:pt>
    <dgm:pt modelId="{F1E3F0FD-B8D3-45CB-8472-83EF81DC36B4}" type="pres">
      <dgm:prSet presAssocID="{436F0FCE-92C1-4766-A84D-BB24A9DFFEA8}" presName="hierRoot2" presStyleCnt="0">
        <dgm:presLayoutVars>
          <dgm:hierBranch val="init"/>
        </dgm:presLayoutVars>
      </dgm:prSet>
      <dgm:spPr/>
    </dgm:pt>
    <dgm:pt modelId="{F7870E2D-76D8-45D9-A3AA-BF2C6830E8F2}" type="pres">
      <dgm:prSet presAssocID="{436F0FCE-92C1-4766-A84D-BB24A9DFFEA8}" presName="rootComposite" presStyleCnt="0"/>
      <dgm:spPr/>
    </dgm:pt>
    <dgm:pt modelId="{DF14D50D-F2AB-41FA-8211-04913B0DCC33}" type="pres">
      <dgm:prSet presAssocID="{436F0FCE-92C1-4766-A84D-BB24A9DFFEA8}" presName="rootText" presStyleLbl="node3" presStyleIdx="13" presStyleCnt="15">
        <dgm:presLayoutVars>
          <dgm:chPref val="3"/>
        </dgm:presLayoutVars>
      </dgm:prSet>
      <dgm:spPr/>
      <dgm:t>
        <a:bodyPr/>
        <a:lstStyle/>
        <a:p>
          <a:endParaRPr lang="en-US"/>
        </a:p>
      </dgm:t>
    </dgm:pt>
    <dgm:pt modelId="{13E729E0-6CCD-4DEF-B469-C8A090E13AAF}" type="pres">
      <dgm:prSet presAssocID="{436F0FCE-92C1-4766-A84D-BB24A9DFFEA8}" presName="rootConnector" presStyleLbl="node3" presStyleIdx="13" presStyleCnt="15"/>
      <dgm:spPr/>
      <dgm:t>
        <a:bodyPr/>
        <a:lstStyle/>
        <a:p>
          <a:endParaRPr lang="en-US"/>
        </a:p>
      </dgm:t>
    </dgm:pt>
    <dgm:pt modelId="{B9269D9D-4A70-444B-89FB-19A5378E5DA3}" type="pres">
      <dgm:prSet presAssocID="{436F0FCE-92C1-4766-A84D-BB24A9DFFEA8}" presName="hierChild4" presStyleCnt="0"/>
      <dgm:spPr/>
    </dgm:pt>
    <dgm:pt modelId="{DB28C07D-DE82-4745-A5B7-62036D7CA360}" type="pres">
      <dgm:prSet presAssocID="{436F0FCE-92C1-4766-A84D-BB24A9DFFEA8}" presName="hierChild5" presStyleCnt="0"/>
      <dgm:spPr/>
    </dgm:pt>
    <dgm:pt modelId="{8CE55738-3FE3-4ED6-B48F-AE74A4A94F19}" type="pres">
      <dgm:prSet presAssocID="{6F134DD8-4935-4EC2-9EA3-8EF1B8205589}" presName="Name37" presStyleLbl="parChTrans1D3" presStyleIdx="14" presStyleCnt="15"/>
      <dgm:spPr/>
      <dgm:t>
        <a:bodyPr/>
        <a:lstStyle/>
        <a:p>
          <a:endParaRPr lang="en-US"/>
        </a:p>
      </dgm:t>
    </dgm:pt>
    <dgm:pt modelId="{A258E669-42C7-4A8D-9B71-88265E960B2A}" type="pres">
      <dgm:prSet presAssocID="{7A965F6E-CFA5-42E1-BA99-7822C1EB8431}" presName="hierRoot2" presStyleCnt="0">
        <dgm:presLayoutVars>
          <dgm:hierBranch val="init"/>
        </dgm:presLayoutVars>
      </dgm:prSet>
      <dgm:spPr/>
    </dgm:pt>
    <dgm:pt modelId="{1795AE74-682D-4716-9E66-D8E8B3128909}" type="pres">
      <dgm:prSet presAssocID="{7A965F6E-CFA5-42E1-BA99-7822C1EB8431}" presName="rootComposite" presStyleCnt="0"/>
      <dgm:spPr/>
    </dgm:pt>
    <dgm:pt modelId="{55A86BAF-F088-4A7E-89C0-245270A9A9FE}" type="pres">
      <dgm:prSet presAssocID="{7A965F6E-CFA5-42E1-BA99-7822C1EB8431}" presName="rootText" presStyleLbl="node3" presStyleIdx="14" presStyleCnt="15">
        <dgm:presLayoutVars>
          <dgm:chPref val="3"/>
        </dgm:presLayoutVars>
      </dgm:prSet>
      <dgm:spPr/>
      <dgm:t>
        <a:bodyPr/>
        <a:lstStyle/>
        <a:p>
          <a:endParaRPr lang="en-US"/>
        </a:p>
      </dgm:t>
    </dgm:pt>
    <dgm:pt modelId="{47EBE97E-B006-4A4E-A8C0-BC132A0749C0}" type="pres">
      <dgm:prSet presAssocID="{7A965F6E-CFA5-42E1-BA99-7822C1EB8431}" presName="rootConnector" presStyleLbl="node3" presStyleIdx="14" presStyleCnt="15"/>
      <dgm:spPr/>
      <dgm:t>
        <a:bodyPr/>
        <a:lstStyle/>
        <a:p>
          <a:endParaRPr lang="en-US"/>
        </a:p>
      </dgm:t>
    </dgm:pt>
    <dgm:pt modelId="{617A49AD-E5DD-45ED-A4A1-7C0770E1640D}" type="pres">
      <dgm:prSet presAssocID="{7A965F6E-CFA5-42E1-BA99-7822C1EB8431}" presName="hierChild4" presStyleCnt="0"/>
      <dgm:spPr/>
    </dgm:pt>
    <dgm:pt modelId="{E68C5ADE-A167-4B8C-82E9-8C0784954DD8}" type="pres">
      <dgm:prSet presAssocID="{7A965F6E-CFA5-42E1-BA99-7822C1EB8431}" presName="hierChild5" presStyleCnt="0"/>
      <dgm:spPr/>
    </dgm:pt>
    <dgm:pt modelId="{E0F77F10-03F1-4440-8C8F-2E76F9214623}" type="pres">
      <dgm:prSet presAssocID="{1ABC562F-E722-4488-928F-0D66D9096A46}" presName="hierChild5" presStyleCnt="0"/>
      <dgm:spPr/>
    </dgm:pt>
    <dgm:pt modelId="{0C90454D-1F24-438A-9B1E-39D664CBC71E}" type="pres">
      <dgm:prSet presAssocID="{E23628E8-D6C6-4BA2-9A08-0638FC94267E}" presName="hierChild3" presStyleCnt="0"/>
      <dgm:spPr/>
    </dgm:pt>
  </dgm:ptLst>
  <dgm:cxnLst>
    <dgm:cxn modelId="{F2838CCD-7A29-4A67-B2A7-D51B46E55FDF}" type="presOf" srcId="{CFF67BFA-3AA3-41F9-BE50-AA28789A6EE8}" destId="{7B82F5BA-67BE-4378-9012-F007FB32A6E7}" srcOrd="0" destOrd="0" presId="urn:microsoft.com/office/officeart/2005/8/layout/orgChart1"/>
    <dgm:cxn modelId="{A85BA412-6537-4465-86BE-98F12A5844F0}" type="presOf" srcId="{165DC931-7187-4FE9-81AE-25F17D2FD3B7}" destId="{F77A709E-DAE5-4933-8279-8D1A9F452D0B}" srcOrd="0" destOrd="0" presId="urn:microsoft.com/office/officeart/2005/8/layout/orgChart1"/>
    <dgm:cxn modelId="{B13A329A-32B9-4A56-8DE9-4E6EE71D2FAC}" srcId="{2ECE0954-0C28-4E0E-B743-899C1194C765}" destId="{5EB0D5CD-3D06-448A-8FA6-BBA3EFB71361}" srcOrd="1" destOrd="0" parTransId="{9E86947E-35D6-4ABD-A6DA-46BA122C2317}" sibTransId="{0FDDACA7-A970-41E8-9388-93B66F192FFD}"/>
    <dgm:cxn modelId="{E5E32522-C2F7-4C18-85D3-3C2A493013F0}" type="presOf" srcId="{82B121BC-71D7-4D06-93DD-2B342BFC0EB6}" destId="{B790C66C-BD79-436B-A317-AB59969C2CA6}" srcOrd="1" destOrd="0" presId="urn:microsoft.com/office/officeart/2005/8/layout/orgChart1"/>
    <dgm:cxn modelId="{ABA8F7EA-2A0D-463C-BB3C-161E80B98935}" type="presOf" srcId="{5EB0D5CD-3D06-448A-8FA6-BBA3EFB71361}" destId="{32512C16-563B-4AC5-B8F4-EB8FEAF4B047}" srcOrd="0" destOrd="0" presId="urn:microsoft.com/office/officeart/2005/8/layout/orgChart1"/>
    <dgm:cxn modelId="{C5198F72-3292-4826-BDD5-CE63C27453DE}" type="presOf" srcId="{6F134DD8-4935-4EC2-9EA3-8EF1B8205589}" destId="{8CE55738-3FE3-4ED6-B48F-AE74A4A94F19}" srcOrd="0" destOrd="0" presId="urn:microsoft.com/office/officeart/2005/8/layout/orgChart1"/>
    <dgm:cxn modelId="{E6B5DB48-F6F1-4F24-8458-EF34F86576E5}" type="presOf" srcId="{0F13664C-EEE1-4A86-AEA1-F80E1F82222D}" destId="{1F8670CD-F224-47EF-AF4B-70FAB4DD8EE6}" srcOrd="1" destOrd="0" presId="urn:microsoft.com/office/officeart/2005/8/layout/orgChart1"/>
    <dgm:cxn modelId="{48D106E3-F0DB-440D-B5E3-048535F94FAF}" type="presOf" srcId="{2ECE0954-0C28-4E0E-B743-899C1194C765}" destId="{070CB09E-2B02-4108-9FD4-4CABFABB1A74}" srcOrd="0" destOrd="0" presId="urn:microsoft.com/office/officeart/2005/8/layout/orgChart1"/>
    <dgm:cxn modelId="{01016B9E-2E65-48EC-8A5D-8FCE78F983D9}" type="presOf" srcId="{7C30A4CA-F292-4F9B-AC1E-6B2AA9CF20C5}" destId="{4BAD3F2F-F7A2-478A-9E8A-DC3318B14CC3}" srcOrd="0" destOrd="0" presId="urn:microsoft.com/office/officeart/2005/8/layout/orgChart1"/>
    <dgm:cxn modelId="{68D05530-46AE-4C87-988E-46BA47DB07E0}" srcId="{FB6F7D13-843C-439E-B2FA-0926F3C73FBD}" destId="{425C1288-5AA0-4F1D-BE4F-063EFF4E9079}" srcOrd="1" destOrd="0" parTransId="{0DC2DA9F-7097-4E10-8B51-F715DB16D1DF}" sibTransId="{738684F7-73CE-4075-8685-8CE940DE380C}"/>
    <dgm:cxn modelId="{A634748B-ECE9-4AC7-AB86-4B1C8CD9D806}" type="presOf" srcId="{CFF67BFA-3AA3-41F9-BE50-AA28789A6EE8}" destId="{710949DD-271B-4E90-A423-AC05129287F4}" srcOrd="1" destOrd="0" presId="urn:microsoft.com/office/officeart/2005/8/layout/orgChart1"/>
    <dgm:cxn modelId="{8365744A-A213-4AD5-A540-8BD5B8469E9F}" type="presOf" srcId="{1ABC562F-E722-4488-928F-0D66D9096A46}" destId="{729A43B8-78BA-4267-90EF-F2FC1C6B3978}" srcOrd="0" destOrd="0" presId="urn:microsoft.com/office/officeart/2005/8/layout/orgChart1"/>
    <dgm:cxn modelId="{8BF37C4C-D343-4C32-9020-66A96B280833}" type="presOf" srcId="{425C1288-5AA0-4F1D-BE4F-063EFF4E9079}" destId="{ABAC2906-2FA0-41B4-AF34-00D81AD1E5CA}" srcOrd="1" destOrd="0" presId="urn:microsoft.com/office/officeart/2005/8/layout/orgChart1"/>
    <dgm:cxn modelId="{7B5F76ED-21FD-408C-A015-FD7ABB622E88}" type="presOf" srcId="{EE1C7753-58AE-4CBA-8236-B0D0C83A535C}" destId="{0A296B32-163D-40BE-8257-0E8B26626A09}" srcOrd="0" destOrd="0" presId="urn:microsoft.com/office/officeart/2005/8/layout/orgChart1"/>
    <dgm:cxn modelId="{FFAD970D-BBCD-4D44-8D45-FBCD40DB046E}" srcId="{FB6F7D13-843C-439E-B2FA-0926F3C73FBD}" destId="{E208A79C-4D56-47F8-92D7-094DCFAA3B5A}" srcOrd="3" destOrd="0" parTransId="{7C30A4CA-F292-4F9B-AC1E-6B2AA9CF20C5}" sibTransId="{FEE4B04A-0B40-4137-B454-589056E8EA5D}"/>
    <dgm:cxn modelId="{3E252440-61AD-44D1-AA6C-0A2E5D80F41C}" type="presOf" srcId="{10155EC2-CFA2-4A55-9454-404AC7B70DA9}" destId="{B9B6548E-D3CA-4CEF-A9E4-6E68360746F0}" srcOrd="1" destOrd="0" presId="urn:microsoft.com/office/officeart/2005/8/layout/orgChart1"/>
    <dgm:cxn modelId="{BC1DE2C4-F70F-40A0-B891-F931259702BD}" type="presOf" srcId="{E23628E8-D6C6-4BA2-9A08-0638FC94267E}" destId="{B40F9983-CF99-45D7-9ABF-219AD2F432FA}" srcOrd="1" destOrd="0" presId="urn:microsoft.com/office/officeart/2005/8/layout/orgChart1"/>
    <dgm:cxn modelId="{51E0104A-6F8D-4F33-9721-5B81F6B88AD4}" type="presOf" srcId="{929D8000-3E5D-4439-ACEF-11152CC764D0}" destId="{89E28C61-DC17-4A6D-ACA4-4463B876CD05}" srcOrd="0" destOrd="0" presId="urn:microsoft.com/office/officeart/2005/8/layout/orgChart1"/>
    <dgm:cxn modelId="{0F46AAE9-06D3-4493-B77C-11AEBAADA92B}" srcId="{E23628E8-D6C6-4BA2-9A08-0638FC94267E}" destId="{FB6F7D13-843C-439E-B2FA-0926F3C73FBD}" srcOrd="0" destOrd="0" parTransId="{C639B6D9-4B6E-4283-9354-7E1C662809CA}" sibTransId="{4D07643A-516F-4454-A11E-D93674846893}"/>
    <dgm:cxn modelId="{17D12979-90A1-4708-8A82-7FFB2012C1A2}" type="presOf" srcId="{D29B5C10-3BA3-41C2-871F-FDF3D633DDA4}" destId="{5DA44BFB-61C5-4CB1-AD3B-461A1A12CC3F}" srcOrd="1" destOrd="0" presId="urn:microsoft.com/office/officeart/2005/8/layout/orgChart1"/>
    <dgm:cxn modelId="{C8C41D26-B294-4165-BAA9-8CDAD857E16D}" type="presOf" srcId="{82B121BC-71D7-4D06-93DD-2B342BFC0EB6}" destId="{7BE5228E-F42A-4264-BA65-439FE54AD295}" srcOrd="0" destOrd="0" presId="urn:microsoft.com/office/officeart/2005/8/layout/orgChart1"/>
    <dgm:cxn modelId="{C932CC4D-5154-488F-B200-F9A9F914B2FB}" type="presOf" srcId="{D0FF3DE9-2049-4B9F-B3C9-0134B3E2F3C8}" destId="{CC45F652-EE59-4CA1-8E4C-E71C8FE79AB4}" srcOrd="1" destOrd="0" presId="urn:microsoft.com/office/officeart/2005/8/layout/orgChart1"/>
    <dgm:cxn modelId="{1041AF1A-1A91-4BFA-B73B-E249C9BACB76}" type="presOf" srcId="{2A87D6EA-78BD-45C8-B620-FF56182B29EE}" destId="{5CBBBFE9-145B-44CA-9613-92BB6DD2604B}" srcOrd="0" destOrd="0" presId="urn:microsoft.com/office/officeart/2005/8/layout/orgChart1"/>
    <dgm:cxn modelId="{90BC45CF-3775-4AB0-ADC4-EA02DAFC6CA9}" type="presOf" srcId="{7A965F6E-CFA5-42E1-BA99-7822C1EB8431}" destId="{55A86BAF-F088-4A7E-89C0-245270A9A9FE}" srcOrd="0" destOrd="0" presId="urn:microsoft.com/office/officeart/2005/8/layout/orgChart1"/>
    <dgm:cxn modelId="{8049A5AB-6747-46F2-81A4-6836D49F3FB9}" srcId="{E23628E8-D6C6-4BA2-9A08-0638FC94267E}" destId="{2ECE0954-0C28-4E0E-B743-899C1194C765}" srcOrd="1" destOrd="0" parTransId="{D6CF00B6-697E-46A7-AAE3-75092BDBE6EA}" sibTransId="{3D298C20-2B48-41EF-8B5B-F535464103B5}"/>
    <dgm:cxn modelId="{3FCFE8D4-D93D-4589-84BB-559880EE1762}" type="presOf" srcId="{D6CF00B6-697E-46A7-AAE3-75092BDBE6EA}" destId="{19A6E601-6F75-4890-BF6D-77A32FD2BE51}" srcOrd="0" destOrd="0" presId="urn:microsoft.com/office/officeart/2005/8/layout/orgChart1"/>
    <dgm:cxn modelId="{EF2E72BB-6116-4080-9495-794ADACBA36B}" srcId="{1162BD3F-920D-4AB9-90C4-8852D87461F1}" destId="{E23628E8-D6C6-4BA2-9A08-0638FC94267E}" srcOrd="0" destOrd="0" parTransId="{DF22E9DF-D58C-489F-8606-5E282E1E4C2D}" sibTransId="{BD9ED207-A091-44AC-9162-D1EEAD61C5E2}"/>
    <dgm:cxn modelId="{0D1ECFE6-BA07-4E21-A05E-8A4AA19EA169}" type="presOf" srcId="{081C52A4-C488-44A8-8AB4-92625B043D6A}" destId="{734D8A01-C95D-4F5C-83DF-A75A969B3A08}" srcOrd="0" destOrd="0" presId="urn:microsoft.com/office/officeart/2005/8/layout/orgChart1"/>
    <dgm:cxn modelId="{9B6AE16C-DA02-4007-99BA-023DA4862056}" srcId="{1ABC562F-E722-4488-928F-0D66D9096A46}" destId="{10155EC2-CFA2-4A55-9454-404AC7B70DA9}" srcOrd="0" destOrd="0" parTransId="{5D84F620-8A28-4F5E-9311-426FBC7C9E3A}" sibTransId="{534DA560-E32F-4DF2-920B-3D7497CEC62B}"/>
    <dgm:cxn modelId="{D76EA5EE-68C3-4D03-A819-E7FC2C32361A}" type="presOf" srcId="{F47AE88A-3012-4993-8D07-C5D0077C0A7E}" destId="{31591947-B2A0-40F3-9DF4-DEAFEFAB8B5A}" srcOrd="0" destOrd="0" presId="urn:microsoft.com/office/officeart/2005/8/layout/orgChart1"/>
    <dgm:cxn modelId="{19564A59-30B6-40FC-A441-858516E219C7}" type="presOf" srcId="{7A965F6E-CFA5-42E1-BA99-7822C1EB8431}" destId="{47EBE97E-B006-4A4E-A8C0-BC132A0749C0}" srcOrd="1" destOrd="0" presId="urn:microsoft.com/office/officeart/2005/8/layout/orgChart1"/>
    <dgm:cxn modelId="{8A28ED0C-2810-4530-AD65-55C9664C321E}" type="presOf" srcId="{436F0FCE-92C1-4766-A84D-BB24A9DFFEA8}" destId="{DF14D50D-F2AB-41FA-8211-04913B0DCC33}" srcOrd="0" destOrd="0" presId="urn:microsoft.com/office/officeart/2005/8/layout/orgChart1"/>
    <dgm:cxn modelId="{11C6799B-61B2-4553-BF4B-FE1876EA6DBA}" type="presOf" srcId="{E208A79C-4D56-47F8-92D7-094DCFAA3B5A}" destId="{D1D7CE4D-5286-425A-9A91-5F6E9AFCC10E}" srcOrd="0" destOrd="0" presId="urn:microsoft.com/office/officeart/2005/8/layout/orgChart1"/>
    <dgm:cxn modelId="{7C8332F6-C300-45FE-92A9-0838C56B4EFD}" srcId="{E23628E8-D6C6-4BA2-9A08-0638FC94267E}" destId="{1ABC562F-E722-4488-928F-0D66D9096A46}" srcOrd="2" destOrd="0" parTransId="{929D8000-3E5D-4439-ACEF-11152CC764D0}" sibTransId="{699E204C-24D5-41F6-A38B-CD1742A9D7C2}"/>
    <dgm:cxn modelId="{D95D0CC2-D432-4A1D-A9BA-A42B458659DD}" type="presOf" srcId="{E23628E8-D6C6-4BA2-9A08-0638FC94267E}" destId="{3115C993-F26D-40EA-8D3A-ABD6517C0652}" srcOrd="0" destOrd="0" presId="urn:microsoft.com/office/officeart/2005/8/layout/orgChart1"/>
    <dgm:cxn modelId="{0B8DE749-A4CA-497B-8F83-C446CF47DB7C}" srcId="{1ABC562F-E722-4488-928F-0D66D9096A46}" destId="{436F0FCE-92C1-4766-A84D-BB24A9DFFEA8}" srcOrd="3" destOrd="0" parTransId="{081C52A4-C488-44A8-8AB4-92625B043D6A}" sibTransId="{FC530BC9-672C-44BF-9D39-DFAAFBED4D3A}"/>
    <dgm:cxn modelId="{15D63D7B-2C9D-4D28-AEC9-C6547BCFAB44}" type="presOf" srcId="{1162BD3F-920D-4AB9-90C4-8852D87461F1}" destId="{995ED0CA-423C-47C1-8E3B-7CA6B5E3B61E}" srcOrd="0" destOrd="0" presId="urn:microsoft.com/office/officeart/2005/8/layout/orgChart1"/>
    <dgm:cxn modelId="{FED7CFD4-7EC3-4A06-B450-C911A4CEAAED}" srcId="{FB6F7D13-843C-439E-B2FA-0926F3C73FBD}" destId="{0F13664C-EEE1-4A86-AEA1-F80E1F82222D}" srcOrd="2" destOrd="0" parTransId="{C4AC1ED1-74ED-44B5-8F18-6CAF9306326C}" sibTransId="{D0EAA59D-F876-4A03-9CA4-80DC59532C8C}"/>
    <dgm:cxn modelId="{713E2693-AA12-44FE-A415-6EAAD5DF2115}" srcId="{1ABC562F-E722-4488-928F-0D66D9096A46}" destId="{AB9106F7-6A45-410F-BD0C-A3E4104EF6AE}" srcOrd="1" destOrd="0" parTransId="{5A6A15E0-C41B-49D7-96AA-5F96CC00781F}" sibTransId="{79206AAF-14BD-42AC-8D6B-4CBC318412F0}"/>
    <dgm:cxn modelId="{F946B0B6-AD00-44B5-8F80-14FE9820130C}" srcId="{2ECE0954-0C28-4E0E-B743-899C1194C765}" destId="{A35F1BEF-8A36-4583-A3A8-3046D6390F49}" srcOrd="4" destOrd="0" parTransId="{2DDF65BD-6CB2-408F-8DFF-ADEE6E1BDE21}" sibTransId="{FF36BD04-07E7-4887-B3DB-BF053933BB86}"/>
    <dgm:cxn modelId="{7754BF0E-8017-4FC6-A4F8-68C0580FC4DB}" type="presOf" srcId="{8E41274C-22FD-463D-BF16-311644B21E5A}" destId="{B9710101-02C2-4DAA-84BF-23BCD061B0B8}" srcOrd="0" destOrd="0" presId="urn:microsoft.com/office/officeart/2005/8/layout/orgChart1"/>
    <dgm:cxn modelId="{2FF03D8A-7DAF-446A-B7B0-7115B70B2B18}" srcId="{1ABC562F-E722-4488-928F-0D66D9096A46}" destId="{82B121BC-71D7-4D06-93DD-2B342BFC0EB6}" srcOrd="2" destOrd="0" parTransId="{165DC931-7187-4FE9-81AE-25F17D2FD3B7}" sibTransId="{54BE2236-4010-4769-B998-3CB43FFBD4B1}"/>
    <dgm:cxn modelId="{3D679C38-E120-492D-99BD-5F07839294C2}" type="presOf" srcId="{10155EC2-CFA2-4A55-9454-404AC7B70DA9}" destId="{01512EBD-7F9E-44F8-803B-FEC51033E09B}" srcOrd="0" destOrd="0" presId="urn:microsoft.com/office/officeart/2005/8/layout/orgChart1"/>
    <dgm:cxn modelId="{8BBA77DD-8B8C-4275-A40E-A002F9154530}" type="presOf" srcId="{FB6F7D13-843C-439E-B2FA-0926F3C73FBD}" destId="{CA306F3D-A52E-4347-B695-010F1E2DE149}" srcOrd="0" destOrd="0" presId="urn:microsoft.com/office/officeart/2005/8/layout/orgChart1"/>
    <dgm:cxn modelId="{BA943736-F398-4436-9E0E-2B878C8599C8}" type="presOf" srcId="{2DDF65BD-6CB2-408F-8DFF-ADEE6E1BDE21}" destId="{B4D6E75E-4496-428D-9DCD-8FDB84F67B16}" srcOrd="0" destOrd="0" presId="urn:microsoft.com/office/officeart/2005/8/layout/orgChart1"/>
    <dgm:cxn modelId="{DA3D3381-34BB-49C1-906F-B012EB170FFB}" type="presOf" srcId="{5A6A15E0-C41B-49D7-96AA-5F96CC00781F}" destId="{7812468D-086A-45B3-B7C2-CB639A40A431}" srcOrd="0" destOrd="0" presId="urn:microsoft.com/office/officeart/2005/8/layout/orgChart1"/>
    <dgm:cxn modelId="{948A3416-E93D-4DE1-8469-A338BB7908ED}" srcId="{2ECE0954-0C28-4E0E-B743-899C1194C765}" destId="{A25898CF-B082-4645-AB07-DD42441CA43E}" srcOrd="2" destOrd="0" parTransId="{8E41274C-22FD-463D-BF16-311644B21E5A}" sibTransId="{6FE8BAB8-22BD-4D2E-B57B-374F00FA4D48}"/>
    <dgm:cxn modelId="{A0928002-7B78-49D1-A24E-22F9496A1AAD}" type="presOf" srcId="{A35F1BEF-8A36-4583-A3A8-3046D6390F49}" destId="{D50ABA0A-0FBC-4E88-A98D-03C5AFEA227D}" srcOrd="1" destOrd="0" presId="urn:microsoft.com/office/officeart/2005/8/layout/orgChart1"/>
    <dgm:cxn modelId="{723966D7-E089-421E-A043-FDB4E8FC2EB8}" type="presOf" srcId="{5D84F620-8A28-4F5E-9311-426FBC7C9E3A}" destId="{E3E3F657-7AB8-41FE-A717-27407BAE0AF6}" srcOrd="0" destOrd="0" presId="urn:microsoft.com/office/officeart/2005/8/layout/orgChart1"/>
    <dgm:cxn modelId="{7B894C77-1B8A-46AD-9CF0-BBB5D962DFC0}" type="presOf" srcId="{A25898CF-B082-4645-AB07-DD42441CA43E}" destId="{CE4106E7-529F-4F85-A920-29FD5F83A5FC}" srcOrd="0" destOrd="0" presId="urn:microsoft.com/office/officeart/2005/8/layout/orgChart1"/>
    <dgm:cxn modelId="{8B5E5E20-DD4F-4EAE-B469-A6E98F0E2D88}" type="presOf" srcId="{FB6F7D13-843C-439E-B2FA-0926F3C73FBD}" destId="{D7A586AF-1847-434B-858E-0C60E321EB5B}" srcOrd="1" destOrd="0" presId="urn:microsoft.com/office/officeart/2005/8/layout/orgChart1"/>
    <dgm:cxn modelId="{21B4F1B4-1E62-4D7B-8CC3-D675FC28E5D5}" srcId="{1ABC562F-E722-4488-928F-0D66D9096A46}" destId="{7A965F6E-CFA5-42E1-BA99-7822C1EB8431}" srcOrd="4" destOrd="0" parTransId="{6F134DD8-4935-4EC2-9EA3-8EF1B8205589}" sibTransId="{509BC267-DB1B-4547-B27E-2B2189F47F46}"/>
    <dgm:cxn modelId="{866BBC33-984C-4796-B14F-EAEB704FD757}" type="presOf" srcId="{C639B6D9-4B6E-4283-9354-7E1C662809CA}" destId="{40645594-36E5-46A1-A4A1-2D8BA290CDC5}" srcOrd="0" destOrd="0" presId="urn:microsoft.com/office/officeart/2005/8/layout/orgChart1"/>
    <dgm:cxn modelId="{5394B06D-D3F4-4628-BEC6-FA8C5D00E54B}" srcId="{2ECE0954-0C28-4E0E-B743-899C1194C765}" destId="{64AC601E-FC6B-4DA9-A66C-BDD099558438}" srcOrd="0" destOrd="0" parTransId="{2A87D6EA-78BD-45C8-B620-FF56182B29EE}" sibTransId="{DA43DD8A-C3BD-490A-9DA2-1F585095CA5C}"/>
    <dgm:cxn modelId="{E927DDA4-03DB-438D-A987-AE5FC2A65A81}" srcId="{FB6F7D13-843C-439E-B2FA-0926F3C73FBD}" destId="{CFF67BFA-3AA3-41F9-BE50-AA28789A6EE8}" srcOrd="4" destOrd="0" parTransId="{B9ECDBCD-2593-4C60-834E-B82229286DBB}" sibTransId="{DA49890E-4C37-462C-B7D2-3706DCC46010}"/>
    <dgm:cxn modelId="{67962C54-609E-42DE-9DD2-A53F25124AFE}" type="presOf" srcId="{A25898CF-B082-4645-AB07-DD42441CA43E}" destId="{34C1BB49-D620-4421-8956-815CD85842E9}" srcOrd="1" destOrd="0" presId="urn:microsoft.com/office/officeart/2005/8/layout/orgChart1"/>
    <dgm:cxn modelId="{D6B07143-4D72-41CA-A884-AAF570CA723F}" type="presOf" srcId="{436F0FCE-92C1-4766-A84D-BB24A9DFFEA8}" destId="{13E729E0-6CCD-4DEF-B469-C8A090E13AAF}" srcOrd="1" destOrd="0" presId="urn:microsoft.com/office/officeart/2005/8/layout/orgChart1"/>
    <dgm:cxn modelId="{8F8B0804-F1EF-4EE5-A50F-B21CFB8E42F2}" type="presOf" srcId="{AB9106F7-6A45-410F-BD0C-A3E4104EF6AE}" destId="{3B334B83-86FA-4E1F-BD92-ACD6F539B432}" srcOrd="0" destOrd="0" presId="urn:microsoft.com/office/officeart/2005/8/layout/orgChart1"/>
    <dgm:cxn modelId="{D758AB9E-61D8-4C48-A903-AE9B3066B272}" type="presOf" srcId="{AB9106F7-6A45-410F-BD0C-A3E4104EF6AE}" destId="{92F08FE8-303B-4984-AAE3-0CD23BA733AF}" srcOrd="1" destOrd="0" presId="urn:microsoft.com/office/officeart/2005/8/layout/orgChart1"/>
    <dgm:cxn modelId="{3DDB2E7E-6AAD-4076-B827-EC5CC9471226}" type="presOf" srcId="{D29B5C10-3BA3-41C2-871F-FDF3D633DDA4}" destId="{9C275506-05A7-48C7-9496-CCEF25DE3969}" srcOrd="0" destOrd="0" presId="urn:microsoft.com/office/officeart/2005/8/layout/orgChart1"/>
    <dgm:cxn modelId="{8FDAA60E-18FC-49B9-B1FD-5B177EA135DD}" type="presOf" srcId="{64AC601E-FC6B-4DA9-A66C-BDD099558438}" destId="{C2563296-14A7-4396-B9D7-4473E01E24F6}" srcOrd="0" destOrd="0" presId="urn:microsoft.com/office/officeart/2005/8/layout/orgChart1"/>
    <dgm:cxn modelId="{F01C4072-D18F-4E55-A269-093C4179B030}" srcId="{2ECE0954-0C28-4E0E-B743-899C1194C765}" destId="{D0FF3DE9-2049-4B9F-B3C9-0134B3E2F3C8}" srcOrd="3" destOrd="0" parTransId="{F47AE88A-3012-4993-8D07-C5D0077C0A7E}" sibTransId="{050B51AD-CE42-4AF6-9B1D-3F26783E77C8}"/>
    <dgm:cxn modelId="{2D674E27-7FAE-4AF1-9C3B-8ADFF7D94737}" type="presOf" srcId="{425C1288-5AA0-4F1D-BE4F-063EFF4E9079}" destId="{AB7B76F3-6C59-43DB-ABCA-3AE57146D4ED}" srcOrd="0" destOrd="0" presId="urn:microsoft.com/office/officeart/2005/8/layout/orgChart1"/>
    <dgm:cxn modelId="{B347A462-D8A8-4BF7-98A0-0B01E95089DF}" type="presOf" srcId="{B9ECDBCD-2593-4C60-834E-B82229286DBB}" destId="{B9BB4319-DB63-4969-84CE-A795A380C6F8}" srcOrd="0" destOrd="0" presId="urn:microsoft.com/office/officeart/2005/8/layout/orgChart1"/>
    <dgm:cxn modelId="{D0945B77-7CD0-4D74-8021-F65692CD8469}" type="presOf" srcId="{64AC601E-FC6B-4DA9-A66C-BDD099558438}" destId="{8AFE7D60-15C2-47ED-AD0E-221393ADC88E}" srcOrd="1" destOrd="0" presId="urn:microsoft.com/office/officeart/2005/8/layout/orgChart1"/>
    <dgm:cxn modelId="{50B410AF-13C7-4539-98A4-7805E9C762B2}" type="presOf" srcId="{0DC2DA9F-7097-4E10-8B51-F715DB16D1DF}" destId="{E2745979-C5A6-4366-BD26-35313AB9BC1D}" srcOrd="0" destOrd="0" presId="urn:microsoft.com/office/officeart/2005/8/layout/orgChart1"/>
    <dgm:cxn modelId="{D28D23B2-9BBA-4478-95F5-30A04115A9EC}" type="presOf" srcId="{0F13664C-EEE1-4A86-AEA1-F80E1F82222D}" destId="{8F4B7056-3882-4E58-89FB-B748EA5951EC}" srcOrd="0" destOrd="0" presId="urn:microsoft.com/office/officeart/2005/8/layout/orgChart1"/>
    <dgm:cxn modelId="{A04E51B9-26F3-4EE4-98AC-E8094D2C3656}" srcId="{FB6F7D13-843C-439E-B2FA-0926F3C73FBD}" destId="{D29B5C10-3BA3-41C2-871F-FDF3D633DDA4}" srcOrd="0" destOrd="0" parTransId="{EE1C7753-58AE-4CBA-8236-B0D0C83A535C}" sibTransId="{CDC91E37-4D86-4FF2-95EC-795429E30FC0}"/>
    <dgm:cxn modelId="{23633D73-4BC8-4DAF-8BF2-72EA08937B54}" type="presOf" srcId="{2ECE0954-0C28-4E0E-B743-899C1194C765}" destId="{A9AAED60-F88A-4F59-BB14-2D7458166E5C}" srcOrd="1" destOrd="0" presId="urn:microsoft.com/office/officeart/2005/8/layout/orgChart1"/>
    <dgm:cxn modelId="{927FA1A8-8270-49C3-AEB6-C140A5836356}" type="presOf" srcId="{C4AC1ED1-74ED-44B5-8F18-6CAF9306326C}" destId="{C4E7E5D3-662F-41A5-8E25-36ED5DBE70F1}" srcOrd="0" destOrd="0" presId="urn:microsoft.com/office/officeart/2005/8/layout/orgChart1"/>
    <dgm:cxn modelId="{5FBD2A03-8F98-4F2A-9021-2D1617196946}" type="presOf" srcId="{A35F1BEF-8A36-4583-A3A8-3046D6390F49}" destId="{3B035259-54EE-4541-9884-DACC7E83F862}" srcOrd="0" destOrd="0" presId="urn:microsoft.com/office/officeart/2005/8/layout/orgChart1"/>
    <dgm:cxn modelId="{82965A9B-1AA0-4ED8-B185-078FB71830D0}" type="presOf" srcId="{9E86947E-35D6-4ABD-A6DA-46BA122C2317}" destId="{3A384DD6-6824-4C12-83D8-587BF0F97166}" srcOrd="0" destOrd="0" presId="urn:microsoft.com/office/officeart/2005/8/layout/orgChart1"/>
    <dgm:cxn modelId="{E85CDC90-9625-4C12-9D78-F5F3EC24484F}" type="presOf" srcId="{1ABC562F-E722-4488-928F-0D66D9096A46}" destId="{A3AD1DE3-E67E-43AD-8954-2BA3D7D4C79F}" srcOrd="1" destOrd="0" presId="urn:microsoft.com/office/officeart/2005/8/layout/orgChart1"/>
    <dgm:cxn modelId="{1A1145D8-87E9-4CBC-8FE0-E3AC4DEF8C89}" type="presOf" srcId="{5EB0D5CD-3D06-448A-8FA6-BBA3EFB71361}" destId="{95765222-7892-4FEB-8E05-6D029D792D6B}" srcOrd="1" destOrd="0" presId="urn:microsoft.com/office/officeart/2005/8/layout/orgChart1"/>
    <dgm:cxn modelId="{B8D70926-759D-405C-8EE8-F096A952E443}" type="presOf" srcId="{D0FF3DE9-2049-4B9F-B3C9-0134B3E2F3C8}" destId="{F8A3AE9F-0B0E-4873-8C3B-D1F388514CC1}" srcOrd="0" destOrd="0" presId="urn:microsoft.com/office/officeart/2005/8/layout/orgChart1"/>
    <dgm:cxn modelId="{61999637-CF19-4D8A-8900-0DB5D7128039}" type="presOf" srcId="{E208A79C-4D56-47F8-92D7-094DCFAA3B5A}" destId="{D7487A4C-E55F-4FD2-AA9F-62B17EC5F2E5}" srcOrd="1" destOrd="0" presId="urn:microsoft.com/office/officeart/2005/8/layout/orgChart1"/>
    <dgm:cxn modelId="{6502CB88-0DF3-4553-8336-A61D6EA3DA61}" type="presParOf" srcId="{995ED0CA-423C-47C1-8E3B-7CA6B5E3B61E}" destId="{E8DD6328-5B83-47B8-A71C-708D7ABA7607}" srcOrd="0" destOrd="0" presId="urn:microsoft.com/office/officeart/2005/8/layout/orgChart1"/>
    <dgm:cxn modelId="{C7D37F13-8E16-40FB-BCAF-C175B45EB6F2}" type="presParOf" srcId="{E8DD6328-5B83-47B8-A71C-708D7ABA7607}" destId="{077E3F3E-F725-48A9-B0CA-3A20C734D567}" srcOrd="0" destOrd="0" presId="urn:microsoft.com/office/officeart/2005/8/layout/orgChart1"/>
    <dgm:cxn modelId="{50C0830F-15AA-445C-A5F7-E2C50626A301}" type="presParOf" srcId="{077E3F3E-F725-48A9-B0CA-3A20C734D567}" destId="{3115C993-F26D-40EA-8D3A-ABD6517C0652}" srcOrd="0" destOrd="0" presId="urn:microsoft.com/office/officeart/2005/8/layout/orgChart1"/>
    <dgm:cxn modelId="{9583A2F9-B26E-4A21-AB74-6C4101880B29}" type="presParOf" srcId="{077E3F3E-F725-48A9-B0CA-3A20C734D567}" destId="{B40F9983-CF99-45D7-9ABF-219AD2F432FA}" srcOrd="1" destOrd="0" presId="urn:microsoft.com/office/officeart/2005/8/layout/orgChart1"/>
    <dgm:cxn modelId="{64260EEC-F4E0-4D73-8B90-49163C1766DC}" type="presParOf" srcId="{E8DD6328-5B83-47B8-A71C-708D7ABA7607}" destId="{FF038782-F74F-4DE4-9B41-8103D1791A69}" srcOrd="1" destOrd="0" presId="urn:microsoft.com/office/officeart/2005/8/layout/orgChart1"/>
    <dgm:cxn modelId="{2A79424A-3ABB-43D9-BA23-5A9249BA78EB}" type="presParOf" srcId="{FF038782-F74F-4DE4-9B41-8103D1791A69}" destId="{40645594-36E5-46A1-A4A1-2D8BA290CDC5}" srcOrd="0" destOrd="0" presId="urn:microsoft.com/office/officeart/2005/8/layout/orgChart1"/>
    <dgm:cxn modelId="{736236D3-CA4A-4112-BC2B-4237B052F8C6}" type="presParOf" srcId="{FF038782-F74F-4DE4-9B41-8103D1791A69}" destId="{FDD0A985-B591-443B-A981-D14A7CA9AA95}" srcOrd="1" destOrd="0" presId="urn:microsoft.com/office/officeart/2005/8/layout/orgChart1"/>
    <dgm:cxn modelId="{48CE2D5A-D93E-4FE6-9F42-6628E37341FF}" type="presParOf" srcId="{FDD0A985-B591-443B-A981-D14A7CA9AA95}" destId="{C4A71361-806C-4BC7-940B-30B65A640865}" srcOrd="0" destOrd="0" presId="urn:microsoft.com/office/officeart/2005/8/layout/orgChart1"/>
    <dgm:cxn modelId="{83431F9A-6C20-4A22-9F50-660B63AD394F}" type="presParOf" srcId="{C4A71361-806C-4BC7-940B-30B65A640865}" destId="{CA306F3D-A52E-4347-B695-010F1E2DE149}" srcOrd="0" destOrd="0" presId="urn:microsoft.com/office/officeart/2005/8/layout/orgChart1"/>
    <dgm:cxn modelId="{8B0D8611-C9AE-41EA-AA4F-B61708A30106}" type="presParOf" srcId="{C4A71361-806C-4BC7-940B-30B65A640865}" destId="{D7A586AF-1847-434B-858E-0C60E321EB5B}" srcOrd="1" destOrd="0" presId="urn:microsoft.com/office/officeart/2005/8/layout/orgChart1"/>
    <dgm:cxn modelId="{3B06BBE0-F859-4A0D-9660-5F1B366202CB}" type="presParOf" srcId="{FDD0A985-B591-443B-A981-D14A7CA9AA95}" destId="{DE6411D3-F3F4-4815-946C-33A65D71CF57}" srcOrd="1" destOrd="0" presId="urn:microsoft.com/office/officeart/2005/8/layout/orgChart1"/>
    <dgm:cxn modelId="{013D94DD-B8AB-4F8C-AFD3-3C56D830358A}" type="presParOf" srcId="{DE6411D3-F3F4-4815-946C-33A65D71CF57}" destId="{0A296B32-163D-40BE-8257-0E8B26626A09}" srcOrd="0" destOrd="0" presId="urn:microsoft.com/office/officeart/2005/8/layout/orgChart1"/>
    <dgm:cxn modelId="{6275981F-ED12-4B1B-81A8-E12E5F604E97}" type="presParOf" srcId="{DE6411D3-F3F4-4815-946C-33A65D71CF57}" destId="{459E6807-6E77-41A8-8E51-1AE2498ED67C}" srcOrd="1" destOrd="0" presId="urn:microsoft.com/office/officeart/2005/8/layout/orgChart1"/>
    <dgm:cxn modelId="{C8959FC1-8046-4C4F-B5AE-7DBC936C4DA7}" type="presParOf" srcId="{459E6807-6E77-41A8-8E51-1AE2498ED67C}" destId="{FFDB944A-0A0E-4AA0-9815-CC23F638A4A4}" srcOrd="0" destOrd="0" presId="urn:microsoft.com/office/officeart/2005/8/layout/orgChart1"/>
    <dgm:cxn modelId="{E413E3EB-623E-4A53-BF13-32525C98DF6B}" type="presParOf" srcId="{FFDB944A-0A0E-4AA0-9815-CC23F638A4A4}" destId="{9C275506-05A7-48C7-9496-CCEF25DE3969}" srcOrd="0" destOrd="0" presId="urn:microsoft.com/office/officeart/2005/8/layout/orgChart1"/>
    <dgm:cxn modelId="{B3E94DFD-25DC-4F07-AB1A-E29A14702D65}" type="presParOf" srcId="{FFDB944A-0A0E-4AA0-9815-CC23F638A4A4}" destId="{5DA44BFB-61C5-4CB1-AD3B-461A1A12CC3F}" srcOrd="1" destOrd="0" presId="urn:microsoft.com/office/officeart/2005/8/layout/orgChart1"/>
    <dgm:cxn modelId="{7F89B14E-13C7-477D-B83E-9FC9F3310B07}" type="presParOf" srcId="{459E6807-6E77-41A8-8E51-1AE2498ED67C}" destId="{A0B425B2-5833-42B6-AF46-6B3A29C0F77C}" srcOrd="1" destOrd="0" presId="urn:microsoft.com/office/officeart/2005/8/layout/orgChart1"/>
    <dgm:cxn modelId="{DE3C0261-EF73-44F8-8B39-7F3E0E06D918}" type="presParOf" srcId="{459E6807-6E77-41A8-8E51-1AE2498ED67C}" destId="{932D73AB-4D0A-495B-8035-945F1EE9D847}" srcOrd="2" destOrd="0" presId="urn:microsoft.com/office/officeart/2005/8/layout/orgChart1"/>
    <dgm:cxn modelId="{C29FAD35-6F9B-4228-9C66-3656E2291A31}" type="presParOf" srcId="{DE6411D3-F3F4-4815-946C-33A65D71CF57}" destId="{E2745979-C5A6-4366-BD26-35313AB9BC1D}" srcOrd="2" destOrd="0" presId="urn:microsoft.com/office/officeart/2005/8/layout/orgChart1"/>
    <dgm:cxn modelId="{89B2FA41-06AA-4962-A8AB-26138229544A}" type="presParOf" srcId="{DE6411D3-F3F4-4815-946C-33A65D71CF57}" destId="{4A31214F-F207-4581-8DF6-DC5179A15992}" srcOrd="3" destOrd="0" presId="urn:microsoft.com/office/officeart/2005/8/layout/orgChart1"/>
    <dgm:cxn modelId="{76ACCABD-C827-454E-9D80-A38B90968DA2}" type="presParOf" srcId="{4A31214F-F207-4581-8DF6-DC5179A15992}" destId="{723D92CD-E4D5-42C0-9752-BA91FEA7E5E2}" srcOrd="0" destOrd="0" presId="urn:microsoft.com/office/officeart/2005/8/layout/orgChart1"/>
    <dgm:cxn modelId="{E9605B23-0CC5-4E91-823F-CFE8EDD43B6D}" type="presParOf" srcId="{723D92CD-E4D5-42C0-9752-BA91FEA7E5E2}" destId="{AB7B76F3-6C59-43DB-ABCA-3AE57146D4ED}" srcOrd="0" destOrd="0" presId="urn:microsoft.com/office/officeart/2005/8/layout/orgChart1"/>
    <dgm:cxn modelId="{D36E650A-E2E7-46BA-8100-BB86543CDA5B}" type="presParOf" srcId="{723D92CD-E4D5-42C0-9752-BA91FEA7E5E2}" destId="{ABAC2906-2FA0-41B4-AF34-00D81AD1E5CA}" srcOrd="1" destOrd="0" presId="urn:microsoft.com/office/officeart/2005/8/layout/orgChart1"/>
    <dgm:cxn modelId="{282AD477-6BC8-4F45-A7D7-BB79252740B9}" type="presParOf" srcId="{4A31214F-F207-4581-8DF6-DC5179A15992}" destId="{E71D3FB8-033A-4591-9A67-1CE36297B01F}" srcOrd="1" destOrd="0" presId="urn:microsoft.com/office/officeart/2005/8/layout/orgChart1"/>
    <dgm:cxn modelId="{9290A3F6-3BA0-4821-B5E2-42EF8E82652B}" type="presParOf" srcId="{4A31214F-F207-4581-8DF6-DC5179A15992}" destId="{CAA470D6-6FC7-4EAF-93B5-487469C77381}" srcOrd="2" destOrd="0" presId="urn:microsoft.com/office/officeart/2005/8/layout/orgChart1"/>
    <dgm:cxn modelId="{D32D34B9-1E51-4F14-8768-5B496F9CE14E}" type="presParOf" srcId="{DE6411D3-F3F4-4815-946C-33A65D71CF57}" destId="{C4E7E5D3-662F-41A5-8E25-36ED5DBE70F1}" srcOrd="4" destOrd="0" presId="urn:microsoft.com/office/officeart/2005/8/layout/orgChart1"/>
    <dgm:cxn modelId="{AAA528D6-50A9-47BA-BB54-063C80E6EED1}" type="presParOf" srcId="{DE6411D3-F3F4-4815-946C-33A65D71CF57}" destId="{1C390788-23DB-45F7-AC62-9C3CB67885E2}" srcOrd="5" destOrd="0" presId="urn:microsoft.com/office/officeart/2005/8/layout/orgChart1"/>
    <dgm:cxn modelId="{E9D218D7-E735-46EF-9415-13FAB357985D}" type="presParOf" srcId="{1C390788-23DB-45F7-AC62-9C3CB67885E2}" destId="{D3BF7578-8E40-4557-8CF7-B9F84D080FB7}" srcOrd="0" destOrd="0" presId="urn:microsoft.com/office/officeart/2005/8/layout/orgChart1"/>
    <dgm:cxn modelId="{5329B3C8-1C4F-4F47-A914-CC196A0C4477}" type="presParOf" srcId="{D3BF7578-8E40-4557-8CF7-B9F84D080FB7}" destId="{8F4B7056-3882-4E58-89FB-B748EA5951EC}" srcOrd="0" destOrd="0" presId="urn:microsoft.com/office/officeart/2005/8/layout/orgChart1"/>
    <dgm:cxn modelId="{62C1E5A8-B8BD-4DF0-83E8-9471110F5FB2}" type="presParOf" srcId="{D3BF7578-8E40-4557-8CF7-B9F84D080FB7}" destId="{1F8670CD-F224-47EF-AF4B-70FAB4DD8EE6}" srcOrd="1" destOrd="0" presId="urn:microsoft.com/office/officeart/2005/8/layout/orgChart1"/>
    <dgm:cxn modelId="{84173FE3-ED31-4279-8A01-9F2478CAC5FB}" type="presParOf" srcId="{1C390788-23DB-45F7-AC62-9C3CB67885E2}" destId="{A4089683-51C1-4F28-92B0-ED60797C27AC}" srcOrd="1" destOrd="0" presId="urn:microsoft.com/office/officeart/2005/8/layout/orgChart1"/>
    <dgm:cxn modelId="{6FED0A35-7A2A-4CDD-8932-A8FFE6413421}" type="presParOf" srcId="{1C390788-23DB-45F7-AC62-9C3CB67885E2}" destId="{F99F4846-7E3A-425B-8C56-AC4681B957C9}" srcOrd="2" destOrd="0" presId="urn:microsoft.com/office/officeart/2005/8/layout/orgChart1"/>
    <dgm:cxn modelId="{136D0B92-3096-405A-A148-51FE1899E0A0}" type="presParOf" srcId="{DE6411D3-F3F4-4815-946C-33A65D71CF57}" destId="{4BAD3F2F-F7A2-478A-9E8A-DC3318B14CC3}" srcOrd="6" destOrd="0" presId="urn:microsoft.com/office/officeart/2005/8/layout/orgChart1"/>
    <dgm:cxn modelId="{CA771F2A-857D-4A08-A2FB-044C9370B081}" type="presParOf" srcId="{DE6411D3-F3F4-4815-946C-33A65D71CF57}" destId="{118BF69B-4CB8-431C-9F6D-932B372DBF65}" srcOrd="7" destOrd="0" presId="urn:microsoft.com/office/officeart/2005/8/layout/orgChart1"/>
    <dgm:cxn modelId="{3B8EF89A-599A-495F-B0AC-9FCA4EFF5040}" type="presParOf" srcId="{118BF69B-4CB8-431C-9F6D-932B372DBF65}" destId="{6F64A3BC-D043-4EAD-B247-A2FBCF98DAB5}" srcOrd="0" destOrd="0" presId="urn:microsoft.com/office/officeart/2005/8/layout/orgChart1"/>
    <dgm:cxn modelId="{96440E82-DD10-42EF-96E6-ACB26E9360F5}" type="presParOf" srcId="{6F64A3BC-D043-4EAD-B247-A2FBCF98DAB5}" destId="{D1D7CE4D-5286-425A-9A91-5F6E9AFCC10E}" srcOrd="0" destOrd="0" presId="urn:microsoft.com/office/officeart/2005/8/layout/orgChart1"/>
    <dgm:cxn modelId="{1F40853F-FC47-4801-B67F-9632067994B6}" type="presParOf" srcId="{6F64A3BC-D043-4EAD-B247-A2FBCF98DAB5}" destId="{D7487A4C-E55F-4FD2-AA9F-62B17EC5F2E5}" srcOrd="1" destOrd="0" presId="urn:microsoft.com/office/officeart/2005/8/layout/orgChart1"/>
    <dgm:cxn modelId="{75ABEFFE-47EE-4940-AE0D-CA4589DB6676}" type="presParOf" srcId="{118BF69B-4CB8-431C-9F6D-932B372DBF65}" destId="{5DD70407-9544-4D76-8106-1EC9D7B262EA}" srcOrd="1" destOrd="0" presId="urn:microsoft.com/office/officeart/2005/8/layout/orgChart1"/>
    <dgm:cxn modelId="{E6E3C1F2-B478-4D06-AACB-6B4F6FB0D7EC}" type="presParOf" srcId="{118BF69B-4CB8-431C-9F6D-932B372DBF65}" destId="{EB91C0C7-B543-4327-9346-2EE50FDFE6F5}" srcOrd="2" destOrd="0" presId="urn:microsoft.com/office/officeart/2005/8/layout/orgChart1"/>
    <dgm:cxn modelId="{CE4053EE-9EB1-4D48-900E-BA3F0BE2F818}" type="presParOf" srcId="{DE6411D3-F3F4-4815-946C-33A65D71CF57}" destId="{B9BB4319-DB63-4969-84CE-A795A380C6F8}" srcOrd="8" destOrd="0" presId="urn:microsoft.com/office/officeart/2005/8/layout/orgChart1"/>
    <dgm:cxn modelId="{2C95344E-3F00-46BB-A84A-5ED28B77D0CC}" type="presParOf" srcId="{DE6411D3-F3F4-4815-946C-33A65D71CF57}" destId="{8C4EDA31-EAF2-41EF-977B-0C13594743F3}" srcOrd="9" destOrd="0" presId="urn:microsoft.com/office/officeart/2005/8/layout/orgChart1"/>
    <dgm:cxn modelId="{BBB1E28A-AF10-4570-9B71-45CE09C7E256}" type="presParOf" srcId="{8C4EDA31-EAF2-41EF-977B-0C13594743F3}" destId="{941A9042-BD48-4B7C-A16C-CBB1037E4478}" srcOrd="0" destOrd="0" presId="urn:microsoft.com/office/officeart/2005/8/layout/orgChart1"/>
    <dgm:cxn modelId="{7B0C590E-A3EA-4A6E-9418-24F40F8C19E3}" type="presParOf" srcId="{941A9042-BD48-4B7C-A16C-CBB1037E4478}" destId="{7B82F5BA-67BE-4378-9012-F007FB32A6E7}" srcOrd="0" destOrd="0" presId="urn:microsoft.com/office/officeart/2005/8/layout/orgChart1"/>
    <dgm:cxn modelId="{FD41418C-214D-4429-A4BC-8CB7B613CF3D}" type="presParOf" srcId="{941A9042-BD48-4B7C-A16C-CBB1037E4478}" destId="{710949DD-271B-4E90-A423-AC05129287F4}" srcOrd="1" destOrd="0" presId="urn:microsoft.com/office/officeart/2005/8/layout/orgChart1"/>
    <dgm:cxn modelId="{98519752-07F5-4F05-BFB8-932BE1D1E771}" type="presParOf" srcId="{8C4EDA31-EAF2-41EF-977B-0C13594743F3}" destId="{70C2A4C2-EEFC-44CF-AC09-9F373E0C76C4}" srcOrd="1" destOrd="0" presId="urn:microsoft.com/office/officeart/2005/8/layout/orgChart1"/>
    <dgm:cxn modelId="{6A1857CA-74D1-40BD-87F7-823288AB8122}" type="presParOf" srcId="{8C4EDA31-EAF2-41EF-977B-0C13594743F3}" destId="{06C76CB8-A449-429E-A265-48FF3DF67AF6}" srcOrd="2" destOrd="0" presId="urn:microsoft.com/office/officeart/2005/8/layout/orgChart1"/>
    <dgm:cxn modelId="{B4177E8D-4908-47CF-A600-38C761B5BD3E}" type="presParOf" srcId="{FDD0A985-B591-443B-A981-D14A7CA9AA95}" destId="{866E99C0-673B-438A-8A98-1C91B74183C2}" srcOrd="2" destOrd="0" presId="urn:microsoft.com/office/officeart/2005/8/layout/orgChart1"/>
    <dgm:cxn modelId="{D89D22AA-3A22-48D5-8CB1-1A11EB8B9B03}" type="presParOf" srcId="{FF038782-F74F-4DE4-9B41-8103D1791A69}" destId="{19A6E601-6F75-4890-BF6D-77A32FD2BE51}" srcOrd="2" destOrd="0" presId="urn:microsoft.com/office/officeart/2005/8/layout/orgChart1"/>
    <dgm:cxn modelId="{AB4B7A4F-5667-4ADE-B7CF-C6E7BF90FA3A}" type="presParOf" srcId="{FF038782-F74F-4DE4-9B41-8103D1791A69}" destId="{1BC3077E-4AFE-483B-8549-C0B5912A9BC4}" srcOrd="3" destOrd="0" presId="urn:microsoft.com/office/officeart/2005/8/layout/orgChart1"/>
    <dgm:cxn modelId="{097D24B8-727A-46E0-A71E-E74F0CB59EA5}" type="presParOf" srcId="{1BC3077E-4AFE-483B-8549-C0B5912A9BC4}" destId="{577A97FC-8EC1-4B0E-9C02-EC7306EBC218}" srcOrd="0" destOrd="0" presId="urn:microsoft.com/office/officeart/2005/8/layout/orgChart1"/>
    <dgm:cxn modelId="{41A58D91-BDBF-41D8-9671-04EACDC1C070}" type="presParOf" srcId="{577A97FC-8EC1-4B0E-9C02-EC7306EBC218}" destId="{070CB09E-2B02-4108-9FD4-4CABFABB1A74}" srcOrd="0" destOrd="0" presId="urn:microsoft.com/office/officeart/2005/8/layout/orgChart1"/>
    <dgm:cxn modelId="{E8B23A8E-AE9C-4B58-9BC2-5312BFA72C87}" type="presParOf" srcId="{577A97FC-8EC1-4B0E-9C02-EC7306EBC218}" destId="{A9AAED60-F88A-4F59-BB14-2D7458166E5C}" srcOrd="1" destOrd="0" presId="urn:microsoft.com/office/officeart/2005/8/layout/orgChart1"/>
    <dgm:cxn modelId="{3A170B72-A692-480F-A48E-2D4FCB01E5B2}" type="presParOf" srcId="{1BC3077E-4AFE-483B-8549-C0B5912A9BC4}" destId="{3FA689CE-6FD4-478D-B917-472CDFB32557}" srcOrd="1" destOrd="0" presId="urn:microsoft.com/office/officeart/2005/8/layout/orgChart1"/>
    <dgm:cxn modelId="{59CD52A4-61D0-4180-B5E6-70C42C4C5BFC}" type="presParOf" srcId="{3FA689CE-6FD4-478D-B917-472CDFB32557}" destId="{5CBBBFE9-145B-44CA-9613-92BB6DD2604B}" srcOrd="0" destOrd="0" presId="urn:microsoft.com/office/officeart/2005/8/layout/orgChart1"/>
    <dgm:cxn modelId="{0425E37F-DF95-42B9-AAB9-8DD00773F110}" type="presParOf" srcId="{3FA689CE-6FD4-478D-B917-472CDFB32557}" destId="{60A1C533-2FF3-40B2-BC64-4BD12F6DEAF7}" srcOrd="1" destOrd="0" presId="urn:microsoft.com/office/officeart/2005/8/layout/orgChart1"/>
    <dgm:cxn modelId="{05FE382A-4CAD-425A-BB0B-81CC37F7FAC4}" type="presParOf" srcId="{60A1C533-2FF3-40B2-BC64-4BD12F6DEAF7}" destId="{4D862337-D822-41FA-A500-96F2824956E2}" srcOrd="0" destOrd="0" presId="urn:microsoft.com/office/officeart/2005/8/layout/orgChart1"/>
    <dgm:cxn modelId="{4A1CCAD3-7BAD-4D83-A4F1-0F3707686C32}" type="presParOf" srcId="{4D862337-D822-41FA-A500-96F2824956E2}" destId="{C2563296-14A7-4396-B9D7-4473E01E24F6}" srcOrd="0" destOrd="0" presId="urn:microsoft.com/office/officeart/2005/8/layout/orgChart1"/>
    <dgm:cxn modelId="{0B201BD2-6611-4400-88E9-706057B31354}" type="presParOf" srcId="{4D862337-D822-41FA-A500-96F2824956E2}" destId="{8AFE7D60-15C2-47ED-AD0E-221393ADC88E}" srcOrd="1" destOrd="0" presId="urn:microsoft.com/office/officeart/2005/8/layout/orgChart1"/>
    <dgm:cxn modelId="{642104B9-13C5-41B9-BB8E-5EC13218B225}" type="presParOf" srcId="{60A1C533-2FF3-40B2-BC64-4BD12F6DEAF7}" destId="{4E7114DC-7E91-4A4A-BCA9-1869649BA7C1}" srcOrd="1" destOrd="0" presId="urn:microsoft.com/office/officeart/2005/8/layout/orgChart1"/>
    <dgm:cxn modelId="{CE40CDA6-39DC-4F24-BA2E-3DB3331C92CC}" type="presParOf" srcId="{60A1C533-2FF3-40B2-BC64-4BD12F6DEAF7}" destId="{54196EED-7BDD-487D-B28D-1B0C70DE0E80}" srcOrd="2" destOrd="0" presId="urn:microsoft.com/office/officeart/2005/8/layout/orgChart1"/>
    <dgm:cxn modelId="{BF10843B-CFBE-4059-A554-79E834C6551E}" type="presParOf" srcId="{3FA689CE-6FD4-478D-B917-472CDFB32557}" destId="{3A384DD6-6824-4C12-83D8-587BF0F97166}" srcOrd="2" destOrd="0" presId="urn:microsoft.com/office/officeart/2005/8/layout/orgChart1"/>
    <dgm:cxn modelId="{4751BDB1-5CCA-445D-87D7-83DD8C0E495C}" type="presParOf" srcId="{3FA689CE-6FD4-478D-B917-472CDFB32557}" destId="{841435B0-1948-4FDA-A215-F92C485890DF}" srcOrd="3" destOrd="0" presId="urn:microsoft.com/office/officeart/2005/8/layout/orgChart1"/>
    <dgm:cxn modelId="{50EB36E5-12A4-45F0-871E-D3B150CD559A}" type="presParOf" srcId="{841435B0-1948-4FDA-A215-F92C485890DF}" destId="{2E7927AE-BA01-41FA-8083-1376B0487609}" srcOrd="0" destOrd="0" presId="urn:microsoft.com/office/officeart/2005/8/layout/orgChart1"/>
    <dgm:cxn modelId="{848F23CA-60D3-4A4C-BEF8-62329A6779F6}" type="presParOf" srcId="{2E7927AE-BA01-41FA-8083-1376B0487609}" destId="{32512C16-563B-4AC5-B8F4-EB8FEAF4B047}" srcOrd="0" destOrd="0" presId="urn:microsoft.com/office/officeart/2005/8/layout/orgChart1"/>
    <dgm:cxn modelId="{38B71AA1-82B8-426E-9B3C-115682529801}" type="presParOf" srcId="{2E7927AE-BA01-41FA-8083-1376B0487609}" destId="{95765222-7892-4FEB-8E05-6D029D792D6B}" srcOrd="1" destOrd="0" presId="urn:microsoft.com/office/officeart/2005/8/layout/orgChart1"/>
    <dgm:cxn modelId="{03BF22DB-E03A-432F-BC2C-86278C65EA62}" type="presParOf" srcId="{841435B0-1948-4FDA-A215-F92C485890DF}" destId="{C1917094-0B90-43E2-8DF9-59F3E35BBE8A}" srcOrd="1" destOrd="0" presId="urn:microsoft.com/office/officeart/2005/8/layout/orgChart1"/>
    <dgm:cxn modelId="{0F7F655D-AD7C-43E1-8918-7CE8647E4D55}" type="presParOf" srcId="{841435B0-1948-4FDA-A215-F92C485890DF}" destId="{29DF0B7C-60D7-4955-8192-FD7F28132DBC}" srcOrd="2" destOrd="0" presId="urn:microsoft.com/office/officeart/2005/8/layout/orgChart1"/>
    <dgm:cxn modelId="{6908028C-02D3-46B0-B137-8A77E0225635}" type="presParOf" srcId="{3FA689CE-6FD4-478D-B917-472CDFB32557}" destId="{B9710101-02C2-4DAA-84BF-23BCD061B0B8}" srcOrd="4" destOrd="0" presId="urn:microsoft.com/office/officeart/2005/8/layout/orgChart1"/>
    <dgm:cxn modelId="{B9C7918C-2E52-4055-8252-555572992F49}" type="presParOf" srcId="{3FA689CE-6FD4-478D-B917-472CDFB32557}" destId="{54AA221E-CB22-4E02-97A2-4C0483009FB9}" srcOrd="5" destOrd="0" presId="urn:microsoft.com/office/officeart/2005/8/layout/orgChart1"/>
    <dgm:cxn modelId="{8D34F995-5D5D-490B-8218-2E857CDF4808}" type="presParOf" srcId="{54AA221E-CB22-4E02-97A2-4C0483009FB9}" destId="{9AA048D5-C1E3-4A0E-92EE-AA0E2D88D7C7}" srcOrd="0" destOrd="0" presId="urn:microsoft.com/office/officeart/2005/8/layout/orgChart1"/>
    <dgm:cxn modelId="{37EE33DF-361E-4556-BBC3-7463C174B29F}" type="presParOf" srcId="{9AA048D5-C1E3-4A0E-92EE-AA0E2D88D7C7}" destId="{CE4106E7-529F-4F85-A920-29FD5F83A5FC}" srcOrd="0" destOrd="0" presId="urn:microsoft.com/office/officeart/2005/8/layout/orgChart1"/>
    <dgm:cxn modelId="{2ACE72CA-B393-4B8D-88EC-E7241DD03ECB}" type="presParOf" srcId="{9AA048D5-C1E3-4A0E-92EE-AA0E2D88D7C7}" destId="{34C1BB49-D620-4421-8956-815CD85842E9}" srcOrd="1" destOrd="0" presId="urn:microsoft.com/office/officeart/2005/8/layout/orgChart1"/>
    <dgm:cxn modelId="{25710EAE-B488-4960-AA97-DC15DAF2D919}" type="presParOf" srcId="{54AA221E-CB22-4E02-97A2-4C0483009FB9}" destId="{53204603-3C0E-40E5-9A31-613421EF189B}" srcOrd="1" destOrd="0" presId="urn:microsoft.com/office/officeart/2005/8/layout/orgChart1"/>
    <dgm:cxn modelId="{DB436BBF-F478-4387-ABA6-0CFE08B8E826}" type="presParOf" srcId="{54AA221E-CB22-4E02-97A2-4C0483009FB9}" destId="{30B7A8EB-2E11-42D5-A829-84525B04F48A}" srcOrd="2" destOrd="0" presId="urn:microsoft.com/office/officeart/2005/8/layout/orgChart1"/>
    <dgm:cxn modelId="{968B9535-539C-4EB2-8845-F1A7665C674A}" type="presParOf" srcId="{3FA689CE-6FD4-478D-B917-472CDFB32557}" destId="{31591947-B2A0-40F3-9DF4-DEAFEFAB8B5A}" srcOrd="6" destOrd="0" presId="urn:microsoft.com/office/officeart/2005/8/layout/orgChart1"/>
    <dgm:cxn modelId="{8670C199-F677-465C-ADF5-F15085AB6914}" type="presParOf" srcId="{3FA689CE-6FD4-478D-B917-472CDFB32557}" destId="{B20E5111-6E72-4245-A5FF-A5E00AFB4418}" srcOrd="7" destOrd="0" presId="urn:microsoft.com/office/officeart/2005/8/layout/orgChart1"/>
    <dgm:cxn modelId="{7FF85D97-8403-40F7-85A7-EC8C32807C6C}" type="presParOf" srcId="{B20E5111-6E72-4245-A5FF-A5E00AFB4418}" destId="{CF341E7D-FC4B-4EE9-B48B-DAE6068DE92F}" srcOrd="0" destOrd="0" presId="urn:microsoft.com/office/officeart/2005/8/layout/orgChart1"/>
    <dgm:cxn modelId="{2A3D3AF5-6D0C-486F-A61F-7994627748DA}" type="presParOf" srcId="{CF341E7D-FC4B-4EE9-B48B-DAE6068DE92F}" destId="{F8A3AE9F-0B0E-4873-8C3B-D1F388514CC1}" srcOrd="0" destOrd="0" presId="urn:microsoft.com/office/officeart/2005/8/layout/orgChart1"/>
    <dgm:cxn modelId="{94B1DB43-3223-4B87-9F43-C8CCA0D39B93}" type="presParOf" srcId="{CF341E7D-FC4B-4EE9-B48B-DAE6068DE92F}" destId="{CC45F652-EE59-4CA1-8E4C-E71C8FE79AB4}" srcOrd="1" destOrd="0" presId="urn:microsoft.com/office/officeart/2005/8/layout/orgChart1"/>
    <dgm:cxn modelId="{733425F4-2FFD-484E-BD2F-3B21AE7EEE68}" type="presParOf" srcId="{B20E5111-6E72-4245-A5FF-A5E00AFB4418}" destId="{12D787EE-4354-4222-9E28-CADE2535F6B3}" srcOrd="1" destOrd="0" presId="urn:microsoft.com/office/officeart/2005/8/layout/orgChart1"/>
    <dgm:cxn modelId="{7E401B24-F138-4DE2-A2FC-D5A5AA197BA6}" type="presParOf" srcId="{B20E5111-6E72-4245-A5FF-A5E00AFB4418}" destId="{A23DFEB6-E26C-4211-B325-467A83E1F135}" srcOrd="2" destOrd="0" presId="urn:microsoft.com/office/officeart/2005/8/layout/orgChart1"/>
    <dgm:cxn modelId="{E77ACC7A-44BD-4129-B0AF-60B76BF6D10F}" type="presParOf" srcId="{3FA689CE-6FD4-478D-B917-472CDFB32557}" destId="{B4D6E75E-4496-428D-9DCD-8FDB84F67B16}" srcOrd="8" destOrd="0" presId="urn:microsoft.com/office/officeart/2005/8/layout/orgChart1"/>
    <dgm:cxn modelId="{E81B6ADA-5555-4BC4-9562-2906A9726BEE}" type="presParOf" srcId="{3FA689CE-6FD4-478D-B917-472CDFB32557}" destId="{42894C13-6C40-4D18-AC85-E12036C161D5}" srcOrd="9" destOrd="0" presId="urn:microsoft.com/office/officeart/2005/8/layout/orgChart1"/>
    <dgm:cxn modelId="{60062895-1B53-4A99-8D10-07F296587599}" type="presParOf" srcId="{42894C13-6C40-4D18-AC85-E12036C161D5}" destId="{DD75E036-9B98-45A3-9A45-771F968B2C15}" srcOrd="0" destOrd="0" presId="urn:microsoft.com/office/officeart/2005/8/layout/orgChart1"/>
    <dgm:cxn modelId="{4F2E903E-638E-4545-A761-2875C0FB8F0F}" type="presParOf" srcId="{DD75E036-9B98-45A3-9A45-771F968B2C15}" destId="{3B035259-54EE-4541-9884-DACC7E83F862}" srcOrd="0" destOrd="0" presId="urn:microsoft.com/office/officeart/2005/8/layout/orgChart1"/>
    <dgm:cxn modelId="{53290D99-C8F6-411B-935B-70B0D2359F06}" type="presParOf" srcId="{DD75E036-9B98-45A3-9A45-771F968B2C15}" destId="{D50ABA0A-0FBC-4E88-A98D-03C5AFEA227D}" srcOrd="1" destOrd="0" presId="urn:microsoft.com/office/officeart/2005/8/layout/orgChart1"/>
    <dgm:cxn modelId="{1DD67437-36D0-44DB-9F7B-F92FFBBDF73E}" type="presParOf" srcId="{42894C13-6C40-4D18-AC85-E12036C161D5}" destId="{1ECC31C3-8FED-4BEB-91D7-04002C842190}" srcOrd="1" destOrd="0" presId="urn:microsoft.com/office/officeart/2005/8/layout/orgChart1"/>
    <dgm:cxn modelId="{8E1E7B50-C8AF-4FCB-8AB6-830BB0FE63AE}" type="presParOf" srcId="{42894C13-6C40-4D18-AC85-E12036C161D5}" destId="{B4A737C4-96DF-414F-BEA9-5098FE50E478}" srcOrd="2" destOrd="0" presId="urn:microsoft.com/office/officeart/2005/8/layout/orgChart1"/>
    <dgm:cxn modelId="{B948B14F-AFC5-42CF-8218-A0CB82FEE9BB}" type="presParOf" srcId="{1BC3077E-4AFE-483B-8549-C0B5912A9BC4}" destId="{E87067F2-78D9-4B6A-A5A6-E69D96541C26}" srcOrd="2" destOrd="0" presId="urn:microsoft.com/office/officeart/2005/8/layout/orgChart1"/>
    <dgm:cxn modelId="{F94D2A7D-E775-4F51-9643-E0B893BEAC3F}" type="presParOf" srcId="{FF038782-F74F-4DE4-9B41-8103D1791A69}" destId="{89E28C61-DC17-4A6D-ACA4-4463B876CD05}" srcOrd="4" destOrd="0" presId="urn:microsoft.com/office/officeart/2005/8/layout/orgChart1"/>
    <dgm:cxn modelId="{3791EAEA-09AD-4614-B808-4554DE812B14}" type="presParOf" srcId="{FF038782-F74F-4DE4-9B41-8103D1791A69}" destId="{6C93323C-A346-4888-8785-B44F27EA332C}" srcOrd="5" destOrd="0" presId="urn:microsoft.com/office/officeart/2005/8/layout/orgChart1"/>
    <dgm:cxn modelId="{4B6D5AC0-8F80-4E4F-A1A5-982BDC4A217C}" type="presParOf" srcId="{6C93323C-A346-4888-8785-B44F27EA332C}" destId="{5AB4F0A9-E579-4905-A3E0-8873673EEBC7}" srcOrd="0" destOrd="0" presId="urn:microsoft.com/office/officeart/2005/8/layout/orgChart1"/>
    <dgm:cxn modelId="{C29D37EA-4D25-403E-ADC7-382FC4941793}" type="presParOf" srcId="{5AB4F0A9-E579-4905-A3E0-8873673EEBC7}" destId="{729A43B8-78BA-4267-90EF-F2FC1C6B3978}" srcOrd="0" destOrd="0" presId="urn:microsoft.com/office/officeart/2005/8/layout/orgChart1"/>
    <dgm:cxn modelId="{4D36E1C2-2158-4317-89B5-EFC448B1EED6}" type="presParOf" srcId="{5AB4F0A9-E579-4905-A3E0-8873673EEBC7}" destId="{A3AD1DE3-E67E-43AD-8954-2BA3D7D4C79F}" srcOrd="1" destOrd="0" presId="urn:microsoft.com/office/officeart/2005/8/layout/orgChart1"/>
    <dgm:cxn modelId="{ECEDE459-A6A1-40DA-AC7E-568C68DD9ED2}" type="presParOf" srcId="{6C93323C-A346-4888-8785-B44F27EA332C}" destId="{AF9B391D-00E6-4D56-9BA6-2A4CBA50B69B}" srcOrd="1" destOrd="0" presId="urn:microsoft.com/office/officeart/2005/8/layout/orgChart1"/>
    <dgm:cxn modelId="{D6BDE363-E9A6-4EE6-90FC-8EB5084AA288}" type="presParOf" srcId="{AF9B391D-00E6-4D56-9BA6-2A4CBA50B69B}" destId="{E3E3F657-7AB8-41FE-A717-27407BAE0AF6}" srcOrd="0" destOrd="0" presId="urn:microsoft.com/office/officeart/2005/8/layout/orgChart1"/>
    <dgm:cxn modelId="{4F34AFD9-7049-44A7-A621-04C90E8A01B1}" type="presParOf" srcId="{AF9B391D-00E6-4D56-9BA6-2A4CBA50B69B}" destId="{4D0DB0CF-77A4-47F2-BC4F-09B667AB82BE}" srcOrd="1" destOrd="0" presId="urn:microsoft.com/office/officeart/2005/8/layout/orgChart1"/>
    <dgm:cxn modelId="{E74AE914-632B-4656-A38E-062409F3C18B}" type="presParOf" srcId="{4D0DB0CF-77A4-47F2-BC4F-09B667AB82BE}" destId="{8E79931E-80EC-421B-A00D-13C133AC2D17}" srcOrd="0" destOrd="0" presId="urn:microsoft.com/office/officeart/2005/8/layout/orgChart1"/>
    <dgm:cxn modelId="{18D55A9E-4A19-4E72-A911-2FE1C021F728}" type="presParOf" srcId="{8E79931E-80EC-421B-A00D-13C133AC2D17}" destId="{01512EBD-7F9E-44F8-803B-FEC51033E09B}" srcOrd="0" destOrd="0" presId="urn:microsoft.com/office/officeart/2005/8/layout/orgChart1"/>
    <dgm:cxn modelId="{424F8604-ACC7-4BB5-A25B-FA3FDC499834}" type="presParOf" srcId="{8E79931E-80EC-421B-A00D-13C133AC2D17}" destId="{B9B6548E-D3CA-4CEF-A9E4-6E68360746F0}" srcOrd="1" destOrd="0" presId="urn:microsoft.com/office/officeart/2005/8/layout/orgChart1"/>
    <dgm:cxn modelId="{74F07712-D65A-42F8-80E7-90F4C48A82CC}" type="presParOf" srcId="{4D0DB0CF-77A4-47F2-BC4F-09B667AB82BE}" destId="{E58857CA-8F24-4886-838D-CCF484E38292}" srcOrd="1" destOrd="0" presId="urn:microsoft.com/office/officeart/2005/8/layout/orgChart1"/>
    <dgm:cxn modelId="{A43C7AA5-D202-4D1E-9152-9919AA5CCB82}" type="presParOf" srcId="{4D0DB0CF-77A4-47F2-BC4F-09B667AB82BE}" destId="{91E6700B-A34D-47E5-9341-51F7B83B7600}" srcOrd="2" destOrd="0" presId="urn:microsoft.com/office/officeart/2005/8/layout/orgChart1"/>
    <dgm:cxn modelId="{4D2363E0-F202-4F7E-AFBC-01A19935558A}" type="presParOf" srcId="{AF9B391D-00E6-4D56-9BA6-2A4CBA50B69B}" destId="{7812468D-086A-45B3-B7C2-CB639A40A431}" srcOrd="2" destOrd="0" presId="urn:microsoft.com/office/officeart/2005/8/layout/orgChart1"/>
    <dgm:cxn modelId="{DE5FF42E-05D3-4917-AEB3-6730F3D69989}" type="presParOf" srcId="{AF9B391D-00E6-4D56-9BA6-2A4CBA50B69B}" destId="{81F707B3-2AE0-4E8F-B7F8-94DF1C9FED15}" srcOrd="3" destOrd="0" presId="urn:microsoft.com/office/officeart/2005/8/layout/orgChart1"/>
    <dgm:cxn modelId="{AEB7B33A-4D23-404F-A1D5-1F9023CAB16B}" type="presParOf" srcId="{81F707B3-2AE0-4E8F-B7F8-94DF1C9FED15}" destId="{67CBEEC3-1F22-4AEE-A4DE-45182D13F3E1}" srcOrd="0" destOrd="0" presId="urn:microsoft.com/office/officeart/2005/8/layout/orgChart1"/>
    <dgm:cxn modelId="{5AA47904-09A6-47F2-8E08-C0E370C054B8}" type="presParOf" srcId="{67CBEEC3-1F22-4AEE-A4DE-45182D13F3E1}" destId="{3B334B83-86FA-4E1F-BD92-ACD6F539B432}" srcOrd="0" destOrd="0" presId="urn:microsoft.com/office/officeart/2005/8/layout/orgChart1"/>
    <dgm:cxn modelId="{D92411B0-72B1-4C3B-AA05-A486CEEE49E1}" type="presParOf" srcId="{67CBEEC3-1F22-4AEE-A4DE-45182D13F3E1}" destId="{92F08FE8-303B-4984-AAE3-0CD23BA733AF}" srcOrd="1" destOrd="0" presId="urn:microsoft.com/office/officeart/2005/8/layout/orgChart1"/>
    <dgm:cxn modelId="{5C944BAC-1707-47A2-9585-09EC2391C06E}" type="presParOf" srcId="{81F707B3-2AE0-4E8F-B7F8-94DF1C9FED15}" destId="{28E09886-FFBB-46AF-87AC-FB014708F19C}" srcOrd="1" destOrd="0" presId="urn:microsoft.com/office/officeart/2005/8/layout/orgChart1"/>
    <dgm:cxn modelId="{820161D2-2D79-49C9-93C3-D523CD436068}" type="presParOf" srcId="{81F707B3-2AE0-4E8F-B7F8-94DF1C9FED15}" destId="{1366B91D-4D80-43A6-829D-6C23E517AC1D}" srcOrd="2" destOrd="0" presId="urn:microsoft.com/office/officeart/2005/8/layout/orgChart1"/>
    <dgm:cxn modelId="{CEEBDF98-8AEB-4A01-A93E-15590F341A09}" type="presParOf" srcId="{AF9B391D-00E6-4D56-9BA6-2A4CBA50B69B}" destId="{F77A709E-DAE5-4933-8279-8D1A9F452D0B}" srcOrd="4" destOrd="0" presId="urn:microsoft.com/office/officeart/2005/8/layout/orgChart1"/>
    <dgm:cxn modelId="{4B7DC847-8EEC-4BD8-A9ED-7A64A20F63AD}" type="presParOf" srcId="{AF9B391D-00E6-4D56-9BA6-2A4CBA50B69B}" destId="{248CFB64-5B58-4352-A1D2-CC61224C0180}" srcOrd="5" destOrd="0" presId="urn:microsoft.com/office/officeart/2005/8/layout/orgChart1"/>
    <dgm:cxn modelId="{E58396D6-A842-44AC-8835-90F821DE40D0}" type="presParOf" srcId="{248CFB64-5B58-4352-A1D2-CC61224C0180}" destId="{076003FD-4A09-4971-BA72-62C53649CEE2}" srcOrd="0" destOrd="0" presId="urn:microsoft.com/office/officeart/2005/8/layout/orgChart1"/>
    <dgm:cxn modelId="{376C03D7-922E-4128-96BD-D81592736042}" type="presParOf" srcId="{076003FD-4A09-4971-BA72-62C53649CEE2}" destId="{7BE5228E-F42A-4264-BA65-439FE54AD295}" srcOrd="0" destOrd="0" presId="urn:microsoft.com/office/officeart/2005/8/layout/orgChart1"/>
    <dgm:cxn modelId="{78DFE9AE-51CB-4946-9A53-59C15C13BD9D}" type="presParOf" srcId="{076003FD-4A09-4971-BA72-62C53649CEE2}" destId="{B790C66C-BD79-436B-A317-AB59969C2CA6}" srcOrd="1" destOrd="0" presId="urn:microsoft.com/office/officeart/2005/8/layout/orgChart1"/>
    <dgm:cxn modelId="{C125442A-EBC9-445C-8138-712E156894B9}" type="presParOf" srcId="{248CFB64-5B58-4352-A1D2-CC61224C0180}" destId="{804D7B0A-DE0D-4A2F-B409-B4516CF45FA6}" srcOrd="1" destOrd="0" presId="urn:microsoft.com/office/officeart/2005/8/layout/orgChart1"/>
    <dgm:cxn modelId="{E8B24BC9-F30B-4AB0-8E0C-B7A3635C7712}" type="presParOf" srcId="{248CFB64-5B58-4352-A1D2-CC61224C0180}" destId="{4C1D7A39-F4CF-46EF-95E1-17081B067A46}" srcOrd="2" destOrd="0" presId="urn:microsoft.com/office/officeart/2005/8/layout/orgChart1"/>
    <dgm:cxn modelId="{381EF691-EC35-4248-9B01-A458F446C568}" type="presParOf" srcId="{AF9B391D-00E6-4D56-9BA6-2A4CBA50B69B}" destId="{734D8A01-C95D-4F5C-83DF-A75A969B3A08}" srcOrd="6" destOrd="0" presId="urn:microsoft.com/office/officeart/2005/8/layout/orgChart1"/>
    <dgm:cxn modelId="{F1B3C950-03C1-485B-A979-95ECE36A8BB3}" type="presParOf" srcId="{AF9B391D-00E6-4D56-9BA6-2A4CBA50B69B}" destId="{F1E3F0FD-B8D3-45CB-8472-83EF81DC36B4}" srcOrd="7" destOrd="0" presId="urn:microsoft.com/office/officeart/2005/8/layout/orgChart1"/>
    <dgm:cxn modelId="{761AE30C-043B-4A7B-9719-079C7D51BF7C}" type="presParOf" srcId="{F1E3F0FD-B8D3-45CB-8472-83EF81DC36B4}" destId="{F7870E2D-76D8-45D9-A3AA-BF2C6830E8F2}" srcOrd="0" destOrd="0" presId="urn:microsoft.com/office/officeart/2005/8/layout/orgChart1"/>
    <dgm:cxn modelId="{785ECED7-C753-4278-8559-FFAB2CDFBE69}" type="presParOf" srcId="{F7870E2D-76D8-45D9-A3AA-BF2C6830E8F2}" destId="{DF14D50D-F2AB-41FA-8211-04913B0DCC33}" srcOrd="0" destOrd="0" presId="urn:microsoft.com/office/officeart/2005/8/layout/orgChart1"/>
    <dgm:cxn modelId="{AA6DD6A5-A100-4A46-BBF3-E56CC8954797}" type="presParOf" srcId="{F7870E2D-76D8-45D9-A3AA-BF2C6830E8F2}" destId="{13E729E0-6CCD-4DEF-B469-C8A090E13AAF}" srcOrd="1" destOrd="0" presId="urn:microsoft.com/office/officeart/2005/8/layout/orgChart1"/>
    <dgm:cxn modelId="{8965A73F-D6E9-489F-B00E-00E95D5B12C5}" type="presParOf" srcId="{F1E3F0FD-B8D3-45CB-8472-83EF81DC36B4}" destId="{B9269D9D-4A70-444B-89FB-19A5378E5DA3}" srcOrd="1" destOrd="0" presId="urn:microsoft.com/office/officeart/2005/8/layout/orgChart1"/>
    <dgm:cxn modelId="{66E02D31-F870-4972-A14F-62C36FDCE374}" type="presParOf" srcId="{F1E3F0FD-B8D3-45CB-8472-83EF81DC36B4}" destId="{DB28C07D-DE82-4745-A5B7-62036D7CA360}" srcOrd="2" destOrd="0" presId="urn:microsoft.com/office/officeart/2005/8/layout/orgChart1"/>
    <dgm:cxn modelId="{2C9721D6-2338-4F73-9EB3-6D7C45B5C0EE}" type="presParOf" srcId="{AF9B391D-00E6-4D56-9BA6-2A4CBA50B69B}" destId="{8CE55738-3FE3-4ED6-B48F-AE74A4A94F19}" srcOrd="8" destOrd="0" presId="urn:microsoft.com/office/officeart/2005/8/layout/orgChart1"/>
    <dgm:cxn modelId="{C16A7E3D-B99B-4664-90EF-21B8ED0B75DC}" type="presParOf" srcId="{AF9B391D-00E6-4D56-9BA6-2A4CBA50B69B}" destId="{A258E669-42C7-4A8D-9B71-88265E960B2A}" srcOrd="9" destOrd="0" presId="urn:microsoft.com/office/officeart/2005/8/layout/orgChart1"/>
    <dgm:cxn modelId="{B6E8C417-3769-4F45-B8F8-2CD10E8A0A61}" type="presParOf" srcId="{A258E669-42C7-4A8D-9B71-88265E960B2A}" destId="{1795AE74-682D-4716-9E66-D8E8B3128909}" srcOrd="0" destOrd="0" presId="urn:microsoft.com/office/officeart/2005/8/layout/orgChart1"/>
    <dgm:cxn modelId="{85791B41-BA95-43E8-A275-035610081C11}" type="presParOf" srcId="{1795AE74-682D-4716-9E66-D8E8B3128909}" destId="{55A86BAF-F088-4A7E-89C0-245270A9A9FE}" srcOrd="0" destOrd="0" presId="urn:microsoft.com/office/officeart/2005/8/layout/orgChart1"/>
    <dgm:cxn modelId="{1822C073-0697-40D2-9972-7D8082BA8DE8}" type="presParOf" srcId="{1795AE74-682D-4716-9E66-D8E8B3128909}" destId="{47EBE97E-B006-4A4E-A8C0-BC132A0749C0}" srcOrd="1" destOrd="0" presId="urn:microsoft.com/office/officeart/2005/8/layout/orgChart1"/>
    <dgm:cxn modelId="{BD87E972-63D6-426F-8CA5-6A85FF8BFE3C}" type="presParOf" srcId="{A258E669-42C7-4A8D-9B71-88265E960B2A}" destId="{617A49AD-E5DD-45ED-A4A1-7C0770E1640D}" srcOrd="1" destOrd="0" presId="urn:microsoft.com/office/officeart/2005/8/layout/orgChart1"/>
    <dgm:cxn modelId="{16376C74-7CF4-4367-91D8-B643F3A2D1EC}" type="presParOf" srcId="{A258E669-42C7-4A8D-9B71-88265E960B2A}" destId="{E68C5ADE-A167-4B8C-82E9-8C0784954DD8}" srcOrd="2" destOrd="0" presId="urn:microsoft.com/office/officeart/2005/8/layout/orgChart1"/>
    <dgm:cxn modelId="{4227E099-4DE6-44C3-8B93-E114EB1B6352}" type="presParOf" srcId="{6C93323C-A346-4888-8785-B44F27EA332C}" destId="{E0F77F10-03F1-4440-8C8F-2E76F9214623}" srcOrd="2" destOrd="0" presId="urn:microsoft.com/office/officeart/2005/8/layout/orgChart1"/>
    <dgm:cxn modelId="{52FEF3A6-D63E-463B-A2B6-A14FF83F24AE}" type="presParOf" srcId="{E8DD6328-5B83-47B8-A71C-708D7ABA7607}" destId="{0C90454D-1F24-438A-9B1E-39D664CBC71E}"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E21D3C-A227-4D62-B58E-1D4C9B78DF70}">
      <dsp:nvSpPr>
        <dsp:cNvPr id="0" name=""/>
        <dsp:cNvSpPr/>
      </dsp:nvSpPr>
      <dsp:spPr>
        <a:xfrm>
          <a:off x="3680911" y="-142860"/>
          <a:ext cx="4830176" cy="4830176"/>
        </a:xfrm>
        <a:prstGeom prst="circularArrow">
          <a:avLst>
            <a:gd name="adj1" fmla="val 4668"/>
            <a:gd name="adj2" fmla="val 272909"/>
            <a:gd name="adj3" fmla="val 12781078"/>
            <a:gd name="adj4" fmla="val 18065342"/>
            <a:gd name="adj5" fmla="val 4847"/>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C35201-03B6-4889-91BD-E4A1227F0D71}">
      <dsp:nvSpPr>
        <dsp:cNvPr id="0" name=""/>
        <dsp:cNvSpPr/>
      </dsp:nvSpPr>
      <dsp:spPr>
        <a:xfrm>
          <a:off x="4467820" y="568"/>
          <a:ext cx="3256359" cy="162817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ctr" defTabSz="1822450">
            <a:lnSpc>
              <a:spcPct val="90000"/>
            </a:lnSpc>
            <a:spcBef>
              <a:spcPct val="0"/>
            </a:spcBef>
            <a:spcAft>
              <a:spcPct val="35000"/>
            </a:spcAft>
          </a:pPr>
          <a:r>
            <a:rPr lang="en-US" sz="4100" kern="1200" dirty="0" smtClean="0"/>
            <a:t>Concrete Experience</a:t>
          </a:r>
        </a:p>
      </dsp:txBody>
      <dsp:txXfrm>
        <a:off x="4547301" y="80049"/>
        <a:ext cx="3097397" cy="1469217"/>
      </dsp:txXfrm>
    </dsp:sp>
    <dsp:sp modelId="{B2109BE3-B2CD-484F-AD64-A375DFBF5285}">
      <dsp:nvSpPr>
        <dsp:cNvPr id="0" name=""/>
        <dsp:cNvSpPr/>
      </dsp:nvSpPr>
      <dsp:spPr>
        <a:xfrm>
          <a:off x="6202174" y="1734923"/>
          <a:ext cx="3256359" cy="162817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ctr" defTabSz="1822450">
            <a:lnSpc>
              <a:spcPct val="90000"/>
            </a:lnSpc>
            <a:spcBef>
              <a:spcPct val="0"/>
            </a:spcBef>
            <a:spcAft>
              <a:spcPct val="35000"/>
            </a:spcAft>
          </a:pPr>
          <a:r>
            <a:rPr lang="en-US" sz="4100" kern="1200" dirty="0" smtClean="0"/>
            <a:t>Reflective Observation</a:t>
          </a:r>
          <a:endParaRPr lang="en-US" sz="4100" kern="1200" dirty="0"/>
        </a:p>
      </dsp:txBody>
      <dsp:txXfrm>
        <a:off x="6281655" y="1814404"/>
        <a:ext cx="3097397" cy="1469217"/>
      </dsp:txXfrm>
    </dsp:sp>
    <dsp:sp modelId="{F3753940-E6E3-4DFA-AFFF-0D2B458135DE}">
      <dsp:nvSpPr>
        <dsp:cNvPr id="0" name=""/>
        <dsp:cNvSpPr/>
      </dsp:nvSpPr>
      <dsp:spPr>
        <a:xfrm>
          <a:off x="4467820" y="3469277"/>
          <a:ext cx="3256359" cy="162817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ctr" defTabSz="1822450">
            <a:lnSpc>
              <a:spcPct val="90000"/>
            </a:lnSpc>
            <a:spcBef>
              <a:spcPct val="0"/>
            </a:spcBef>
            <a:spcAft>
              <a:spcPct val="35000"/>
            </a:spcAft>
          </a:pPr>
          <a:r>
            <a:rPr lang="en-US" sz="4100" kern="1200" dirty="0" smtClean="0"/>
            <a:t>Abstract Concept</a:t>
          </a:r>
          <a:endParaRPr lang="en-US" sz="4100" kern="1200" dirty="0"/>
        </a:p>
      </dsp:txBody>
      <dsp:txXfrm>
        <a:off x="4547301" y="3548758"/>
        <a:ext cx="3097397" cy="1469217"/>
      </dsp:txXfrm>
    </dsp:sp>
    <dsp:sp modelId="{AF58BD6A-6008-48FE-8000-B52F4BD5AD30}">
      <dsp:nvSpPr>
        <dsp:cNvPr id="0" name=""/>
        <dsp:cNvSpPr/>
      </dsp:nvSpPr>
      <dsp:spPr>
        <a:xfrm>
          <a:off x="2733466" y="1734923"/>
          <a:ext cx="3256359" cy="162817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ctr" defTabSz="1822450">
            <a:lnSpc>
              <a:spcPct val="90000"/>
            </a:lnSpc>
            <a:spcBef>
              <a:spcPct val="0"/>
            </a:spcBef>
            <a:spcAft>
              <a:spcPct val="35000"/>
            </a:spcAft>
          </a:pPr>
          <a:r>
            <a:rPr lang="en-US" sz="4100" kern="1200" dirty="0" smtClean="0"/>
            <a:t>Active Experiment</a:t>
          </a:r>
          <a:endParaRPr lang="en-US" sz="4100" kern="1200" dirty="0"/>
        </a:p>
      </dsp:txBody>
      <dsp:txXfrm>
        <a:off x="2812947" y="1814404"/>
        <a:ext cx="3097397" cy="14692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E55738-3FE3-4ED6-B48F-AE74A4A94F19}">
      <dsp:nvSpPr>
        <dsp:cNvPr id="0" name=""/>
        <dsp:cNvSpPr/>
      </dsp:nvSpPr>
      <dsp:spPr>
        <a:xfrm>
          <a:off x="3611946" y="1236249"/>
          <a:ext cx="152861" cy="3362949"/>
        </a:xfrm>
        <a:custGeom>
          <a:avLst/>
          <a:gdLst/>
          <a:ahLst/>
          <a:cxnLst/>
          <a:rect l="0" t="0" r="0" b="0"/>
          <a:pathLst>
            <a:path>
              <a:moveTo>
                <a:pt x="0" y="0"/>
              </a:moveTo>
              <a:lnTo>
                <a:pt x="0" y="3362949"/>
              </a:lnTo>
              <a:lnTo>
                <a:pt x="152861" y="336294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34D8A01-C95D-4F5C-83DF-A75A969B3A08}">
      <dsp:nvSpPr>
        <dsp:cNvPr id="0" name=""/>
        <dsp:cNvSpPr/>
      </dsp:nvSpPr>
      <dsp:spPr>
        <a:xfrm>
          <a:off x="3611946" y="1236249"/>
          <a:ext cx="152861" cy="2639405"/>
        </a:xfrm>
        <a:custGeom>
          <a:avLst/>
          <a:gdLst/>
          <a:ahLst/>
          <a:cxnLst/>
          <a:rect l="0" t="0" r="0" b="0"/>
          <a:pathLst>
            <a:path>
              <a:moveTo>
                <a:pt x="0" y="0"/>
              </a:moveTo>
              <a:lnTo>
                <a:pt x="0" y="2639405"/>
              </a:lnTo>
              <a:lnTo>
                <a:pt x="152861" y="263940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77A709E-DAE5-4933-8279-8D1A9F452D0B}">
      <dsp:nvSpPr>
        <dsp:cNvPr id="0" name=""/>
        <dsp:cNvSpPr/>
      </dsp:nvSpPr>
      <dsp:spPr>
        <a:xfrm>
          <a:off x="3611946" y="1236249"/>
          <a:ext cx="152861" cy="1915861"/>
        </a:xfrm>
        <a:custGeom>
          <a:avLst/>
          <a:gdLst/>
          <a:ahLst/>
          <a:cxnLst/>
          <a:rect l="0" t="0" r="0" b="0"/>
          <a:pathLst>
            <a:path>
              <a:moveTo>
                <a:pt x="0" y="0"/>
              </a:moveTo>
              <a:lnTo>
                <a:pt x="0" y="1915861"/>
              </a:lnTo>
              <a:lnTo>
                <a:pt x="152861" y="191586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12468D-086A-45B3-B7C2-CB639A40A431}">
      <dsp:nvSpPr>
        <dsp:cNvPr id="0" name=""/>
        <dsp:cNvSpPr/>
      </dsp:nvSpPr>
      <dsp:spPr>
        <a:xfrm>
          <a:off x="3611946" y="1236249"/>
          <a:ext cx="152861" cy="1192318"/>
        </a:xfrm>
        <a:custGeom>
          <a:avLst/>
          <a:gdLst/>
          <a:ahLst/>
          <a:cxnLst/>
          <a:rect l="0" t="0" r="0" b="0"/>
          <a:pathLst>
            <a:path>
              <a:moveTo>
                <a:pt x="0" y="0"/>
              </a:moveTo>
              <a:lnTo>
                <a:pt x="0" y="1192318"/>
              </a:lnTo>
              <a:lnTo>
                <a:pt x="152861" y="11923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3E3F657-7AB8-41FE-A717-27407BAE0AF6}">
      <dsp:nvSpPr>
        <dsp:cNvPr id="0" name=""/>
        <dsp:cNvSpPr/>
      </dsp:nvSpPr>
      <dsp:spPr>
        <a:xfrm>
          <a:off x="3611946" y="1236249"/>
          <a:ext cx="152861" cy="468774"/>
        </a:xfrm>
        <a:custGeom>
          <a:avLst/>
          <a:gdLst/>
          <a:ahLst/>
          <a:cxnLst/>
          <a:rect l="0" t="0" r="0" b="0"/>
          <a:pathLst>
            <a:path>
              <a:moveTo>
                <a:pt x="0" y="0"/>
              </a:moveTo>
              <a:lnTo>
                <a:pt x="0" y="468774"/>
              </a:lnTo>
              <a:lnTo>
                <a:pt x="152861" y="46877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9E28C61-DC17-4A6D-ACA4-4463B876CD05}">
      <dsp:nvSpPr>
        <dsp:cNvPr id="0" name=""/>
        <dsp:cNvSpPr/>
      </dsp:nvSpPr>
      <dsp:spPr>
        <a:xfrm>
          <a:off x="2786495" y="512706"/>
          <a:ext cx="1233081" cy="214005"/>
        </a:xfrm>
        <a:custGeom>
          <a:avLst/>
          <a:gdLst/>
          <a:ahLst/>
          <a:cxnLst/>
          <a:rect l="0" t="0" r="0" b="0"/>
          <a:pathLst>
            <a:path>
              <a:moveTo>
                <a:pt x="0" y="0"/>
              </a:moveTo>
              <a:lnTo>
                <a:pt x="0" y="107002"/>
              </a:lnTo>
              <a:lnTo>
                <a:pt x="1233081" y="107002"/>
              </a:lnTo>
              <a:lnTo>
                <a:pt x="1233081" y="21400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4D6E75E-4496-428D-9DCD-8FDB84F67B16}">
      <dsp:nvSpPr>
        <dsp:cNvPr id="0" name=""/>
        <dsp:cNvSpPr/>
      </dsp:nvSpPr>
      <dsp:spPr>
        <a:xfrm>
          <a:off x="2378865" y="1236249"/>
          <a:ext cx="152861" cy="3362949"/>
        </a:xfrm>
        <a:custGeom>
          <a:avLst/>
          <a:gdLst/>
          <a:ahLst/>
          <a:cxnLst/>
          <a:rect l="0" t="0" r="0" b="0"/>
          <a:pathLst>
            <a:path>
              <a:moveTo>
                <a:pt x="0" y="0"/>
              </a:moveTo>
              <a:lnTo>
                <a:pt x="0" y="3362949"/>
              </a:lnTo>
              <a:lnTo>
                <a:pt x="152861" y="336294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1591947-B2A0-40F3-9DF4-DEAFEFAB8B5A}">
      <dsp:nvSpPr>
        <dsp:cNvPr id="0" name=""/>
        <dsp:cNvSpPr/>
      </dsp:nvSpPr>
      <dsp:spPr>
        <a:xfrm>
          <a:off x="2378865" y="1236249"/>
          <a:ext cx="152861" cy="2639405"/>
        </a:xfrm>
        <a:custGeom>
          <a:avLst/>
          <a:gdLst/>
          <a:ahLst/>
          <a:cxnLst/>
          <a:rect l="0" t="0" r="0" b="0"/>
          <a:pathLst>
            <a:path>
              <a:moveTo>
                <a:pt x="0" y="0"/>
              </a:moveTo>
              <a:lnTo>
                <a:pt x="0" y="2639405"/>
              </a:lnTo>
              <a:lnTo>
                <a:pt x="152861" y="263940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710101-02C2-4DAA-84BF-23BCD061B0B8}">
      <dsp:nvSpPr>
        <dsp:cNvPr id="0" name=""/>
        <dsp:cNvSpPr/>
      </dsp:nvSpPr>
      <dsp:spPr>
        <a:xfrm>
          <a:off x="2378865" y="1236249"/>
          <a:ext cx="152861" cy="1915861"/>
        </a:xfrm>
        <a:custGeom>
          <a:avLst/>
          <a:gdLst/>
          <a:ahLst/>
          <a:cxnLst/>
          <a:rect l="0" t="0" r="0" b="0"/>
          <a:pathLst>
            <a:path>
              <a:moveTo>
                <a:pt x="0" y="0"/>
              </a:moveTo>
              <a:lnTo>
                <a:pt x="0" y="1915861"/>
              </a:lnTo>
              <a:lnTo>
                <a:pt x="152861" y="191586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A384DD6-6824-4C12-83D8-587BF0F97166}">
      <dsp:nvSpPr>
        <dsp:cNvPr id="0" name=""/>
        <dsp:cNvSpPr/>
      </dsp:nvSpPr>
      <dsp:spPr>
        <a:xfrm>
          <a:off x="2378865" y="1236249"/>
          <a:ext cx="152861" cy="1192318"/>
        </a:xfrm>
        <a:custGeom>
          <a:avLst/>
          <a:gdLst/>
          <a:ahLst/>
          <a:cxnLst/>
          <a:rect l="0" t="0" r="0" b="0"/>
          <a:pathLst>
            <a:path>
              <a:moveTo>
                <a:pt x="0" y="0"/>
              </a:moveTo>
              <a:lnTo>
                <a:pt x="0" y="1192318"/>
              </a:lnTo>
              <a:lnTo>
                <a:pt x="152861" y="11923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CBBBFE9-145B-44CA-9613-92BB6DD2604B}">
      <dsp:nvSpPr>
        <dsp:cNvPr id="0" name=""/>
        <dsp:cNvSpPr/>
      </dsp:nvSpPr>
      <dsp:spPr>
        <a:xfrm>
          <a:off x="2378865" y="1236249"/>
          <a:ext cx="152861" cy="468774"/>
        </a:xfrm>
        <a:custGeom>
          <a:avLst/>
          <a:gdLst/>
          <a:ahLst/>
          <a:cxnLst/>
          <a:rect l="0" t="0" r="0" b="0"/>
          <a:pathLst>
            <a:path>
              <a:moveTo>
                <a:pt x="0" y="0"/>
              </a:moveTo>
              <a:lnTo>
                <a:pt x="0" y="468774"/>
              </a:lnTo>
              <a:lnTo>
                <a:pt x="152861" y="46877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9A6E601-6F75-4890-BF6D-77A32FD2BE51}">
      <dsp:nvSpPr>
        <dsp:cNvPr id="0" name=""/>
        <dsp:cNvSpPr/>
      </dsp:nvSpPr>
      <dsp:spPr>
        <a:xfrm>
          <a:off x="2740775" y="512706"/>
          <a:ext cx="91440" cy="214005"/>
        </a:xfrm>
        <a:custGeom>
          <a:avLst/>
          <a:gdLst/>
          <a:ahLst/>
          <a:cxnLst/>
          <a:rect l="0" t="0" r="0" b="0"/>
          <a:pathLst>
            <a:path>
              <a:moveTo>
                <a:pt x="45720" y="0"/>
              </a:moveTo>
              <a:lnTo>
                <a:pt x="45720" y="21400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BB4319-DB63-4969-84CE-A795A380C6F8}">
      <dsp:nvSpPr>
        <dsp:cNvPr id="0" name=""/>
        <dsp:cNvSpPr/>
      </dsp:nvSpPr>
      <dsp:spPr>
        <a:xfrm>
          <a:off x="1145784" y="1236249"/>
          <a:ext cx="152861" cy="3362949"/>
        </a:xfrm>
        <a:custGeom>
          <a:avLst/>
          <a:gdLst/>
          <a:ahLst/>
          <a:cxnLst/>
          <a:rect l="0" t="0" r="0" b="0"/>
          <a:pathLst>
            <a:path>
              <a:moveTo>
                <a:pt x="0" y="0"/>
              </a:moveTo>
              <a:lnTo>
                <a:pt x="0" y="3362949"/>
              </a:lnTo>
              <a:lnTo>
                <a:pt x="152861" y="336294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AD3F2F-F7A2-478A-9E8A-DC3318B14CC3}">
      <dsp:nvSpPr>
        <dsp:cNvPr id="0" name=""/>
        <dsp:cNvSpPr/>
      </dsp:nvSpPr>
      <dsp:spPr>
        <a:xfrm>
          <a:off x="1145784" y="1236249"/>
          <a:ext cx="152861" cy="2639405"/>
        </a:xfrm>
        <a:custGeom>
          <a:avLst/>
          <a:gdLst/>
          <a:ahLst/>
          <a:cxnLst/>
          <a:rect l="0" t="0" r="0" b="0"/>
          <a:pathLst>
            <a:path>
              <a:moveTo>
                <a:pt x="0" y="0"/>
              </a:moveTo>
              <a:lnTo>
                <a:pt x="0" y="2639405"/>
              </a:lnTo>
              <a:lnTo>
                <a:pt x="152861" y="263940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E7E5D3-662F-41A5-8E25-36ED5DBE70F1}">
      <dsp:nvSpPr>
        <dsp:cNvPr id="0" name=""/>
        <dsp:cNvSpPr/>
      </dsp:nvSpPr>
      <dsp:spPr>
        <a:xfrm>
          <a:off x="1145784" y="1236249"/>
          <a:ext cx="152861" cy="1915861"/>
        </a:xfrm>
        <a:custGeom>
          <a:avLst/>
          <a:gdLst/>
          <a:ahLst/>
          <a:cxnLst/>
          <a:rect l="0" t="0" r="0" b="0"/>
          <a:pathLst>
            <a:path>
              <a:moveTo>
                <a:pt x="0" y="0"/>
              </a:moveTo>
              <a:lnTo>
                <a:pt x="0" y="1915861"/>
              </a:lnTo>
              <a:lnTo>
                <a:pt x="152861" y="191586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2745979-C5A6-4366-BD26-35313AB9BC1D}">
      <dsp:nvSpPr>
        <dsp:cNvPr id="0" name=""/>
        <dsp:cNvSpPr/>
      </dsp:nvSpPr>
      <dsp:spPr>
        <a:xfrm>
          <a:off x="1145784" y="1236249"/>
          <a:ext cx="152861" cy="1192318"/>
        </a:xfrm>
        <a:custGeom>
          <a:avLst/>
          <a:gdLst/>
          <a:ahLst/>
          <a:cxnLst/>
          <a:rect l="0" t="0" r="0" b="0"/>
          <a:pathLst>
            <a:path>
              <a:moveTo>
                <a:pt x="0" y="0"/>
              </a:moveTo>
              <a:lnTo>
                <a:pt x="0" y="1192318"/>
              </a:lnTo>
              <a:lnTo>
                <a:pt x="152861" y="11923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A296B32-163D-40BE-8257-0E8B26626A09}">
      <dsp:nvSpPr>
        <dsp:cNvPr id="0" name=""/>
        <dsp:cNvSpPr/>
      </dsp:nvSpPr>
      <dsp:spPr>
        <a:xfrm>
          <a:off x="1145784" y="1236249"/>
          <a:ext cx="152861" cy="468774"/>
        </a:xfrm>
        <a:custGeom>
          <a:avLst/>
          <a:gdLst/>
          <a:ahLst/>
          <a:cxnLst/>
          <a:rect l="0" t="0" r="0" b="0"/>
          <a:pathLst>
            <a:path>
              <a:moveTo>
                <a:pt x="0" y="0"/>
              </a:moveTo>
              <a:lnTo>
                <a:pt x="0" y="468774"/>
              </a:lnTo>
              <a:lnTo>
                <a:pt x="152861" y="46877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0645594-36E5-46A1-A4A1-2D8BA290CDC5}">
      <dsp:nvSpPr>
        <dsp:cNvPr id="0" name=""/>
        <dsp:cNvSpPr/>
      </dsp:nvSpPr>
      <dsp:spPr>
        <a:xfrm>
          <a:off x="1553414" y="512706"/>
          <a:ext cx="1233081" cy="214005"/>
        </a:xfrm>
        <a:custGeom>
          <a:avLst/>
          <a:gdLst/>
          <a:ahLst/>
          <a:cxnLst/>
          <a:rect l="0" t="0" r="0" b="0"/>
          <a:pathLst>
            <a:path>
              <a:moveTo>
                <a:pt x="1233081" y="0"/>
              </a:moveTo>
              <a:lnTo>
                <a:pt x="1233081" y="107002"/>
              </a:lnTo>
              <a:lnTo>
                <a:pt x="0" y="107002"/>
              </a:lnTo>
              <a:lnTo>
                <a:pt x="0" y="21400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115C993-F26D-40EA-8D3A-ABD6517C0652}">
      <dsp:nvSpPr>
        <dsp:cNvPr id="0" name=""/>
        <dsp:cNvSpPr/>
      </dsp:nvSpPr>
      <dsp:spPr>
        <a:xfrm>
          <a:off x="2276957" y="3168"/>
          <a:ext cx="1019075" cy="5095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r>
            <a:rPr lang="en-US" sz="3300" kern="1200" dirty="0" smtClean="0"/>
            <a:t> </a:t>
          </a:r>
          <a:endParaRPr lang="en-US" sz="3300" kern="1200" dirty="0"/>
        </a:p>
      </dsp:txBody>
      <dsp:txXfrm>
        <a:off x="2276957" y="3168"/>
        <a:ext cx="1019075" cy="509537"/>
      </dsp:txXfrm>
    </dsp:sp>
    <dsp:sp modelId="{CA306F3D-A52E-4347-B695-010F1E2DE149}">
      <dsp:nvSpPr>
        <dsp:cNvPr id="0" name=""/>
        <dsp:cNvSpPr/>
      </dsp:nvSpPr>
      <dsp:spPr>
        <a:xfrm>
          <a:off x="1043876" y="726711"/>
          <a:ext cx="1019075" cy="5095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r>
            <a:rPr lang="en-US" sz="3300" kern="1200" dirty="0" smtClean="0"/>
            <a:t> </a:t>
          </a:r>
          <a:endParaRPr lang="en-US" sz="3300" kern="1200" dirty="0"/>
        </a:p>
      </dsp:txBody>
      <dsp:txXfrm>
        <a:off x="1043876" y="726711"/>
        <a:ext cx="1019075" cy="509537"/>
      </dsp:txXfrm>
    </dsp:sp>
    <dsp:sp modelId="{9C275506-05A7-48C7-9496-CCEF25DE3969}">
      <dsp:nvSpPr>
        <dsp:cNvPr id="0" name=""/>
        <dsp:cNvSpPr/>
      </dsp:nvSpPr>
      <dsp:spPr>
        <a:xfrm>
          <a:off x="1298645" y="1450255"/>
          <a:ext cx="1019075" cy="5095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r>
            <a:rPr lang="en-US" sz="3300" kern="1200" dirty="0" smtClean="0"/>
            <a:t> </a:t>
          </a:r>
          <a:endParaRPr lang="en-US" sz="3300" kern="1200" dirty="0"/>
        </a:p>
      </dsp:txBody>
      <dsp:txXfrm>
        <a:off x="1298645" y="1450255"/>
        <a:ext cx="1019075" cy="509537"/>
      </dsp:txXfrm>
    </dsp:sp>
    <dsp:sp modelId="{AB7B76F3-6C59-43DB-ABCA-3AE57146D4ED}">
      <dsp:nvSpPr>
        <dsp:cNvPr id="0" name=""/>
        <dsp:cNvSpPr/>
      </dsp:nvSpPr>
      <dsp:spPr>
        <a:xfrm>
          <a:off x="1298645" y="2173799"/>
          <a:ext cx="1019075" cy="5095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endParaRPr lang="en-US" sz="3300" kern="1200" dirty="0"/>
        </a:p>
      </dsp:txBody>
      <dsp:txXfrm>
        <a:off x="1298645" y="2173799"/>
        <a:ext cx="1019075" cy="509537"/>
      </dsp:txXfrm>
    </dsp:sp>
    <dsp:sp modelId="{8F4B7056-3882-4E58-89FB-B748EA5951EC}">
      <dsp:nvSpPr>
        <dsp:cNvPr id="0" name=""/>
        <dsp:cNvSpPr/>
      </dsp:nvSpPr>
      <dsp:spPr>
        <a:xfrm>
          <a:off x="1298645" y="2897342"/>
          <a:ext cx="1019075" cy="5095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endParaRPr lang="en-US" sz="3300" kern="1200" dirty="0"/>
        </a:p>
      </dsp:txBody>
      <dsp:txXfrm>
        <a:off x="1298645" y="2897342"/>
        <a:ext cx="1019075" cy="509537"/>
      </dsp:txXfrm>
    </dsp:sp>
    <dsp:sp modelId="{D1D7CE4D-5286-425A-9A91-5F6E9AFCC10E}">
      <dsp:nvSpPr>
        <dsp:cNvPr id="0" name=""/>
        <dsp:cNvSpPr/>
      </dsp:nvSpPr>
      <dsp:spPr>
        <a:xfrm>
          <a:off x="1298645" y="3620886"/>
          <a:ext cx="1019075" cy="5095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endParaRPr lang="en-US" sz="3300" kern="1200" dirty="0"/>
        </a:p>
      </dsp:txBody>
      <dsp:txXfrm>
        <a:off x="1298645" y="3620886"/>
        <a:ext cx="1019075" cy="509537"/>
      </dsp:txXfrm>
    </dsp:sp>
    <dsp:sp modelId="{7B82F5BA-67BE-4378-9012-F007FB32A6E7}">
      <dsp:nvSpPr>
        <dsp:cNvPr id="0" name=""/>
        <dsp:cNvSpPr/>
      </dsp:nvSpPr>
      <dsp:spPr>
        <a:xfrm>
          <a:off x="1298645" y="4344429"/>
          <a:ext cx="1019075" cy="5095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endParaRPr lang="en-US" sz="3300" kern="1200" dirty="0"/>
        </a:p>
      </dsp:txBody>
      <dsp:txXfrm>
        <a:off x="1298645" y="4344429"/>
        <a:ext cx="1019075" cy="509537"/>
      </dsp:txXfrm>
    </dsp:sp>
    <dsp:sp modelId="{070CB09E-2B02-4108-9FD4-4CABFABB1A74}">
      <dsp:nvSpPr>
        <dsp:cNvPr id="0" name=""/>
        <dsp:cNvSpPr/>
      </dsp:nvSpPr>
      <dsp:spPr>
        <a:xfrm>
          <a:off x="2276957" y="726711"/>
          <a:ext cx="1019075" cy="5095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r>
            <a:rPr lang="en-US" sz="3300" kern="1200" dirty="0" smtClean="0"/>
            <a:t> </a:t>
          </a:r>
          <a:endParaRPr lang="en-US" sz="3300" kern="1200" dirty="0"/>
        </a:p>
      </dsp:txBody>
      <dsp:txXfrm>
        <a:off x="2276957" y="726711"/>
        <a:ext cx="1019075" cy="509537"/>
      </dsp:txXfrm>
    </dsp:sp>
    <dsp:sp modelId="{C2563296-14A7-4396-B9D7-4473E01E24F6}">
      <dsp:nvSpPr>
        <dsp:cNvPr id="0" name=""/>
        <dsp:cNvSpPr/>
      </dsp:nvSpPr>
      <dsp:spPr>
        <a:xfrm>
          <a:off x="2531726" y="1450255"/>
          <a:ext cx="1019075" cy="5095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endParaRPr lang="en-US" sz="3300" kern="1200" dirty="0"/>
        </a:p>
      </dsp:txBody>
      <dsp:txXfrm>
        <a:off x="2531726" y="1450255"/>
        <a:ext cx="1019075" cy="509537"/>
      </dsp:txXfrm>
    </dsp:sp>
    <dsp:sp modelId="{32512C16-563B-4AC5-B8F4-EB8FEAF4B047}">
      <dsp:nvSpPr>
        <dsp:cNvPr id="0" name=""/>
        <dsp:cNvSpPr/>
      </dsp:nvSpPr>
      <dsp:spPr>
        <a:xfrm>
          <a:off x="2531726" y="2173799"/>
          <a:ext cx="1019075" cy="5095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endParaRPr lang="en-US" sz="3300" kern="1200" dirty="0"/>
        </a:p>
      </dsp:txBody>
      <dsp:txXfrm>
        <a:off x="2531726" y="2173799"/>
        <a:ext cx="1019075" cy="509537"/>
      </dsp:txXfrm>
    </dsp:sp>
    <dsp:sp modelId="{CE4106E7-529F-4F85-A920-29FD5F83A5FC}">
      <dsp:nvSpPr>
        <dsp:cNvPr id="0" name=""/>
        <dsp:cNvSpPr/>
      </dsp:nvSpPr>
      <dsp:spPr>
        <a:xfrm>
          <a:off x="2531726" y="2897342"/>
          <a:ext cx="1019075" cy="5095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endParaRPr lang="en-US" sz="3300" kern="1200" dirty="0"/>
        </a:p>
      </dsp:txBody>
      <dsp:txXfrm>
        <a:off x="2531726" y="2897342"/>
        <a:ext cx="1019075" cy="509537"/>
      </dsp:txXfrm>
    </dsp:sp>
    <dsp:sp modelId="{F8A3AE9F-0B0E-4873-8C3B-D1F388514CC1}">
      <dsp:nvSpPr>
        <dsp:cNvPr id="0" name=""/>
        <dsp:cNvSpPr/>
      </dsp:nvSpPr>
      <dsp:spPr>
        <a:xfrm>
          <a:off x="2531726" y="3620886"/>
          <a:ext cx="1019075" cy="5095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endParaRPr lang="en-US" sz="3300" kern="1200" dirty="0"/>
        </a:p>
      </dsp:txBody>
      <dsp:txXfrm>
        <a:off x="2531726" y="3620886"/>
        <a:ext cx="1019075" cy="509537"/>
      </dsp:txXfrm>
    </dsp:sp>
    <dsp:sp modelId="{3B035259-54EE-4541-9884-DACC7E83F862}">
      <dsp:nvSpPr>
        <dsp:cNvPr id="0" name=""/>
        <dsp:cNvSpPr/>
      </dsp:nvSpPr>
      <dsp:spPr>
        <a:xfrm>
          <a:off x="2531726" y="4344429"/>
          <a:ext cx="1019075" cy="5095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r>
            <a:rPr lang="en-US" sz="3300" kern="1200" dirty="0" smtClean="0"/>
            <a:t> </a:t>
          </a:r>
          <a:endParaRPr lang="en-US" sz="3300" kern="1200" dirty="0"/>
        </a:p>
      </dsp:txBody>
      <dsp:txXfrm>
        <a:off x="2531726" y="4344429"/>
        <a:ext cx="1019075" cy="509537"/>
      </dsp:txXfrm>
    </dsp:sp>
    <dsp:sp modelId="{729A43B8-78BA-4267-90EF-F2FC1C6B3978}">
      <dsp:nvSpPr>
        <dsp:cNvPr id="0" name=""/>
        <dsp:cNvSpPr/>
      </dsp:nvSpPr>
      <dsp:spPr>
        <a:xfrm>
          <a:off x="3510039" y="726711"/>
          <a:ext cx="1019075" cy="5095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r>
            <a:rPr lang="en-US" sz="3300" kern="1200" dirty="0" smtClean="0"/>
            <a:t> </a:t>
          </a:r>
          <a:endParaRPr lang="en-US" sz="3300" kern="1200" dirty="0"/>
        </a:p>
      </dsp:txBody>
      <dsp:txXfrm>
        <a:off x="3510039" y="726711"/>
        <a:ext cx="1019075" cy="509537"/>
      </dsp:txXfrm>
    </dsp:sp>
    <dsp:sp modelId="{01512EBD-7F9E-44F8-803B-FEC51033E09B}">
      <dsp:nvSpPr>
        <dsp:cNvPr id="0" name=""/>
        <dsp:cNvSpPr/>
      </dsp:nvSpPr>
      <dsp:spPr>
        <a:xfrm>
          <a:off x="3764808" y="1450255"/>
          <a:ext cx="1019075" cy="5095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endParaRPr lang="en-US" sz="3300" kern="1200" dirty="0"/>
        </a:p>
      </dsp:txBody>
      <dsp:txXfrm>
        <a:off x="3764808" y="1450255"/>
        <a:ext cx="1019075" cy="509537"/>
      </dsp:txXfrm>
    </dsp:sp>
    <dsp:sp modelId="{3B334B83-86FA-4E1F-BD92-ACD6F539B432}">
      <dsp:nvSpPr>
        <dsp:cNvPr id="0" name=""/>
        <dsp:cNvSpPr/>
      </dsp:nvSpPr>
      <dsp:spPr>
        <a:xfrm>
          <a:off x="3764808" y="2173799"/>
          <a:ext cx="1019075" cy="5095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endParaRPr lang="en-US" sz="3300" kern="1200" dirty="0"/>
        </a:p>
      </dsp:txBody>
      <dsp:txXfrm>
        <a:off x="3764808" y="2173799"/>
        <a:ext cx="1019075" cy="509537"/>
      </dsp:txXfrm>
    </dsp:sp>
    <dsp:sp modelId="{7BE5228E-F42A-4264-BA65-439FE54AD295}">
      <dsp:nvSpPr>
        <dsp:cNvPr id="0" name=""/>
        <dsp:cNvSpPr/>
      </dsp:nvSpPr>
      <dsp:spPr>
        <a:xfrm>
          <a:off x="3764808" y="2897342"/>
          <a:ext cx="1019075" cy="5095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endParaRPr lang="en-US" sz="3300" kern="1200" dirty="0"/>
        </a:p>
      </dsp:txBody>
      <dsp:txXfrm>
        <a:off x="3764808" y="2897342"/>
        <a:ext cx="1019075" cy="509537"/>
      </dsp:txXfrm>
    </dsp:sp>
    <dsp:sp modelId="{DF14D50D-F2AB-41FA-8211-04913B0DCC33}">
      <dsp:nvSpPr>
        <dsp:cNvPr id="0" name=""/>
        <dsp:cNvSpPr/>
      </dsp:nvSpPr>
      <dsp:spPr>
        <a:xfrm>
          <a:off x="3764808" y="3620886"/>
          <a:ext cx="1019075" cy="5095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endParaRPr lang="en-US" sz="3300" kern="1200" dirty="0"/>
        </a:p>
      </dsp:txBody>
      <dsp:txXfrm>
        <a:off x="3764808" y="3620886"/>
        <a:ext cx="1019075" cy="509537"/>
      </dsp:txXfrm>
    </dsp:sp>
    <dsp:sp modelId="{55A86BAF-F088-4A7E-89C0-245270A9A9FE}">
      <dsp:nvSpPr>
        <dsp:cNvPr id="0" name=""/>
        <dsp:cNvSpPr/>
      </dsp:nvSpPr>
      <dsp:spPr>
        <a:xfrm>
          <a:off x="3764808" y="4344429"/>
          <a:ext cx="1019075" cy="5095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endParaRPr lang="en-US" sz="3300" kern="1200" dirty="0"/>
        </a:p>
      </dsp:txBody>
      <dsp:txXfrm>
        <a:off x="3764808" y="4344429"/>
        <a:ext cx="1019075" cy="509537"/>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DAF137-B3E4-45FD-8B20-D7DF0BC66188}" type="datetimeFigureOut">
              <a:rPr lang="en-US" smtClean="0"/>
              <a:t>2/27/2014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BF156B-27E6-4EA6-BAD5-67954ACEB120}" type="slidenum">
              <a:rPr lang="en-US" smtClean="0"/>
              <a:t>‹#›</a:t>
            </a:fld>
            <a:endParaRPr lang="en-US"/>
          </a:p>
        </p:txBody>
      </p:sp>
    </p:spTree>
    <p:extLst>
      <p:ext uri="{BB962C8B-B14F-4D97-AF65-F5344CB8AC3E}">
        <p14:creationId xmlns:p14="http://schemas.microsoft.com/office/powerpoint/2010/main" val="3991920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Humans</a:t>
            </a:r>
          </a:p>
          <a:p>
            <a:r>
              <a:rPr lang="en-US" dirty="0" smtClean="0"/>
              <a:t>Cognitive load</a:t>
            </a:r>
          </a:p>
          <a:p>
            <a:r>
              <a:rPr lang="en-US" dirty="0" smtClean="0"/>
              <a:t>Complexity, illegibility, size</a:t>
            </a:r>
            <a:endParaRPr lang="en-US" dirty="0"/>
          </a:p>
        </p:txBody>
      </p:sp>
      <p:sp>
        <p:nvSpPr>
          <p:cNvPr id="4" name="Slide Number Placeholder 3"/>
          <p:cNvSpPr>
            <a:spLocks noGrp="1"/>
          </p:cNvSpPr>
          <p:nvPr>
            <p:ph type="sldNum" sz="quarter" idx="10"/>
          </p:nvPr>
        </p:nvSpPr>
        <p:spPr/>
        <p:txBody>
          <a:bodyPr/>
          <a:lstStyle/>
          <a:p>
            <a:fld id="{65BF156B-27E6-4EA6-BAD5-67954ACEB120}" type="slidenum">
              <a:rPr lang="en-US" smtClean="0"/>
              <a:t>12</a:t>
            </a:fld>
            <a:endParaRPr lang="en-US"/>
          </a:p>
        </p:txBody>
      </p:sp>
    </p:spTree>
    <p:extLst>
      <p:ext uri="{BB962C8B-B14F-4D97-AF65-F5344CB8AC3E}">
        <p14:creationId xmlns:p14="http://schemas.microsoft.com/office/powerpoint/2010/main" val="812534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Non-roles: </a:t>
            </a:r>
            <a:r>
              <a:rPr lang="en-US" dirty="0" err="1" smtClean="0"/>
              <a:t>scrummaster</a:t>
            </a:r>
            <a:r>
              <a:rPr lang="en-US" dirty="0" smtClean="0"/>
              <a:t>, product owner, manager.</a:t>
            </a:r>
          </a:p>
          <a:p>
            <a:r>
              <a:rPr lang="en-US" dirty="0" smtClean="0"/>
              <a:t>Collaboration -&gt; if something is important, assign it to team. Use individual accountability for unimportant </a:t>
            </a:r>
            <a:r>
              <a:rPr lang="en-US" dirty="0" err="1" smtClean="0"/>
              <a:t>scut</a:t>
            </a:r>
            <a:r>
              <a:rPr lang="en-US" dirty="0" smtClean="0"/>
              <a:t> work.</a:t>
            </a:r>
            <a:endParaRPr lang="en-US" dirty="0"/>
          </a:p>
        </p:txBody>
      </p:sp>
      <p:sp>
        <p:nvSpPr>
          <p:cNvPr id="4" name="Slide Number Placeholder 3"/>
          <p:cNvSpPr>
            <a:spLocks noGrp="1"/>
          </p:cNvSpPr>
          <p:nvPr>
            <p:ph type="sldNum" sz="quarter" idx="10"/>
          </p:nvPr>
        </p:nvSpPr>
        <p:spPr/>
        <p:txBody>
          <a:bodyPr/>
          <a:lstStyle/>
          <a:p>
            <a:fld id="{65BF156B-27E6-4EA6-BAD5-67954ACEB120}" type="slidenum">
              <a:rPr lang="en-US" smtClean="0"/>
              <a:t>17</a:t>
            </a:fld>
            <a:endParaRPr lang="en-US"/>
          </a:p>
        </p:txBody>
      </p:sp>
    </p:spTree>
    <p:extLst>
      <p:ext uri="{BB962C8B-B14F-4D97-AF65-F5344CB8AC3E}">
        <p14:creationId xmlns:p14="http://schemas.microsoft.com/office/powerpoint/2010/main" val="10703511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Vision is bottom-up. At least, it is if you want the vision to be informed</a:t>
            </a:r>
            <a:r>
              <a:rPr lang="en-US" baseline="0" dirty="0" smtClean="0"/>
              <a:t> by reality.</a:t>
            </a:r>
          </a:p>
          <a:p>
            <a:r>
              <a:rPr lang="en-US" baseline="0" dirty="0" smtClean="0"/>
              <a:t>Envisioning is easier the further you are from reality. Just not as useful.</a:t>
            </a:r>
            <a:endParaRPr lang="en-US" dirty="0"/>
          </a:p>
        </p:txBody>
      </p:sp>
      <p:sp>
        <p:nvSpPr>
          <p:cNvPr id="4" name="Slide Number Placeholder 3"/>
          <p:cNvSpPr>
            <a:spLocks noGrp="1"/>
          </p:cNvSpPr>
          <p:nvPr>
            <p:ph type="sldNum" sz="quarter" idx="10"/>
          </p:nvPr>
        </p:nvSpPr>
        <p:spPr/>
        <p:txBody>
          <a:bodyPr/>
          <a:lstStyle/>
          <a:p>
            <a:fld id="{65BF156B-27E6-4EA6-BAD5-67954ACEB120}" type="slidenum">
              <a:rPr lang="en-US" smtClean="0"/>
              <a:t>20</a:t>
            </a:fld>
            <a:endParaRPr lang="en-US"/>
          </a:p>
        </p:txBody>
      </p:sp>
    </p:spTree>
    <p:extLst>
      <p:ext uri="{BB962C8B-B14F-4D97-AF65-F5344CB8AC3E}">
        <p14:creationId xmlns:p14="http://schemas.microsoft.com/office/powerpoint/2010/main" val="1283846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Even</a:t>
            </a:r>
            <a:r>
              <a:rPr lang="en-US" baseline="0" dirty="0" smtClean="0"/>
              <a:t> early levels of proficiency deliver real value. Get that value!</a:t>
            </a:r>
            <a:endParaRPr lang="en-US" dirty="0"/>
          </a:p>
        </p:txBody>
      </p:sp>
      <p:sp>
        <p:nvSpPr>
          <p:cNvPr id="4" name="Slide Number Placeholder 3"/>
          <p:cNvSpPr>
            <a:spLocks noGrp="1"/>
          </p:cNvSpPr>
          <p:nvPr>
            <p:ph type="sldNum" sz="quarter" idx="10"/>
          </p:nvPr>
        </p:nvSpPr>
        <p:spPr/>
        <p:txBody>
          <a:bodyPr/>
          <a:lstStyle/>
          <a:p>
            <a:fld id="{65BF156B-27E6-4EA6-BAD5-67954ACEB120}" type="slidenum">
              <a:rPr lang="en-US" smtClean="0"/>
              <a:t>22</a:t>
            </a:fld>
            <a:endParaRPr lang="en-US"/>
          </a:p>
        </p:txBody>
      </p:sp>
    </p:spTree>
    <p:extLst>
      <p:ext uri="{BB962C8B-B14F-4D97-AF65-F5344CB8AC3E}">
        <p14:creationId xmlns:p14="http://schemas.microsoft.com/office/powerpoint/2010/main" val="2530828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478F527-18FF-4E6F-A9D7-5A65165831F7}" type="datetime1">
              <a:rPr lang="en-US" smtClean="0"/>
              <a:t>2/27/2014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37611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67238E8-36B3-43D7-B44D-DC23F19F7E91}" type="datetimeFigureOut">
              <a:rPr lang="en-US" smtClean="0"/>
              <a:t>2/27/2014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F4ABDF-3403-4B43-A63A-8C7BAE3A6A26}" type="slidenum">
              <a:rPr lang="en-US" smtClean="0"/>
              <a:t>‹#›</a:t>
            </a:fld>
            <a:endParaRPr lang="en-US"/>
          </a:p>
        </p:txBody>
      </p:sp>
    </p:spTree>
    <p:extLst>
      <p:ext uri="{BB962C8B-B14F-4D97-AF65-F5344CB8AC3E}">
        <p14:creationId xmlns:p14="http://schemas.microsoft.com/office/powerpoint/2010/main" val="2688397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7238E8-36B3-43D7-B44D-DC23F19F7E91}" type="datetimeFigureOut">
              <a:rPr lang="en-US" smtClean="0"/>
              <a:t>2/27/2014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F4ABDF-3403-4B43-A63A-8C7BAE3A6A26}" type="slidenum">
              <a:rPr lang="en-US" smtClean="0"/>
              <a:t>‹#›</a:t>
            </a:fld>
            <a:endParaRPr lang="en-US"/>
          </a:p>
        </p:txBody>
      </p:sp>
    </p:spTree>
    <p:extLst>
      <p:ext uri="{BB962C8B-B14F-4D97-AF65-F5344CB8AC3E}">
        <p14:creationId xmlns:p14="http://schemas.microsoft.com/office/powerpoint/2010/main" val="3293273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7238E8-36B3-43D7-B44D-DC23F19F7E91}" type="datetimeFigureOut">
              <a:rPr lang="en-US" smtClean="0"/>
              <a:t>2/27/2014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F4ABDF-3403-4B43-A63A-8C7BAE3A6A26}" type="slidenum">
              <a:rPr lang="en-US" smtClean="0"/>
              <a:t>‹#›</a:t>
            </a:fld>
            <a:endParaRPr lang="en-US"/>
          </a:p>
        </p:txBody>
      </p:sp>
    </p:spTree>
    <p:extLst>
      <p:ext uri="{BB962C8B-B14F-4D97-AF65-F5344CB8AC3E}">
        <p14:creationId xmlns:p14="http://schemas.microsoft.com/office/powerpoint/2010/main" val="7756597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7238E8-36B3-43D7-B44D-DC23F19F7E91}" type="datetimeFigureOut">
              <a:rPr lang="en-US" smtClean="0"/>
              <a:t>2/27/2014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F4ABDF-3403-4B43-A63A-8C7BAE3A6A26}" type="slidenum">
              <a:rPr lang="en-US" smtClean="0"/>
              <a:t>‹#›</a:t>
            </a:fld>
            <a:endParaRPr lang="en-US"/>
          </a:p>
        </p:txBody>
      </p:sp>
    </p:spTree>
    <p:extLst>
      <p:ext uri="{BB962C8B-B14F-4D97-AF65-F5344CB8AC3E}">
        <p14:creationId xmlns:p14="http://schemas.microsoft.com/office/powerpoint/2010/main" val="3018022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7238E8-36B3-43D7-B44D-DC23F19F7E91}" type="datetimeFigureOut">
              <a:rPr lang="en-US" smtClean="0"/>
              <a:t>2/27/2014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F4ABDF-3403-4B43-A63A-8C7BAE3A6A26}" type="slidenum">
              <a:rPr lang="en-US" smtClean="0"/>
              <a:t>‹#›</a:t>
            </a:fld>
            <a:endParaRPr lang="en-US"/>
          </a:p>
        </p:txBody>
      </p:sp>
    </p:spTree>
    <p:extLst>
      <p:ext uri="{BB962C8B-B14F-4D97-AF65-F5344CB8AC3E}">
        <p14:creationId xmlns:p14="http://schemas.microsoft.com/office/powerpoint/2010/main" val="2825688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Picture and idea">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0" y="365127"/>
            <a:ext cx="12192000" cy="1325563"/>
          </a:xfrm>
          <a:solidFill>
            <a:srgbClr val="000000">
              <a:alpha val="65098"/>
            </a:srgbClr>
          </a:solidFill>
        </p:spPr>
        <p:txBody>
          <a:bodyPr/>
          <a:lstStyle>
            <a:lvl1pPr algn="ctr">
              <a:defRPr b="0">
                <a:ln>
                  <a:solidFill>
                    <a:schemeClr val="bg1"/>
                  </a:solidFill>
                </a:ln>
                <a:solidFill>
                  <a:schemeClr val="bg1"/>
                </a:solidFill>
              </a:defRPr>
            </a:lvl1pPr>
          </a:lstStyle>
          <a:p>
            <a:r>
              <a:rPr lang="en-US" smtClean="0"/>
              <a:t>Click to edit Master title style</a:t>
            </a:r>
            <a:endParaRPr lang="en-US"/>
          </a:p>
        </p:txBody>
      </p:sp>
    </p:spTree>
    <p:extLst>
      <p:ext uri="{BB962C8B-B14F-4D97-AF65-F5344CB8AC3E}">
        <p14:creationId xmlns:p14="http://schemas.microsoft.com/office/powerpoint/2010/main" val="3334787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7238E8-36B3-43D7-B44D-DC23F19F7E91}" type="datetimeFigureOut">
              <a:rPr lang="en-US" smtClean="0"/>
              <a:t>2/27/2014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F4ABDF-3403-4B43-A63A-8C7BAE3A6A26}" type="slidenum">
              <a:rPr lang="en-US" smtClean="0"/>
              <a:t>‹#›</a:t>
            </a:fld>
            <a:endParaRPr lang="en-US"/>
          </a:p>
        </p:txBody>
      </p:sp>
    </p:spTree>
    <p:extLst>
      <p:ext uri="{BB962C8B-B14F-4D97-AF65-F5344CB8AC3E}">
        <p14:creationId xmlns:p14="http://schemas.microsoft.com/office/powerpoint/2010/main" val="1669019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67238E8-36B3-43D7-B44D-DC23F19F7E91}" type="datetimeFigureOut">
              <a:rPr lang="en-US" smtClean="0"/>
              <a:t>2/27/2014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F4ABDF-3403-4B43-A63A-8C7BAE3A6A26}" type="slidenum">
              <a:rPr lang="en-US" smtClean="0"/>
              <a:t>‹#›</a:t>
            </a:fld>
            <a:endParaRPr lang="en-US"/>
          </a:p>
        </p:txBody>
      </p:sp>
    </p:spTree>
    <p:extLst>
      <p:ext uri="{BB962C8B-B14F-4D97-AF65-F5344CB8AC3E}">
        <p14:creationId xmlns:p14="http://schemas.microsoft.com/office/powerpoint/2010/main" val="418218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67238E8-36B3-43D7-B44D-DC23F19F7E91}" type="datetimeFigureOut">
              <a:rPr lang="en-US" smtClean="0"/>
              <a:t>2/27/2014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F4ABDF-3403-4B43-A63A-8C7BAE3A6A26}" type="slidenum">
              <a:rPr lang="en-US" smtClean="0"/>
              <a:t>‹#›</a:t>
            </a:fld>
            <a:endParaRPr lang="en-US"/>
          </a:p>
        </p:txBody>
      </p:sp>
    </p:spTree>
    <p:extLst>
      <p:ext uri="{BB962C8B-B14F-4D97-AF65-F5344CB8AC3E}">
        <p14:creationId xmlns:p14="http://schemas.microsoft.com/office/powerpoint/2010/main" val="2879885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67238E8-36B3-43D7-B44D-DC23F19F7E91}" type="datetimeFigureOut">
              <a:rPr lang="en-US" smtClean="0"/>
              <a:t>2/27/2014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F4ABDF-3403-4B43-A63A-8C7BAE3A6A26}" type="slidenum">
              <a:rPr lang="en-US" smtClean="0"/>
              <a:t>‹#›</a:t>
            </a:fld>
            <a:endParaRPr lang="en-US"/>
          </a:p>
        </p:txBody>
      </p:sp>
    </p:spTree>
    <p:extLst>
      <p:ext uri="{BB962C8B-B14F-4D97-AF65-F5344CB8AC3E}">
        <p14:creationId xmlns:p14="http://schemas.microsoft.com/office/powerpoint/2010/main" val="598193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7238E8-36B3-43D7-B44D-DC23F19F7E91}" type="datetimeFigureOut">
              <a:rPr lang="en-US" smtClean="0"/>
              <a:t>2/27/2014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F4ABDF-3403-4B43-A63A-8C7BAE3A6A26}" type="slidenum">
              <a:rPr lang="en-US" smtClean="0"/>
              <a:t>‹#›</a:t>
            </a:fld>
            <a:endParaRPr lang="en-US"/>
          </a:p>
        </p:txBody>
      </p:sp>
    </p:spTree>
    <p:extLst>
      <p:ext uri="{BB962C8B-B14F-4D97-AF65-F5344CB8AC3E}">
        <p14:creationId xmlns:p14="http://schemas.microsoft.com/office/powerpoint/2010/main" val="3709401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7238E8-36B3-43D7-B44D-DC23F19F7E91}" type="datetimeFigureOut">
              <a:rPr lang="en-US" smtClean="0"/>
              <a:t>2/27/2014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F4ABDF-3403-4B43-A63A-8C7BAE3A6A26}" type="slidenum">
              <a:rPr lang="en-US" smtClean="0"/>
              <a:t>‹#›</a:t>
            </a:fld>
            <a:endParaRPr lang="en-US"/>
          </a:p>
        </p:txBody>
      </p:sp>
    </p:spTree>
    <p:extLst>
      <p:ext uri="{BB962C8B-B14F-4D97-AF65-F5344CB8AC3E}">
        <p14:creationId xmlns:p14="http://schemas.microsoft.com/office/powerpoint/2010/main" val="3110039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7238E8-36B3-43D7-B44D-DC23F19F7E91}" type="datetimeFigureOut">
              <a:rPr lang="en-US" smtClean="0"/>
              <a:t>2/27/2014</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F4ABDF-3403-4B43-A63A-8C7BAE3A6A26}" type="slidenum">
              <a:rPr lang="en-US" smtClean="0"/>
              <a:t>‹#›</a:t>
            </a:fld>
            <a:endParaRPr lang="en-US"/>
          </a:p>
        </p:txBody>
      </p:sp>
    </p:spTree>
    <p:extLst>
      <p:ext uri="{BB962C8B-B14F-4D97-AF65-F5344CB8AC3E}">
        <p14:creationId xmlns:p14="http://schemas.microsoft.com/office/powerpoint/2010/main" val="22760971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377" rtl="0" eaLnBrk="1" latinLnBrk="0" hangingPunct="1">
        <a:lnSpc>
          <a:spcPct val="90000"/>
        </a:lnSpc>
        <a:spcBef>
          <a:spcPct val="0"/>
        </a:spcBef>
        <a:buNone/>
        <a:defRPr sz="4400" kern="1200">
          <a:solidFill>
            <a:schemeClr val="tx1"/>
          </a:solidFill>
          <a:latin typeface="Cambria" panose="02040503050406030204" pitchFamily="18" charset="0"/>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Candara" panose="020E0502030303020204" pitchFamily="34"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Candara" panose="020E0502030303020204" pitchFamily="34" charset="0"/>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Candara" panose="020E0502030303020204" pitchFamily="34" charset="0"/>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hyperlink" Target="http://agilefluency.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983226" y="6385635"/>
            <a:ext cx="8302273" cy="369332"/>
          </a:xfrm>
          <a:prstGeom prst="rect">
            <a:avLst/>
          </a:prstGeom>
          <a:noFill/>
        </p:spPr>
        <p:txBody>
          <a:bodyPr wrap="none" rtlCol="0">
            <a:spAutoFit/>
          </a:bodyPr>
          <a:lstStyle/>
          <a:p>
            <a:r>
              <a:rPr lang="en-US" dirty="0">
                <a:latin typeface="Candara" panose="020E0502030303020204" pitchFamily="34" charset="0"/>
              </a:rPr>
              <a:t>http://arlobelshee.github.io/AgileEngineeringFluency/Stages_of_practice_map.html</a:t>
            </a:r>
          </a:p>
        </p:txBody>
      </p:sp>
      <p:sp>
        <p:nvSpPr>
          <p:cNvPr id="6" name="Rectangle 5"/>
          <p:cNvSpPr/>
          <p:nvPr/>
        </p:nvSpPr>
        <p:spPr>
          <a:xfrm>
            <a:off x="0" y="0"/>
            <a:ext cx="12192000" cy="6858000"/>
          </a:xfrm>
          <a:prstGeom prst="rect">
            <a:avLst/>
          </a:prstGeom>
          <a:solidFill>
            <a:srgbClr val="FFFFFF">
              <a:alpha val="8196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p:txBody>
          <a:bodyPr/>
          <a:lstStyle/>
          <a:p>
            <a:r>
              <a:rPr lang="en-US" dirty="0" smtClean="0"/>
              <a:t>Adopting Agile via Continuous Improvement</a:t>
            </a:r>
            <a:endParaRPr lang="en-US" dirty="0"/>
          </a:p>
        </p:txBody>
      </p:sp>
      <p:sp>
        <p:nvSpPr>
          <p:cNvPr id="3" name="Subtitle 2"/>
          <p:cNvSpPr>
            <a:spLocks noGrp="1"/>
          </p:cNvSpPr>
          <p:nvPr>
            <p:ph type="subTitle" idx="1"/>
          </p:nvPr>
        </p:nvSpPr>
        <p:spPr/>
        <p:txBody>
          <a:bodyPr>
            <a:normAutofit lnSpcReduction="10000"/>
          </a:bodyPr>
          <a:lstStyle/>
          <a:p>
            <a:r>
              <a:rPr lang="en-US" dirty="0" smtClean="0"/>
              <a:t>Your first 5 days and 2 years</a:t>
            </a:r>
          </a:p>
          <a:p>
            <a:endParaRPr lang="en-US" dirty="0"/>
          </a:p>
          <a:p>
            <a:r>
              <a:rPr lang="en-US" dirty="0" smtClean="0"/>
              <a:t>Arlo Belshee</a:t>
            </a:r>
          </a:p>
          <a:p>
            <a:r>
              <a:rPr lang="en-US" dirty="0" smtClean="0"/>
              <a:t>@</a:t>
            </a:r>
            <a:r>
              <a:rPr lang="en-US" dirty="0" err="1" smtClean="0"/>
              <a:t>arlobelshee</a:t>
            </a:r>
            <a:r>
              <a:rPr lang="en-US" dirty="0" smtClean="0"/>
              <a:t>, http://arlobelshee.com/</a:t>
            </a:r>
            <a:endParaRPr lang="en-US" dirty="0"/>
          </a:p>
        </p:txBody>
      </p:sp>
    </p:spTree>
    <p:extLst>
      <p:ext uri="{BB962C8B-B14F-4D97-AF65-F5344CB8AC3E}">
        <p14:creationId xmlns:p14="http://schemas.microsoft.com/office/powerpoint/2010/main" val="18184836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The source of all risk</a:t>
            </a:r>
            <a:endParaRPr lang="en-US" dirty="0"/>
          </a:p>
        </p:txBody>
      </p:sp>
      <p:sp>
        <p:nvSpPr>
          <p:cNvPr id="4" name="Rectangle 3"/>
          <p:cNvSpPr/>
          <p:nvPr/>
        </p:nvSpPr>
        <p:spPr>
          <a:xfrm>
            <a:off x="1189703" y="2674374"/>
            <a:ext cx="1809136" cy="7570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Candara" panose="020E0502030303020204" pitchFamily="34" charset="0"/>
              </a:rPr>
              <a:t>Plan, Code</a:t>
            </a:r>
            <a:endParaRPr lang="en-US" sz="2400" dirty="0">
              <a:latin typeface="Candara" panose="020E0502030303020204" pitchFamily="34" charset="0"/>
            </a:endParaRPr>
          </a:p>
        </p:txBody>
      </p:sp>
      <p:sp>
        <p:nvSpPr>
          <p:cNvPr id="5" name="Rectangle 4"/>
          <p:cNvSpPr/>
          <p:nvPr/>
        </p:nvSpPr>
        <p:spPr>
          <a:xfrm>
            <a:off x="2998839" y="2674374"/>
            <a:ext cx="8298426" cy="75708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Candara" panose="020E0502030303020204" pitchFamily="34" charset="0"/>
              </a:rPr>
              <a:t>Stabilize</a:t>
            </a:r>
            <a:endParaRPr lang="en-US" sz="2400" dirty="0">
              <a:latin typeface="Candara" panose="020E0502030303020204" pitchFamily="34" charset="0"/>
            </a:endParaRPr>
          </a:p>
        </p:txBody>
      </p:sp>
      <p:sp>
        <p:nvSpPr>
          <p:cNvPr id="6" name="TextBox 5"/>
          <p:cNvSpPr txBox="1"/>
          <p:nvPr/>
        </p:nvSpPr>
        <p:spPr>
          <a:xfrm>
            <a:off x="1327355" y="3962400"/>
            <a:ext cx="1439818" cy="369332"/>
          </a:xfrm>
          <a:prstGeom prst="rect">
            <a:avLst/>
          </a:prstGeom>
          <a:noFill/>
        </p:spPr>
        <p:txBody>
          <a:bodyPr wrap="none" rtlCol="0">
            <a:spAutoFit/>
          </a:bodyPr>
          <a:lstStyle/>
          <a:p>
            <a:r>
              <a:rPr lang="en-US" dirty="0" smtClean="0">
                <a:latin typeface="Candara" panose="020E0502030303020204" pitchFamily="34" charset="0"/>
              </a:rPr>
              <a:t>Make a mess</a:t>
            </a:r>
          </a:p>
        </p:txBody>
      </p:sp>
      <p:sp>
        <p:nvSpPr>
          <p:cNvPr id="7" name="TextBox 6"/>
          <p:cNvSpPr txBox="1"/>
          <p:nvPr/>
        </p:nvSpPr>
        <p:spPr>
          <a:xfrm>
            <a:off x="6553979" y="3962400"/>
            <a:ext cx="1205779" cy="369332"/>
          </a:xfrm>
          <a:prstGeom prst="rect">
            <a:avLst/>
          </a:prstGeom>
          <a:noFill/>
        </p:spPr>
        <p:txBody>
          <a:bodyPr wrap="none" rtlCol="0">
            <a:spAutoFit/>
          </a:bodyPr>
          <a:lstStyle/>
          <a:p>
            <a:r>
              <a:rPr lang="en-US" dirty="0" smtClean="0">
                <a:latin typeface="Candara" panose="020E0502030303020204" pitchFamily="34" charset="0"/>
              </a:rPr>
              <a:t>Clean it up</a:t>
            </a:r>
          </a:p>
        </p:txBody>
      </p:sp>
      <p:sp>
        <p:nvSpPr>
          <p:cNvPr id="8" name="TextBox 7"/>
          <p:cNvSpPr txBox="1"/>
          <p:nvPr/>
        </p:nvSpPr>
        <p:spPr>
          <a:xfrm>
            <a:off x="1435509" y="4508731"/>
            <a:ext cx="1189703" cy="707886"/>
          </a:xfrm>
          <a:prstGeom prst="rect">
            <a:avLst/>
          </a:prstGeom>
          <a:noFill/>
        </p:spPr>
        <p:txBody>
          <a:bodyPr wrap="square" rtlCol="0">
            <a:spAutoFit/>
          </a:bodyPr>
          <a:lstStyle/>
          <a:p>
            <a:r>
              <a:rPr lang="en-US" sz="4000" dirty="0" smtClean="0">
                <a:latin typeface="Candara" panose="020E0502030303020204" pitchFamily="34" charset="0"/>
              </a:rPr>
              <a:t>16%</a:t>
            </a:r>
            <a:endParaRPr lang="en-US" sz="4000" dirty="0">
              <a:latin typeface="Candara" panose="020E0502030303020204" pitchFamily="34" charset="0"/>
            </a:endParaRPr>
          </a:p>
        </p:txBody>
      </p:sp>
      <p:sp>
        <p:nvSpPr>
          <p:cNvPr id="9" name="TextBox 8"/>
          <p:cNvSpPr txBox="1"/>
          <p:nvPr/>
        </p:nvSpPr>
        <p:spPr>
          <a:xfrm>
            <a:off x="6553200" y="4508731"/>
            <a:ext cx="1189703" cy="707886"/>
          </a:xfrm>
          <a:prstGeom prst="rect">
            <a:avLst/>
          </a:prstGeom>
          <a:noFill/>
        </p:spPr>
        <p:txBody>
          <a:bodyPr wrap="square" rtlCol="0">
            <a:spAutoFit/>
          </a:bodyPr>
          <a:lstStyle/>
          <a:p>
            <a:r>
              <a:rPr lang="en-US" sz="4000" dirty="0" smtClean="0">
                <a:latin typeface="Candara" panose="020E0502030303020204" pitchFamily="34" charset="0"/>
              </a:rPr>
              <a:t>84%</a:t>
            </a:r>
            <a:endParaRPr lang="en-US" sz="4000" dirty="0">
              <a:latin typeface="Candara" panose="020E0502030303020204" pitchFamily="34" charset="0"/>
            </a:endParaRPr>
          </a:p>
        </p:txBody>
      </p:sp>
      <p:sp>
        <p:nvSpPr>
          <p:cNvPr id="10" name="TextBox 9"/>
          <p:cNvSpPr txBox="1"/>
          <p:nvPr/>
        </p:nvSpPr>
        <p:spPr>
          <a:xfrm>
            <a:off x="1180142" y="2062655"/>
            <a:ext cx="1901483" cy="523220"/>
          </a:xfrm>
          <a:prstGeom prst="rect">
            <a:avLst/>
          </a:prstGeom>
          <a:noFill/>
        </p:spPr>
        <p:txBody>
          <a:bodyPr wrap="none" rtlCol="0">
            <a:spAutoFit/>
          </a:bodyPr>
          <a:lstStyle/>
          <a:p>
            <a:r>
              <a:rPr lang="en-US" sz="2800" dirty="0" smtClean="0">
                <a:solidFill>
                  <a:srgbClr val="FF0000"/>
                </a:solidFill>
                <a:latin typeface="Candara" panose="020E0502030303020204" pitchFamily="34" charset="0"/>
              </a:rPr>
              <a:t>Predictable</a:t>
            </a:r>
            <a:endParaRPr lang="en-US" sz="2800" dirty="0">
              <a:solidFill>
                <a:srgbClr val="FF0000"/>
              </a:solidFill>
              <a:latin typeface="Candara" panose="020E0502030303020204" pitchFamily="34" charset="0"/>
            </a:endParaRPr>
          </a:p>
        </p:txBody>
      </p:sp>
      <p:sp>
        <p:nvSpPr>
          <p:cNvPr id="11" name="TextBox 10"/>
          <p:cNvSpPr txBox="1"/>
          <p:nvPr/>
        </p:nvSpPr>
        <p:spPr>
          <a:xfrm>
            <a:off x="6444974" y="2042982"/>
            <a:ext cx="1463862" cy="523220"/>
          </a:xfrm>
          <a:prstGeom prst="rect">
            <a:avLst/>
          </a:prstGeom>
          <a:noFill/>
        </p:spPr>
        <p:txBody>
          <a:bodyPr wrap="none" rtlCol="0">
            <a:spAutoFit/>
          </a:bodyPr>
          <a:lstStyle/>
          <a:p>
            <a:r>
              <a:rPr lang="en-US" sz="2800" dirty="0" smtClean="0">
                <a:solidFill>
                  <a:srgbClr val="FF0000"/>
                </a:solidFill>
                <a:latin typeface="Candara" panose="020E0502030303020204" pitchFamily="34" charset="0"/>
              </a:rPr>
              <a:t>Random</a:t>
            </a:r>
            <a:endParaRPr lang="en-US" sz="2800" dirty="0">
              <a:solidFill>
                <a:srgbClr val="FF0000"/>
              </a:solidFill>
              <a:latin typeface="Candara" panose="020E0502030303020204" pitchFamily="34" charset="0"/>
            </a:endParaRPr>
          </a:p>
        </p:txBody>
      </p:sp>
    </p:spTree>
    <p:extLst>
      <p:ext uri="{BB962C8B-B14F-4D97-AF65-F5344CB8AC3E}">
        <p14:creationId xmlns:p14="http://schemas.microsoft.com/office/powerpoint/2010/main" val="39771710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1573" y="856412"/>
            <a:ext cx="8268854" cy="6001588"/>
          </a:xfrm>
        </p:spPr>
      </p:pic>
      <p:sp>
        <p:nvSpPr>
          <p:cNvPr id="3" name="Title 2"/>
          <p:cNvSpPr>
            <a:spLocks noGrp="1"/>
          </p:cNvSpPr>
          <p:nvPr>
            <p:ph type="title"/>
          </p:nvPr>
        </p:nvSpPr>
        <p:spPr/>
        <p:txBody>
          <a:bodyPr/>
          <a:lstStyle/>
          <a:p>
            <a:r>
              <a:rPr lang="en-US" dirty="0" smtClean="0"/>
              <a:t>The source of stabilization</a:t>
            </a:r>
            <a:endParaRPr lang="en-US" dirty="0"/>
          </a:p>
        </p:txBody>
      </p:sp>
    </p:spTree>
    <p:extLst>
      <p:ext uri="{BB962C8B-B14F-4D97-AF65-F5344CB8AC3E}">
        <p14:creationId xmlns:p14="http://schemas.microsoft.com/office/powerpoint/2010/main" val="6052955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The source of all bugs</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690690"/>
            <a:ext cx="12192000" cy="5921828"/>
          </a:xfrm>
        </p:spPr>
      </p:pic>
    </p:spTree>
    <p:extLst>
      <p:ext uri="{BB962C8B-B14F-4D97-AF65-F5344CB8AC3E}">
        <p14:creationId xmlns:p14="http://schemas.microsoft.com/office/powerpoint/2010/main" val="13741643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Chunking &amp; Learning</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117713869"/>
              </p:ext>
            </p:extLst>
          </p:nvPr>
        </p:nvGraphicFramePr>
        <p:xfrm>
          <a:off x="0" y="1759974"/>
          <a:ext cx="12192000" cy="50980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18982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554066" y="648930"/>
            <a:ext cx="3205316" cy="3864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dirty="0">
                <a:latin typeface="Candara" panose="020E0502030303020204" pitchFamily="34" charset="0"/>
              </a:rPr>
              <a:t>Inspect and adapt faster</a:t>
            </a:r>
          </a:p>
          <a:p>
            <a:endParaRPr lang="en-US" sz="2800" dirty="0">
              <a:latin typeface="Candara" panose="020E0502030303020204" pitchFamily="34" charset="0"/>
            </a:endParaRPr>
          </a:p>
          <a:p>
            <a:r>
              <a:rPr lang="en-US" sz="2800" dirty="0">
                <a:latin typeface="Candara" panose="020E0502030303020204" pitchFamily="34" charset="0"/>
              </a:rPr>
              <a:t>Decide based on data and experiments</a:t>
            </a:r>
          </a:p>
        </p:txBody>
      </p:sp>
      <p:sp>
        <p:nvSpPr>
          <p:cNvPr id="7" name="TextBox 6"/>
          <p:cNvSpPr txBox="1"/>
          <p:nvPr/>
        </p:nvSpPr>
        <p:spPr>
          <a:xfrm>
            <a:off x="8554066" y="314632"/>
            <a:ext cx="3205316" cy="369332"/>
          </a:xfrm>
          <a:prstGeom prst="rect">
            <a:avLst/>
          </a:prstGeom>
          <a:noFill/>
        </p:spPr>
        <p:txBody>
          <a:bodyPr wrap="square" rtlCol="0">
            <a:spAutoFit/>
          </a:bodyPr>
          <a:lstStyle/>
          <a:p>
            <a:r>
              <a:rPr lang="en-US" dirty="0">
                <a:latin typeface="Candara" panose="020E0502030303020204" pitchFamily="34" charset="0"/>
              </a:rPr>
              <a:t>Business Results</a:t>
            </a:r>
          </a:p>
        </p:txBody>
      </p:sp>
      <p:sp>
        <p:nvSpPr>
          <p:cNvPr id="8" name="Rectangle 7"/>
          <p:cNvSpPr/>
          <p:nvPr/>
        </p:nvSpPr>
        <p:spPr>
          <a:xfrm>
            <a:off x="5176685" y="648930"/>
            <a:ext cx="3205316" cy="3864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dirty="0">
                <a:latin typeface="Candara" panose="020E0502030303020204" pitchFamily="34" charset="0"/>
              </a:rPr>
              <a:t>Team-oriented development</a:t>
            </a:r>
          </a:p>
          <a:p>
            <a:endParaRPr lang="en-US" sz="1400" dirty="0">
              <a:latin typeface="Candara" panose="020E0502030303020204" pitchFamily="34" charset="0"/>
            </a:endParaRPr>
          </a:p>
          <a:p>
            <a:r>
              <a:rPr lang="en-US" sz="2800" dirty="0">
                <a:latin typeface="Candara" panose="020E0502030303020204" pitchFamily="34" charset="0"/>
              </a:rPr>
              <a:t>Low risk / cost to change teams and code</a:t>
            </a:r>
          </a:p>
          <a:p>
            <a:endParaRPr lang="en-US" sz="1400" dirty="0">
              <a:latin typeface="Candara" panose="020E0502030303020204" pitchFamily="34" charset="0"/>
            </a:endParaRPr>
          </a:p>
          <a:p>
            <a:r>
              <a:rPr lang="en-US" sz="2800" dirty="0">
                <a:latin typeface="Candara" panose="020E0502030303020204" pitchFamily="34" charset="0"/>
              </a:rPr>
              <a:t>Change based on data</a:t>
            </a:r>
          </a:p>
        </p:txBody>
      </p:sp>
      <p:sp>
        <p:nvSpPr>
          <p:cNvPr id="9" name="TextBox 8"/>
          <p:cNvSpPr txBox="1"/>
          <p:nvPr/>
        </p:nvSpPr>
        <p:spPr>
          <a:xfrm>
            <a:off x="5176685" y="314632"/>
            <a:ext cx="3205316" cy="369332"/>
          </a:xfrm>
          <a:prstGeom prst="rect">
            <a:avLst/>
          </a:prstGeom>
          <a:noFill/>
        </p:spPr>
        <p:txBody>
          <a:bodyPr wrap="square" rtlCol="0">
            <a:spAutoFit/>
          </a:bodyPr>
          <a:lstStyle/>
          <a:p>
            <a:r>
              <a:rPr lang="en-US" dirty="0">
                <a:latin typeface="Candara" panose="020E0502030303020204" pitchFamily="34" charset="0"/>
              </a:rPr>
              <a:t>Work Outputs</a:t>
            </a:r>
          </a:p>
        </p:txBody>
      </p:sp>
      <p:sp>
        <p:nvSpPr>
          <p:cNvPr id="12" name="Rectangle 11"/>
          <p:cNvSpPr/>
          <p:nvPr/>
        </p:nvSpPr>
        <p:spPr>
          <a:xfrm>
            <a:off x="432619" y="648930"/>
            <a:ext cx="3205316" cy="3864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dirty="0">
                <a:latin typeface="Candara" panose="020E0502030303020204" pitchFamily="34" charset="0"/>
              </a:rPr>
              <a:t>Work together</a:t>
            </a:r>
          </a:p>
          <a:p>
            <a:r>
              <a:rPr lang="en-US" sz="2800" dirty="0">
                <a:latin typeface="Candara" panose="020E0502030303020204" pitchFamily="34" charset="0"/>
              </a:rPr>
              <a:t>Learn constantly</a:t>
            </a:r>
          </a:p>
          <a:p>
            <a:r>
              <a:rPr lang="en-US" sz="2800" dirty="0">
                <a:latin typeface="Candara" panose="020E0502030303020204" pitchFamily="34" charset="0"/>
              </a:rPr>
              <a:t>Work tiny</a:t>
            </a:r>
          </a:p>
          <a:p>
            <a:r>
              <a:rPr lang="en-US" sz="2800" dirty="0">
                <a:latin typeface="Candara" panose="020E0502030303020204" pitchFamily="34" charset="0"/>
              </a:rPr>
              <a:t>Prove it</a:t>
            </a:r>
          </a:p>
          <a:p>
            <a:r>
              <a:rPr lang="en-US" sz="2800" dirty="0">
                <a:latin typeface="Candara" panose="020E0502030303020204" pitchFamily="34" charset="0"/>
              </a:rPr>
              <a:t>Get done</a:t>
            </a:r>
          </a:p>
          <a:p>
            <a:r>
              <a:rPr lang="en-US" sz="2800" dirty="0">
                <a:latin typeface="Candara" panose="020E0502030303020204" pitchFamily="34" charset="0"/>
              </a:rPr>
              <a:t>Risk first</a:t>
            </a:r>
          </a:p>
          <a:p>
            <a:r>
              <a:rPr lang="en-US" sz="2800" dirty="0">
                <a:latin typeface="Candara" panose="020E0502030303020204" pitchFamily="34" charset="0"/>
              </a:rPr>
              <a:t>Value questioning</a:t>
            </a:r>
          </a:p>
        </p:txBody>
      </p:sp>
      <p:sp>
        <p:nvSpPr>
          <p:cNvPr id="13" name="TextBox 12"/>
          <p:cNvSpPr txBox="1"/>
          <p:nvPr/>
        </p:nvSpPr>
        <p:spPr>
          <a:xfrm>
            <a:off x="432619" y="314632"/>
            <a:ext cx="3205316" cy="369332"/>
          </a:xfrm>
          <a:prstGeom prst="rect">
            <a:avLst/>
          </a:prstGeom>
          <a:noFill/>
        </p:spPr>
        <p:txBody>
          <a:bodyPr wrap="square" rtlCol="0">
            <a:spAutoFit/>
          </a:bodyPr>
          <a:lstStyle/>
          <a:p>
            <a:r>
              <a:rPr lang="en-US" dirty="0">
                <a:latin typeface="Candara" panose="020E0502030303020204" pitchFamily="34" charset="0"/>
              </a:rPr>
              <a:t>Behaviors</a:t>
            </a:r>
          </a:p>
        </p:txBody>
      </p:sp>
      <p:sp>
        <p:nvSpPr>
          <p:cNvPr id="14" name="TextBox 13"/>
          <p:cNvSpPr txBox="1"/>
          <p:nvPr/>
        </p:nvSpPr>
        <p:spPr>
          <a:xfrm>
            <a:off x="3976424" y="648930"/>
            <a:ext cx="861774" cy="3864079"/>
          </a:xfrm>
          <a:prstGeom prst="rect">
            <a:avLst/>
          </a:prstGeom>
          <a:noFill/>
        </p:spPr>
        <p:txBody>
          <a:bodyPr vert="vert270" wrap="square" rtlCol="0" anchor="ctr">
            <a:spAutoFit/>
          </a:bodyPr>
          <a:lstStyle/>
          <a:p>
            <a:pPr algn="ctr"/>
            <a:r>
              <a:rPr lang="en-US" sz="4400" dirty="0">
                <a:latin typeface="Candara" panose="020E0502030303020204" pitchFamily="34" charset="0"/>
              </a:rPr>
              <a:t>System</a:t>
            </a:r>
          </a:p>
        </p:txBody>
      </p:sp>
      <p:sp>
        <p:nvSpPr>
          <p:cNvPr id="15" name="TextBox 14"/>
          <p:cNvSpPr txBox="1"/>
          <p:nvPr/>
        </p:nvSpPr>
        <p:spPr>
          <a:xfrm>
            <a:off x="432619" y="4513008"/>
            <a:ext cx="11326763" cy="2308324"/>
          </a:xfrm>
          <a:prstGeom prst="rect">
            <a:avLst/>
          </a:prstGeom>
          <a:noFill/>
        </p:spPr>
        <p:txBody>
          <a:bodyPr wrap="square" rtlCol="0">
            <a:spAutoFit/>
          </a:bodyPr>
          <a:lstStyle/>
          <a:p>
            <a:pPr algn="ctr"/>
            <a:r>
              <a:rPr lang="en-US" sz="7200" dirty="0">
                <a:latin typeface="Cambria" panose="02040503050406030204" pitchFamily="18" charset="0"/>
              </a:rPr>
              <a:t>Refactoring</a:t>
            </a:r>
          </a:p>
          <a:p>
            <a:pPr algn="ctr"/>
            <a:r>
              <a:rPr lang="en-US" sz="7200" dirty="0">
                <a:latin typeface="Cambria" panose="02040503050406030204" pitchFamily="18" charset="0"/>
              </a:rPr>
              <a:t>Experiments with measures</a:t>
            </a:r>
          </a:p>
        </p:txBody>
      </p:sp>
    </p:spTree>
    <p:extLst>
      <p:ext uri="{BB962C8B-B14F-4D97-AF65-F5344CB8AC3E}">
        <p14:creationId xmlns:p14="http://schemas.microsoft.com/office/powerpoint/2010/main" val="2917838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24280"/>
            <a:ext cx="12192000" cy="9306560"/>
          </a:xfrm>
        </p:spPr>
      </p:pic>
      <p:sp>
        <p:nvSpPr>
          <p:cNvPr id="3" name="Title 2"/>
          <p:cNvSpPr>
            <a:spLocks noGrp="1"/>
          </p:cNvSpPr>
          <p:nvPr>
            <p:ph type="title"/>
          </p:nvPr>
        </p:nvSpPr>
        <p:spPr/>
        <p:txBody>
          <a:bodyPr/>
          <a:lstStyle/>
          <a:p>
            <a:r>
              <a:rPr lang="en-US" dirty="0" smtClean="0"/>
              <a:t>Real first chunk: make a team</a:t>
            </a:r>
            <a:endParaRPr lang="en-US" dirty="0"/>
          </a:p>
        </p:txBody>
      </p:sp>
    </p:spTree>
    <p:extLst>
      <p:ext uri="{BB962C8B-B14F-4D97-AF65-F5344CB8AC3E}">
        <p14:creationId xmlns:p14="http://schemas.microsoft.com/office/powerpoint/2010/main" val="22527113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33547968"/>
              </p:ext>
            </p:extLst>
          </p:nvPr>
        </p:nvGraphicFramePr>
        <p:xfrm>
          <a:off x="6364240" y="1769806"/>
          <a:ext cx="5827760" cy="48571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en-US" dirty="0" smtClean="0"/>
              <a:t>Change happens side-in</a:t>
            </a:r>
            <a:endParaRPr lang="en-US" dirty="0"/>
          </a:p>
        </p:txBody>
      </p:sp>
      <p:sp>
        <p:nvSpPr>
          <p:cNvPr id="5" name="TextBox 4"/>
          <p:cNvSpPr txBox="1"/>
          <p:nvPr/>
        </p:nvSpPr>
        <p:spPr>
          <a:xfrm>
            <a:off x="265471" y="2372482"/>
            <a:ext cx="3231975" cy="461665"/>
          </a:xfrm>
          <a:prstGeom prst="rect">
            <a:avLst/>
          </a:prstGeom>
          <a:noFill/>
        </p:spPr>
        <p:txBody>
          <a:bodyPr wrap="none" rtlCol="0">
            <a:spAutoFit/>
          </a:bodyPr>
          <a:lstStyle/>
          <a:p>
            <a:r>
              <a:rPr lang="en-US" sz="2400" dirty="0" smtClean="0">
                <a:latin typeface="Candara" panose="020E0502030303020204" pitchFamily="34" charset="0"/>
              </a:rPr>
              <a:t>Safety, culture, framing</a:t>
            </a:r>
          </a:p>
        </p:txBody>
      </p:sp>
      <p:sp>
        <p:nvSpPr>
          <p:cNvPr id="6" name="TextBox 5"/>
          <p:cNvSpPr txBox="1"/>
          <p:nvPr/>
        </p:nvSpPr>
        <p:spPr>
          <a:xfrm>
            <a:off x="644012" y="6020250"/>
            <a:ext cx="6487673" cy="461665"/>
          </a:xfrm>
          <a:prstGeom prst="rect">
            <a:avLst/>
          </a:prstGeom>
          <a:noFill/>
        </p:spPr>
        <p:txBody>
          <a:bodyPr wrap="none" rtlCol="0">
            <a:spAutoFit/>
          </a:bodyPr>
          <a:lstStyle/>
          <a:p>
            <a:r>
              <a:rPr lang="en-US" sz="2400" dirty="0" smtClean="0">
                <a:latin typeface="Candara" panose="020E0502030303020204" pitchFamily="34" charset="0"/>
              </a:rPr>
              <a:t>Cost, incidental risks, data, knowledge, decisions</a:t>
            </a:r>
          </a:p>
        </p:txBody>
      </p:sp>
      <p:cxnSp>
        <p:nvCxnSpPr>
          <p:cNvPr id="8" name="Straight Arrow Connector 7"/>
          <p:cNvCxnSpPr/>
          <p:nvPr/>
        </p:nvCxnSpPr>
        <p:spPr>
          <a:xfrm>
            <a:off x="1199535" y="2949677"/>
            <a:ext cx="0" cy="2330246"/>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a:xfrm flipV="1">
            <a:off x="3077497" y="3628103"/>
            <a:ext cx="0" cy="229091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486278" y="3051307"/>
            <a:ext cx="2481770" cy="461665"/>
          </a:xfrm>
          <a:prstGeom prst="rect">
            <a:avLst/>
          </a:prstGeom>
          <a:noFill/>
        </p:spPr>
        <p:txBody>
          <a:bodyPr wrap="none" rtlCol="0">
            <a:spAutoFit/>
          </a:bodyPr>
          <a:lstStyle/>
          <a:p>
            <a:r>
              <a:rPr lang="en-US" sz="2400" dirty="0" smtClean="0">
                <a:latin typeface="Candara" panose="020E0502030303020204" pitchFamily="34" charset="0"/>
              </a:rPr>
              <a:t>Behavior changes</a:t>
            </a:r>
          </a:p>
        </p:txBody>
      </p:sp>
      <p:cxnSp>
        <p:nvCxnSpPr>
          <p:cNvPr id="13" name="Straight Arrow Connector 12"/>
          <p:cNvCxnSpPr/>
          <p:nvPr/>
        </p:nvCxnSpPr>
        <p:spPr>
          <a:xfrm>
            <a:off x="4572000" y="2094271"/>
            <a:ext cx="2064774"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572000" y="2719242"/>
            <a:ext cx="2064774"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572000" y="3845036"/>
            <a:ext cx="2064774"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16573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sosceles Triangle 4"/>
          <p:cNvSpPr/>
          <p:nvPr/>
        </p:nvSpPr>
        <p:spPr>
          <a:xfrm>
            <a:off x="1810871" y="1308847"/>
            <a:ext cx="5710517" cy="169432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Candara" panose="020E0502030303020204" pitchFamily="34" charset="0"/>
              </a:rPr>
              <a:t>Doer (everyone)</a:t>
            </a:r>
            <a:endParaRPr lang="en-US" sz="2800" dirty="0">
              <a:latin typeface="Candara" panose="020E0502030303020204" pitchFamily="34" charset="0"/>
            </a:endParaRPr>
          </a:p>
        </p:txBody>
      </p:sp>
      <p:sp>
        <p:nvSpPr>
          <p:cNvPr id="6" name="Rectangle 5"/>
          <p:cNvSpPr/>
          <p:nvPr/>
        </p:nvSpPr>
        <p:spPr>
          <a:xfrm>
            <a:off x="2151528" y="3003176"/>
            <a:ext cx="690282" cy="30659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800" dirty="0" smtClean="0">
                <a:latin typeface="Candara" panose="020E0502030303020204" pitchFamily="34" charset="0"/>
              </a:rPr>
              <a:t>Champion</a:t>
            </a:r>
            <a:endParaRPr lang="en-US" sz="2800" dirty="0">
              <a:latin typeface="Candara" panose="020E0502030303020204" pitchFamily="34" charset="0"/>
            </a:endParaRPr>
          </a:p>
        </p:txBody>
      </p:sp>
      <p:sp>
        <p:nvSpPr>
          <p:cNvPr id="7" name="Rectangle 6"/>
          <p:cNvSpPr/>
          <p:nvPr/>
        </p:nvSpPr>
        <p:spPr>
          <a:xfrm>
            <a:off x="4320988" y="3003176"/>
            <a:ext cx="690282" cy="30659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800" dirty="0" smtClean="0">
                <a:latin typeface="Candara" panose="020E0502030303020204" pitchFamily="34" charset="0"/>
              </a:rPr>
              <a:t>Coach</a:t>
            </a:r>
            <a:endParaRPr lang="en-US" sz="2800" dirty="0">
              <a:latin typeface="Candara" panose="020E0502030303020204" pitchFamily="34" charset="0"/>
            </a:endParaRPr>
          </a:p>
        </p:txBody>
      </p:sp>
      <p:sp>
        <p:nvSpPr>
          <p:cNvPr id="8" name="Rectangle 7"/>
          <p:cNvSpPr/>
          <p:nvPr/>
        </p:nvSpPr>
        <p:spPr>
          <a:xfrm>
            <a:off x="6490448" y="3003176"/>
            <a:ext cx="690282" cy="30659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800" dirty="0" smtClean="0">
                <a:latin typeface="Candara" panose="020E0502030303020204" pitchFamily="34" charset="0"/>
              </a:rPr>
              <a:t>Servant leader</a:t>
            </a:r>
            <a:endParaRPr lang="en-US" sz="2800" dirty="0">
              <a:latin typeface="Candara" panose="020E0502030303020204" pitchFamily="34" charset="0"/>
            </a:endParaRPr>
          </a:p>
        </p:txBody>
      </p:sp>
      <p:sp>
        <p:nvSpPr>
          <p:cNvPr id="9" name="Rectangle 8"/>
          <p:cNvSpPr/>
          <p:nvPr/>
        </p:nvSpPr>
        <p:spPr>
          <a:xfrm>
            <a:off x="1810871" y="6069106"/>
            <a:ext cx="5710517" cy="4930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Candara" panose="020E0502030303020204" pitchFamily="34" charset="0"/>
              </a:rPr>
              <a:t>Gurus / Community</a:t>
            </a:r>
            <a:endParaRPr lang="en-US" sz="2800" dirty="0">
              <a:latin typeface="Candara" panose="020E0502030303020204" pitchFamily="34" charset="0"/>
            </a:endParaRPr>
          </a:p>
        </p:txBody>
      </p:sp>
      <p:sp>
        <p:nvSpPr>
          <p:cNvPr id="10" name="TextBox 9"/>
          <p:cNvSpPr txBox="1"/>
          <p:nvPr/>
        </p:nvSpPr>
        <p:spPr>
          <a:xfrm>
            <a:off x="7631953" y="1394419"/>
            <a:ext cx="3573414" cy="1200329"/>
          </a:xfrm>
          <a:prstGeom prst="rect">
            <a:avLst/>
          </a:prstGeom>
          <a:noFill/>
        </p:spPr>
        <p:txBody>
          <a:bodyPr wrap="none" rtlCol="0">
            <a:spAutoFit/>
          </a:bodyPr>
          <a:lstStyle/>
          <a:p>
            <a:r>
              <a:rPr lang="en-US" dirty="0" smtClean="0">
                <a:latin typeface="Candara" panose="020E0502030303020204" pitchFamily="34" charset="0"/>
              </a:rPr>
              <a:t>Does all the things.</a:t>
            </a:r>
          </a:p>
          <a:p>
            <a:r>
              <a:rPr lang="en-US" dirty="0" smtClean="0">
                <a:latin typeface="Candara" panose="020E0502030303020204" pitchFamily="34" charset="0"/>
              </a:rPr>
              <a:t>Doing, assessing, and deciding.</a:t>
            </a:r>
          </a:p>
          <a:p>
            <a:endParaRPr lang="en-US" dirty="0">
              <a:latin typeface="Candara" panose="020E0502030303020204" pitchFamily="34" charset="0"/>
            </a:endParaRPr>
          </a:p>
          <a:p>
            <a:r>
              <a:rPr lang="en-US" dirty="0" smtClean="0">
                <a:latin typeface="Candara" panose="020E0502030303020204" pitchFamily="34" charset="0"/>
              </a:rPr>
              <a:t>Owns the transition &amp; its outcome.</a:t>
            </a:r>
            <a:endParaRPr lang="en-US" dirty="0">
              <a:latin typeface="Candara" panose="020E0502030303020204" pitchFamily="34" charset="0"/>
            </a:endParaRPr>
          </a:p>
        </p:txBody>
      </p:sp>
      <p:sp>
        <p:nvSpPr>
          <p:cNvPr id="11" name="TextBox 10"/>
          <p:cNvSpPr txBox="1"/>
          <p:nvPr/>
        </p:nvSpPr>
        <p:spPr>
          <a:xfrm>
            <a:off x="2819023" y="3003176"/>
            <a:ext cx="1292662" cy="2862322"/>
          </a:xfrm>
          <a:prstGeom prst="rect">
            <a:avLst/>
          </a:prstGeom>
          <a:noFill/>
        </p:spPr>
        <p:txBody>
          <a:bodyPr vert="horz" wrap="square" rtlCol="0">
            <a:spAutoFit/>
          </a:bodyPr>
          <a:lstStyle/>
          <a:p>
            <a:r>
              <a:rPr lang="en-US" dirty="0" smtClean="0">
                <a:latin typeface="Candara" panose="020E0502030303020204" pitchFamily="34" charset="0"/>
              </a:rPr>
              <a:t>Brings important idea(s) to team.</a:t>
            </a:r>
          </a:p>
          <a:p>
            <a:endParaRPr lang="en-US" dirty="0" smtClean="0">
              <a:latin typeface="Candara" panose="020E0502030303020204" pitchFamily="34" charset="0"/>
            </a:endParaRPr>
          </a:p>
          <a:p>
            <a:r>
              <a:rPr lang="en-US" dirty="0" smtClean="0">
                <a:latin typeface="Candara" panose="020E0502030303020204" pitchFamily="34" charset="0"/>
              </a:rPr>
              <a:t>Assesses skills.</a:t>
            </a:r>
          </a:p>
          <a:p>
            <a:endParaRPr lang="en-US" dirty="0">
              <a:latin typeface="Candara" panose="020E0502030303020204" pitchFamily="34" charset="0"/>
            </a:endParaRPr>
          </a:p>
          <a:p>
            <a:r>
              <a:rPr lang="en-US" dirty="0" smtClean="0">
                <a:latin typeface="Candara" panose="020E0502030303020204" pitchFamily="34" charset="0"/>
              </a:rPr>
              <a:t>Instructs or coaches.</a:t>
            </a:r>
            <a:endParaRPr lang="en-US" dirty="0">
              <a:latin typeface="Candara" panose="020E0502030303020204" pitchFamily="34" charset="0"/>
            </a:endParaRPr>
          </a:p>
        </p:txBody>
      </p:sp>
      <p:sp>
        <p:nvSpPr>
          <p:cNvPr id="13" name="TextBox 12"/>
          <p:cNvSpPr txBox="1"/>
          <p:nvPr/>
        </p:nvSpPr>
        <p:spPr>
          <a:xfrm>
            <a:off x="5011270" y="2966123"/>
            <a:ext cx="1292662" cy="2031325"/>
          </a:xfrm>
          <a:prstGeom prst="rect">
            <a:avLst/>
          </a:prstGeom>
          <a:noFill/>
        </p:spPr>
        <p:txBody>
          <a:bodyPr vert="horz" wrap="square" rtlCol="0">
            <a:spAutoFit/>
          </a:bodyPr>
          <a:lstStyle/>
          <a:p>
            <a:r>
              <a:rPr lang="en-US" dirty="0" smtClean="0">
                <a:latin typeface="Candara" panose="020E0502030303020204" pitchFamily="34" charset="0"/>
              </a:rPr>
              <a:t>Facilitates teaming.</a:t>
            </a:r>
          </a:p>
          <a:p>
            <a:endParaRPr lang="en-US" dirty="0">
              <a:latin typeface="Candara" panose="020E0502030303020204" pitchFamily="34" charset="0"/>
            </a:endParaRPr>
          </a:p>
          <a:p>
            <a:r>
              <a:rPr lang="en-US" dirty="0" smtClean="0">
                <a:latin typeface="Candara" panose="020E0502030303020204" pitchFamily="34" charset="0"/>
              </a:rPr>
              <a:t>Helps people adapt to change.</a:t>
            </a:r>
            <a:endParaRPr lang="en-US" dirty="0">
              <a:latin typeface="Candara" panose="020E0502030303020204" pitchFamily="34" charset="0"/>
            </a:endParaRPr>
          </a:p>
        </p:txBody>
      </p:sp>
      <p:sp>
        <p:nvSpPr>
          <p:cNvPr id="14" name="TextBox 13"/>
          <p:cNvSpPr txBox="1"/>
          <p:nvPr/>
        </p:nvSpPr>
        <p:spPr>
          <a:xfrm>
            <a:off x="7180730" y="3003176"/>
            <a:ext cx="1479178" cy="2308324"/>
          </a:xfrm>
          <a:prstGeom prst="rect">
            <a:avLst/>
          </a:prstGeom>
          <a:noFill/>
        </p:spPr>
        <p:txBody>
          <a:bodyPr vert="horz" wrap="square" rtlCol="0">
            <a:spAutoFit/>
          </a:bodyPr>
          <a:lstStyle/>
          <a:p>
            <a:r>
              <a:rPr lang="en-US" dirty="0" smtClean="0">
                <a:latin typeface="Candara" panose="020E0502030303020204" pitchFamily="34" charset="0"/>
              </a:rPr>
              <a:t>Provides safety to experiment.</a:t>
            </a:r>
          </a:p>
          <a:p>
            <a:endParaRPr lang="en-US" dirty="0">
              <a:latin typeface="Candara" panose="020E0502030303020204" pitchFamily="34" charset="0"/>
            </a:endParaRPr>
          </a:p>
          <a:p>
            <a:r>
              <a:rPr lang="en-US" dirty="0" smtClean="0">
                <a:latin typeface="Candara" panose="020E0502030303020204" pitchFamily="34" charset="0"/>
              </a:rPr>
              <a:t>Supports culture of continuous change.</a:t>
            </a:r>
            <a:endParaRPr lang="en-US" dirty="0">
              <a:latin typeface="Candara" panose="020E0502030303020204" pitchFamily="34" charset="0"/>
            </a:endParaRPr>
          </a:p>
        </p:txBody>
      </p:sp>
      <p:sp>
        <p:nvSpPr>
          <p:cNvPr id="16" name="TextBox 15"/>
          <p:cNvSpPr txBox="1"/>
          <p:nvPr/>
        </p:nvSpPr>
        <p:spPr>
          <a:xfrm>
            <a:off x="7631953" y="5992469"/>
            <a:ext cx="4017818" cy="646331"/>
          </a:xfrm>
          <a:prstGeom prst="rect">
            <a:avLst/>
          </a:prstGeom>
          <a:noFill/>
        </p:spPr>
        <p:txBody>
          <a:bodyPr wrap="square" rtlCol="0">
            <a:spAutoFit/>
          </a:bodyPr>
          <a:lstStyle/>
          <a:p>
            <a:r>
              <a:rPr lang="en-US" dirty="0" smtClean="0">
                <a:latin typeface="Candara" panose="020E0502030303020204" pitchFamily="34" charset="0"/>
              </a:rPr>
              <a:t>Provide experience and alternatives.</a:t>
            </a:r>
          </a:p>
          <a:p>
            <a:r>
              <a:rPr lang="en-US" dirty="0" smtClean="0">
                <a:latin typeface="Candara" panose="020E0502030303020204" pitchFamily="34" charset="0"/>
              </a:rPr>
              <a:t>Prevent best practice thinking.</a:t>
            </a:r>
            <a:endParaRPr lang="en-US" dirty="0">
              <a:latin typeface="Candara" panose="020E0502030303020204" pitchFamily="34" charset="0"/>
            </a:endParaRPr>
          </a:p>
        </p:txBody>
      </p:sp>
      <p:sp>
        <p:nvSpPr>
          <p:cNvPr id="17" name="Left Brace 16"/>
          <p:cNvSpPr/>
          <p:nvPr/>
        </p:nvSpPr>
        <p:spPr>
          <a:xfrm>
            <a:off x="1450109" y="3003176"/>
            <a:ext cx="175491" cy="355898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ndara" panose="020E0502030303020204" pitchFamily="34" charset="0"/>
            </a:endParaRPr>
          </a:p>
        </p:txBody>
      </p:sp>
      <p:sp>
        <p:nvSpPr>
          <p:cNvPr id="18" name="TextBox 17"/>
          <p:cNvSpPr txBox="1"/>
          <p:nvPr/>
        </p:nvSpPr>
        <p:spPr>
          <a:xfrm>
            <a:off x="243874" y="4459504"/>
            <a:ext cx="1132041" cy="646331"/>
          </a:xfrm>
          <a:prstGeom prst="rect">
            <a:avLst/>
          </a:prstGeom>
          <a:noFill/>
        </p:spPr>
        <p:txBody>
          <a:bodyPr wrap="none" rtlCol="0">
            <a:spAutoFit/>
          </a:bodyPr>
          <a:lstStyle/>
          <a:p>
            <a:r>
              <a:rPr lang="en-US" dirty="0" smtClean="0">
                <a:latin typeface="Candara" panose="020E0502030303020204" pitchFamily="34" charset="0"/>
              </a:rPr>
              <a:t>Work self</a:t>
            </a:r>
          </a:p>
          <a:p>
            <a:r>
              <a:rPr lang="en-US" dirty="0" smtClean="0">
                <a:latin typeface="Candara" panose="020E0502030303020204" pitchFamily="34" charset="0"/>
              </a:rPr>
              <a:t>out of job</a:t>
            </a:r>
            <a:endParaRPr lang="en-US" dirty="0">
              <a:latin typeface="Candara" panose="020E0502030303020204" pitchFamily="34" charset="0"/>
            </a:endParaRPr>
          </a:p>
        </p:txBody>
      </p:sp>
    </p:spTree>
    <p:extLst>
      <p:ext uri="{BB962C8B-B14F-4D97-AF65-F5344CB8AC3E}">
        <p14:creationId xmlns:p14="http://schemas.microsoft.com/office/powerpoint/2010/main" val="3867206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1" grpId="0"/>
      <p:bldP spid="13" grpId="0"/>
      <p:bldP spid="14" grpId="0"/>
      <p:bldP spid="16" grpId="0"/>
      <p:bldP spid="17" grpId="0" animBg="1"/>
      <p:bldP spid="1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2322" y="0"/>
            <a:ext cx="6867356" cy="6858000"/>
          </a:xfrm>
        </p:spPr>
      </p:pic>
      <p:sp>
        <p:nvSpPr>
          <p:cNvPr id="3" name="Title 2"/>
          <p:cNvSpPr>
            <a:spLocks noGrp="1"/>
          </p:cNvSpPr>
          <p:nvPr>
            <p:ph type="title"/>
          </p:nvPr>
        </p:nvSpPr>
        <p:spPr/>
        <p:txBody>
          <a:bodyPr/>
          <a:lstStyle/>
          <a:p>
            <a:r>
              <a:rPr lang="en-US" dirty="0" smtClean="0"/>
              <a:t>First chunk: make a change without a bug</a:t>
            </a:r>
            <a:endParaRPr lang="en-US" dirty="0"/>
          </a:p>
        </p:txBody>
      </p:sp>
    </p:spTree>
    <p:extLst>
      <p:ext uri="{BB962C8B-B14F-4D97-AF65-F5344CB8AC3E}">
        <p14:creationId xmlns:p14="http://schemas.microsoft.com/office/powerpoint/2010/main" val="27696949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12192000" cy="9144000"/>
          </a:xfrm>
        </p:spPr>
      </p:pic>
      <p:sp>
        <p:nvSpPr>
          <p:cNvPr id="3" name="Title 2"/>
          <p:cNvSpPr>
            <a:spLocks noGrp="1"/>
          </p:cNvSpPr>
          <p:nvPr>
            <p:ph type="title"/>
          </p:nvPr>
        </p:nvSpPr>
        <p:spPr/>
        <p:txBody>
          <a:bodyPr/>
          <a:lstStyle/>
          <a:p>
            <a:r>
              <a:rPr lang="en-US" dirty="0" smtClean="0"/>
              <a:t>Refactor all the things</a:t>
            </a:r>
            <a:endParaRPr lang="en-US" dirty="0"/>
          </a:p>
        </p:txBody>
      </p:sp>
    </p:spTree>
    <p:extLst>
      <p:ext uri="{BB962C8B-B14F-4D97-AF65-F5344CB8AC3E}">
        <p14:creationId xmlns:p14="http://schemas.microsoft.com/office/powerpoint/2010/main" val="8283384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9753600"/>
          </a:xfrm>
        </p:spPr>
      </p:pic>
      <p:sp>
        <p:nvSpPr>
          <p:cNvPr id="6" name="Title 5"/>
          <p:cNvSpPr>
            <a:spLocks noGrp="1"/>
          </p:cNvSpPr>
          <p:nvPr>
            <p:ph type="title"/>
          </p:nvPr>
        </p:nvSpPr>
        <p:spPr/>
        <p:txBody>
          <a:bodyPr/>
          <a:lstStyle/>
          <a:p>
            <a:r>
              <a:rPr lang="en-US" dirty="0" smtClean="0"/>
              <a:t>Why bother?</a:t>
            </a:r>
            <a:endParaRPr lang="en-US" dirty="0"/>
          </a:p>
        </p:txBody>
      </p:sp>
    </p:spTree>
    <p:extLst>
      <p:ext uri="{BB962C8B-B14F-4D97-AF65-F5344CB8AC3E}">
        <p14:creationId xmlns:p14="http://schemas.microsoft.com/office/powerpoint/2010/main" val="34963359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9144"/>
            <a:ext cx="12192000" cy="6876288"/>
          </a:xfrm>
        </p:spPr>
      </p:pic>
      <p:sp>
        <p:nvSpPr>
          <p:cNvPr id="3" name="Title 2"/>
          <p:cNvSpPr>
            <a:spLocks noGrp="1"/>
          </p:cNvSpPr>
          <p:nvPr>
            <p:ph type="title"/>
          </p:nvPr>
        </p:nvSpPr>
        <p:spPr/>
        <p:txBody>
          <a:bodyPr/>
          <a:lstStyle/>
          <a:p>
            <a:r>
              <a:rPr lang="en-US" dirty="0" smtClean="0"/>
              <a:t>First team goal: own your destiny</a:t>
            </a:r>
            <a:endParaRPr lang="en-US" dirty="0"/>
          </a:p>
        </p:txBody>
      </p:sp>
    </p:spTree>
    <p:extLst>
      <p:ext uri="{BB962C8B-B14F-4D97-AF65-F5344CB8AC3E}">
        <p14:creationId xmlns:p14="http://schemas.microsoft.com/office/powerpoint/2010/main" val="33659565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623392"/>
            <a:ext cx="12192000" cy="8481392"/>
          </a:xfrm>
        </p:spPr>
      </p:pic>
      <p:sp>
        <p:nvSpPr>
          <p:cNvPr id="3" name="Title 2"/>
          <p:cNvSpPr>
            <a:spLocks noGrp="1"/>
          </p:cNvSpPr>
          <p:nvPr>
            <p:ph type="title"/>
          </p:nvPr>
        </p:nvSpPr>
        <p:spPr/>
        <p:txBody>
          <a:bodyPr/>
          <a:lstStyle/>
          <a:p>
            <a:r>
              <a:rPr lang="en-US" dirty="0" smtClean="0"/>
              <a:t>First product goal: great names</a:t>
            </a:r>
            <a:endParaRPr lang="en-US" dirty="0"/>
          </a:p>
        </p:txBody>
      </p:sp>
    </p:spTree>
    <p:extLst>
      <p:ext uri="{BB962C8B-B14F-4D97-AF65-F5344CB8AC3E}">
        <p14:creationId xmlns:p14="http://schemas.microsoft.com/office/powerpoint/2010/main" val="5260696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143000"/>
            <a:ext cx="12192000" cy="9144000"/>
          </a:xfrm>
        </p:spPr>
      </p:pic>
      <p:sp>
        <p:nvSpPr>
          <p:cNvPr id="4" name="Title 3"/>
          <p:cNvSpPr>
            <a:spLocks noGrp="1"/>
          </p:cNvSpPr>
          <p:nvPr>
            <p:ph type="title"/>
          </p:nvPr>
        </p:nvSpPr>
        <p:spPr/>
        <p:txBody>
          <a:bodyPr/>
          <a:lstStyle/>
          <a:p>
            <a:r>
              <a:rPr lang="en-US" dirty="0" smtClean="0"/>
              <a:t>Chunking &amp; early value</a:t>
            </a:r>
            <a:endParaRPr lang="en-US" dirty="0"/>
          </a:p>
        </p:txBody>
      </p:sp>
    </p:spTree>
    <p:extLst>
      <p:ext uri="{BB962C8B-B14F-4D97-AF65-F5344CB8AC3E}">
        <p14:creationId xmlns:p14="http://schemas.microsoft.com/office/powerpoint/2010/main" val="16740197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Initial practices (well, mostly)</a:t>
            </a:r>
            <a:endParaRPr lang="en-US" dirty="0"/>
          </a:p>
        </p:txBody>
      </p:sp>
      <p:sp>
        <p:nvSpPr>
          <p:cNvPr id="5" name="Content Placeholder 4"/>
          <p:cNvSpPr>
            <a:spLocks noGrp="1"/>
          </p:cNvSpPr>
          <p:nvPr>
            <p:ph idx="1"/>
          </p:nvPr>
        </p:nvSpPr>
        <p:spPr/>
        <p:txBody>
          <a:bodyPr/>
          <a:lstStyle/>
          <a:p>
            <a:r>
              <a:rPr lang="en-US" dirty="0" smtClean="0"/>
              <a:t>Local Refactoring (refactoring 1)</a:t>
            </a:r>
          </a:p>
          <a:p>
            <a:r>
              <a:rPr lang="en-US" dirty="0" smtClean="0"/>
              <a:t>Test as spec (testing 2)</a:t>
            </a:r>
          </a:p>
          <a:p>
            <a:pPr lvl="1"/>
            <a:r>
              <a:rPr lang="en-US" dirty="0" smtClean="0"/>
              <a:t>test first if greenfield; wrap legacy if brownfield</a:t>
            </a:r>
          </a:p>
          <a:p>
            <a:r>
              <a:rPr lang="en-US" dirty="0" smtClean="0"/>
              <a:t>Whole team assignments (work together 1)</a:t>
            </a:r>
          </a:p>
          <a:p>
            <a:r>
              <a:rPr lang="en-US" dirty="0" smtClean="0"/>
              <a:t>Shared work (work together 2</a:t>
            </a:r>
          </a:p>
          <a:p>
            <a:r>
              <a:rPr lang="en-US" dirty="0" smtClean="0"/>
              <a:t>Pair to learn (work together 3)</a:t>
            </a:r>
          </a:p>
          <a:p>
            <a:r>
              <a:rPr lang="en-US" dirty="0" smtClean="0"/>
              <a:t>Action-oriented retrospectives (own your destiny 4)</a:t>
            </a:r>
          </a:p>
          <a:p>
            <a:r>
              <a:rPr lang="en-US" dirty="0" smtClean="0"/>
              <a:t>Vertical decomposition (define work 1)</a:t>
            </a:r>
            <a:endParaRPr lang="en-US" dirty="0"/>
          </a:p>
        </p:txBody>
      </p:sp>
    </p:spTree>
    <p:extLst>
      <p:ext uri="{BB962C8B-B14F-4D97-AF65-F5344CB8AC3E}">
        <p14:creationId xmlns:p14="http://schemas.microsoft.com/office/powerpoint/2010/main" val="27896027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06066"/>
            <a:ext cx="12192000" cy="6651934"/>
          </a:xfrm>
        </p:spPr>
      </p:pic>
      <p:sp>
        <p:nvSpPr>
          <p:cNvPr id="4" name="Title 3"/>
          <p:cNvSpPr>
            <a:spLocks noGrp="1"/>
          </p:cNvSpPr>
          <p:nvPr>
            <p:ph type="title"/>
          </p:nvPr>
        </p:nvSpPr>
        <p:spPr/>
        <p:txBody>
          <a:bodyPr/>
          <a:lstStyle/>
          <a:p>
            <a:r>
              <a:rPr lang="en-US" dirty="0" smtClean="0"/>
              <a:t>The next 2 years </a:t>
            </a:r>
            <a:endParaRPr lang="en-US" dirty="0"/>
          </a:p>
        </p:txBody>
      </p:sp>
      <p:sp>
        <p:nvSpPr>
          <p:cNvPr id="3" name="TextBox 2"/>
          <p:cNvSpPr txBox="1"/>
          <p:nvPr/>
        </p:nvSpPr>
        <p:spPr>
          <a:xfrm>
            <a:off x="983226" y="6385635"/>
            <a:ext cx="8302273" cy="369332"/>
          </a:xfrm>
          <a:prstGeom prst="rect">
            <a:avLst/>
          </a:prstGeom>
          <a:noFill/>
        </p:spPr>
        <p:txBody>
          <a:bodyPr wrap="none" rtlCol="0">
            <a:spAutoFit/>
          </a:bodyPr>
          <a:lstStyle/>
          <a:p>
            <a:r>
              <a:rPr lang="en-US" dirty="0">
                <a:latin typeface="Candara" panose="020E0502030303020204" pitchFamily="34" charset="0"/>
              </a:rPr>
              <a:t>http://arlobelshee.github.io/AgileEngineeringFluency/Stages_of_practice_map.html</a:t>
            </a:r>
          </a:p>
        </p:txBody>
      </p:sp>
    </p:spTree>
    <p:extLst>
      <p:ext uri="{BB962C8B-B14F-4D97-AF65-F5344CB8AC3E}">
        <p14:creationId xmlns:p14="http://schemas.microsoft.com/office/powerpoint/2010/main" val="25348602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87709" y="2123809"/>
            <a:ext cx="1460927" cy="1382827"/>
          </a:xfrm>
          <a:prstGeom prst="rect">
            <a:avLst/>
          </a:prstGeom>
          <a:solidFill>
            <a:srgbClr val="505050"/>
          </a:solidFill>
          <a:ln>
            <a:noFill/>
          </a:ln>
        </p:spPr>
        <p:style>
          <a:lnRef idx="2">
            <a:schemeClr val="accent1">
              <a:shade val="50000"/>
            </a:schemeClr>
          </a:lnRef>
          <a:fillRef idx="1">
            <a:schemeClr val="accent1"/>
          </a:fillRef>
          <a:effectRef idx="0">
            <a:schemeClr val="accent1"/>
          </a:effectRef>
          <a:fontRef idx="minor">
            <a:schemeClr val="lt1"/>
          </a:fontRef>
        </p:style>
        <p:txBody>
          <a:bodyPr tIns="89643" bIns="0" rtlCol="0" anchor="t" anchorCtr="0"/>
          <a:lstStyle/>
          <a:p>
            <a:pPr algn="ctr"/>
            <a:r>
              <a:rPr lang="en-US" sz="1765" dirty="0">
                <a:latin typeface="Segoe UI Semilight" panose="020B0402040204020203" pitchFamily="34" charset="0"/>
                <a:cs typeface="Segoe UI Semilight" panose="020B0402040204020203" pitchFamily="34" charset="0"/>
              </a:rPr>
              <a:t>OWN YOUR DESTINY</a:t>
            </a:r>
          </a:p>
          <a:p>
            <a:pPr algn="ctr"/>
            <a:endParaRPr lang="en-US" sz="1765" dirty="0">
              <a:latin typeface="Segoe UI Light" panose="020B0502040204020203" pitchFamily="34" charset="0"/>
              <a:cs typeface="Segoe UI Light" panose="020B0502040204020203" pitchFamily="34" charset="0"/>
            </a:endParaRPr>
          </a:p>
          <a:p>
            <a:pPr algn="ctr"/>
            <a:endParaRPr lang="en-US" sz="1765" dirty="0">
              <a:latin typeface="Segoe UI Light" panose="020B0502040204020203" pitchFamily="34" charset="0"/>
              <a:cs typeface="Segoe UI Light" panose="020B0502040204020203" pitchFamily="34" charset="0"/>
            </a:endParaRPr>
          </a:p>
        </p:txBody>
      </p:sp>
      <p:sp>
        <p:nvSpPr>
          <p:cNvPr id="4" name="TextBox 3"/>
          <p:cNvSpPr txBox="1"/>
          <p:nvPr/>
        </p:nvSpPr>
        <p:spPr>
          <a:xfrm>
            <a:off x="87135" y="2485840"/>
            <a:ext cx="867802" cy="363946"/>
          </a:xfrm>
          <a:prstGeom prst="rect">
            <a:avLst/>
          </a:prstGeom>
          <a:noFill/>
        </p:spPr>
        <p:txBody>
          <a:bodyPr wrap="none" rtlCol="0">
            <a:spAutoFit/>
          </a:bodyPr>
          <a:lstStyle/>
          <a:p>
            <a:r>
              <a:rPr lang="en-US" sz="1765" b="1" dirty="0">
                <a:latin typeface="Segoe UI Light" panose="020B0502040204020203" pitchFamily="34" charset="0"/>
                <a:cs typeface="Segoe UI Light" panose="020B0502040204020203" pitchFamily="34" charset="0"/>
              </a:rPr>
              <a:t>Culture</a:t>
            </a:r>
          </a:p>
        </p:txBody>
      </p:sp>
      <p:sp>
        <p:nvSpPr>
          <p:cNvPr id="5" name="TextBox 4"/>
          <p:cNvSpPr txBox="1"/>
          <p:nvPr/>
        </p:nvSpPr>
        <p:spPr>
          <a:xfrm>
            <a:off x="87136" y="4160670"/>
            <a:ext cx="1091966" cy="363946"/>
          </a:xfrm>
          <a:prstGeom prst="rect">
            <a:avLst/>
          </a:prstGeom>
          <a:noFill/>
        </p:spPr>
        <p:txBody>
          <a:bodyPr wrap="none" rtlCol="0">
            <a:spAutoFit/>
          </a:bodyPr>
          <a:lstStyle/>
          <a:p>
            <a:r>
              <a:rPr lang="en-US" sz="1765" b="1" dirty="0">
                <a:latin typeface="Segoe UI Light" panose="020B0502040204020203" pitchFamily="34" charset="0"/>
                <a:cs typeface="Segoe UI Light" panose="020B0502040204020203" pitchFamily="34" charset="0"/>
              </a:rPr>
              <a:t>Execution</a:t>
            </a:r>
          </a:p>
        </p:txBody>
      </p:sp>
      <p:sp>
        <p:nvSpPr>
          <p:cNvPr id="6" name="TextBox 5"/>
          <p:cNvSpPr txBox="1"/>
          <p:nvPr/>
        </p:nvSpPr>
        <p:spPr>
          <a:xfrm>
            <a:off x="133416" y="5386119"/>
            <a:ext cx="1494041" cy="907171"/>
          </a:xfrm>
          <a:prstGeom prst="rect">
            <a:avLst/>
          </a:prstGeom>
          <a:noFill/>
        </p:spPr>
        <p:txBody>
          <a:bodyPr wrap="square" rtlCol="0">
            <a:spAutoFit/>
          </a:bodyPr>
          <a:lstStyle/>
          <a:p>
            <a:r>
              <a:rPr lang="en-US" sz="1765" b="1" dirty="0">
                <a:latin typeface="Segoe UI Light" panose="020B0502040204020203" pitchFamily="34" charset="0"/>
                <a:cs typeface="Segoe UI Light" panose="020B0502040204020203" pitchFamily="34" charset="0"/>
              </a:rPr>
              <a:t>Product Strategy &amp; Planning</a:t>
            </a:r>
          </a:p>
        </p:txBody>
      </p:sp>
      <p:sp>
        <p:nvSpPr>
          <p:cNvPr id="7" name="Rectangle 6"/>
          <p:cNvSpPr/>
          <p:nvPr/>
        </p:nvSpPr>
        <p:spPr>
          <a:xfrm>
            <a:off x="2870959" y="2121970"/>
            <a:ext cx="3093072" cy="621231"/>
          </a:xfrm>
          <a:prstGeom prst="rect">
            <a:avLst/>
          </a:prstGeom>
          <a:solidFill>
            <a:srgbClr val="505050"/>
          </a:solidFill>
          <a:ln>
            <a:noFill/>
          </a:ln>
        </p:spPr>
        <p:style>
          <a:lnRef idx="2">
            <a:schemeClr val="accent1">
              <a:shade val="50000"/>
            </a:schemeClr>
          </a:lnRef>
          <a:fillRef idx="1">
            <a:schemeClr val="accent1"/>
          </a:fillRef>
          <a:effectRef idx="0">
            <a:schemeClr val="accent1"/>
          </a:effectRef>
          <a:fontRef idx="minor">
            <a:schemeClr val="lt1"/>
          </a:fontRef>
        </p:style>
        <p:txBody>
          <a:bodyPr tIns="89643" bIns="0" rtlCol="0" anchor="t" anchorCtr="0"/>
          <a:lstStyle/>
          <a:p>
            <a:pPr algn="ctr"/>
            <a:r>
              <a:rPr lang="en-US" sz="1765" dirty="0">
                <a:latin typeface="Segoe UI Semilight" panose="020B0402040204020203" pitchFamily="34" charset="0"/>
                <a:cs typeface="Segoe UI Semilight" panose="020B0402040204020203" pitchFamily="34" charset="0"/>
              </a:rPr>
              <a:t>LEARN CONSTANTLY</a:t>
            </a:r>
          </a:p>
          <a:p>
            <a:pPr algn="ctr"/>
            <a:endParaRPr lang="en-US" sz="1765" dirty="0">
              <a:latin typeface="Segoe UI Light" panose="020B0502040204020203" pitchFamily="34" charset="0"/>
              <a:cs typeface="Segoe UI Light" panose="020B0502040204020203" pitchFamily="34" charset="0"/>
            </a:endParaRPr>
          </a:p>
          <a:p>
            <a:pPr algn="ctr"/>
            <a:endParaRPr lang="en-US" sz="1372" dirty="0">
              <a:latin typeface="Segoe UI Light" panose="020B0502040204020203" pitchFamily="34" charset="0"/>
              <a:cs typeface="Segoe UI Light" panose="020B0502040204020203" pitchFamily="34" charset="0"/>
            </a:endParaRPr>
          </a:p>
          <a:p>
            <a:pPr algn="ctr"/>
            <a:endParaRPr lang="en-US" sz="1372" dirty="0">
              <a:latin typeface="Segoe UI Light" panose="020B0502040204020203" pitchFamily="34" charset="0"/>
              <a:cs typeface="Segoe UI Light" panose="020B0502040204020203" pitchFamily="34" charset="0"/>
            </a:endParaRPr>
          </a:p>
        </p:txBody>
      </p:sp>
      <p:sp>
        <p:nvSpPr>
          <p:cNvPr id="8" name="Rectangle 7"/>
          <p:cNvSpPr/>
          <p:nvPr/>
        </p:nvSpPr>
        <p:spPr>
          <a:xfrm>
            <a:off x="7547671" y="2121969"/>
            <a:ext cx="1724992" cy="1382827"/>
          </a:xfrm>
          <a:prstGeom prst="rect">
            <a:avLst/>
          </a:prstGeom>
          <a:solidFill>
            <a:srgbClr val="505050"/>
          </a:solidFill>
          <a:ln>
            <a:noFill/>
          </a:ln>
        </p:spPr>
        <p:style>
          <a:lnRef idx="2">
            <a:schemeClr val="accent1">
              <a:shade val="50000"/>
            </a:schemeClr>
          </a:lnRef>
          <a:fillRef idx="1">
            <a:schemeClr val="accent1"/>
          </a:fillRef>
          <a:effectRef idx="0">
            <a:schemeClr val="accent1"/>
          </a:effectRef>
          <a:fontRef idx="minor">
            <a:schemeClr val="lt1"/>
          </a:fontRef>
        </p:style>
        <p:txBody>
          <a:bodyPr tIns="89643" bIns="0" rtlCol="0" anchor="t" anchorCtr="0"/>
          <a:lstStyle/>
          <a:p>
            <a:pPr algn="ctr"/>
            <a:r>
              <a:rPr lang="en-US" sz="1765" dirty="0">
                <a:latin typeface="Segoe UI Semilight" panose="020B0402040204020203" pitchFamily="34" charset="0"/>
                <a:cs typeface="Segoe UI Semilight" panose="020B0402040204020203" pitchFamily="34" charset="0"/>
              </a:rPr>
              <a:t>DISCIPLINE IS FREEDOM</a:t>
            </a:r>
          </a:p>
          <a:p>
            <a:pPr algn="ctr"/>
            <a:endParaRPr lang="en-US" sz="1372" dirty="0">
              <a:latin typeface="Segoe UI Light" panose="020B0502040204020203" pitchFamily="34" charset="0"/>
              <a:cs typeface="Segoe UI Light" panose="020B0502040204020203" pitchFamily="34" charset="0"/>
            </a:endParaRPr>
          </a:p>
          <a:p>
            <a:pPr algn="ctr"/>
            <a:endParaRPr lang="en-US" sz="1765" dirty="0">
              <a:latin typeface="Segoe UI Light" panose="020B0502040204020203" pitchFamily="34" charset="0"/>
              <a:cs typeface="Segoe UI Light" panose="020B0502040204020203" pitchFamily="34" charset="0"/>
            </a:endParaRPr>
          </a:p>
        </p:txBody>
      </p:sp>
      <p:sp>
        <p:nvSpPr>
          <p:cNvPr id="9" name="Rectangle 8"/>
          <p:cNvSpPr/>
          <p:nvPr/>
        </p:nvSpPr>
        <p:spPr>
          <a:xfrm>
            <a:off x="1554269" y="3740399"/>
            <a:ext cx="3344377" cy="1382827"/>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tIns="89643" bIns="0" rtlCol="0" anchor="t" anchorCtr="0"/>
          <a:lstStyle/>
          <a:p>
            <a:pPr algn="ctr"/>
            <a:r>
              <a:rPr lang="en-US" sz="1765" dirty="0">
                <a:latin typeface="Segoe UI Semilight" panose="020B0402040204020203" pitchFamily="34" charset="0"/>
                <a:cs typeface="Segoe UI Semilight" panose="020B0402040204020203" pitchFamily="34" charset="0"/>
              </a:rPr>
              <a:t>STOP DIGGING DEEPER</a:t>
            </a:r>
          </a:p>
        </p:txBody>
      </p:sp>
      <p:sp>
        <p:nvSpPr>
          <p:cNvPr id="10" name="Rectangle 9"/>
          <p:cNvSpPr/>
          <p:nvPr/>
        </p:nvSpPr>
        <p:spPr>
          <a:xfrm>
            <a:off x="4994303" y="3740397"/>
            <a:ext cx="1730963" cy="1382827"/>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tIns="89643" bIns="0" rtlCol="0" anchor="t" anchorCtr="0"/>
          <a:lstStyle/>
          <a:p>
            <a:pPr algn="ctr"/>
            <a:r>
              <a:rPr lang="en-US" sz="1765" dirty="0">
                <a:latin typeface="Segoe UI Semilight" panose="020B0402040204020203" pitchFamily="34" charset="0"/>
                <a:cs typeface="Segoe UI Semilight" panose="020B0402040204020203" pitchFamily="34" charset="0"/>
              </a:rPr>
              <a:t>NEW CODE IS BUG FREE</a:t>
            </a:r>
          </a:p>
        </p:txBody>
      </p:sp>
      <p:sp>
        <p:nvSpPr>
          <p:cNvPr id="12" name="Rectangle 11"/>
          <p:cNvSpPr/>
          <p:nvPr/>
        </p:nvSpPr>
        <p:spPr>
          <a:xfrm>
            <a:off x="10525917" y="3748093"/>
            <a:ext cx="1635147" cy="1382827"/>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tIns="89643" bIns="0" rtlCol="0" anchor="t" anchorCtr="0"/>
          <a:lstStyle/>
          <a:p>
            <a:pPr algn="ctr"/>
            <a:r>
              <a:rPr lang="en-US" sz="1765" dirty="0">
                <a:latin typeface="Segoe UI Semilight" panose="020B0402040204020203" pitchFamily="34" charset="0"/>
                <a:cs typeface="Segoe UI Semilight" panose="020B0402040204020203" pitchFamily="34" charset="0"/>
              </a:rPr>
              <a:t>CONTINUOUS DELIVERY</a:t>
            </a:r>
          </a:p>
          <a:p>
            <a:pPr algn="ctr"/>
            <a:endParaRPr lang="en-US" sz="1765" dirty="0">
              <a:latin typeface="Segoe UI Light" panose="020B0502040204020203" pitchFamily="34" charset="0"/>
              <a:cs typeface="Segoe UI Light" panose="020B0502040204020203" pitchFamily="34" charset="0"/>
            </a:endParaRPr>
          </a:p>
        </p:txBody>
      </p:sp>
      <p:sp>
        <p:nvSpPr>
          <p:cNvPr id="13" name="Rectangle 12"/>
          <p:cNvSpPr/>
          <p:nvPr/>
        </p:nvSpPr>
        <p:spPr>
          <a:xfrm>
            <a:off x="1622523" y="5257887"/>
            <a:ext cx="1660455" cy="1382827"/>
          </a:xfrm>
          <a:prstGeom prst="rect">
            <a:avLst/>
          </a:prstGeom>
          <a:solidFill>
            <a:srgbClr val="DC3C00"/>
          </a:solidFill>
          <a:ln>
            <a:noFill/>
          </a:ln>
        </p:spPr>
        <p:style>
          <a:lnRef idx="2">
            <a:schemeClr val="accent1">
              <a:shade val="50000"/>
            </a:schemeClr>
          </a:lnRef>
          <a:fillRef idx="1">
            <a:schemeClr val="accent1"/>
          </a:fillRef>
          <a:effectRef idx="0">
            <a:schemeClr val="accent1"/>
          </a:effectRef>
          <a:fontRef idx="minor">
            <a:schemeClr val="lt1"/>
          </a:fontRef>
        </p:style>
        <p:txBody>
          <a:bodyPr tIns="89643" bIns="0" rtlCol="0" anchor="t" anchorCtr="0"/>
          <a:lstStyle/>
          <a:p>
            <a:pPr algn="ctr"/>
            <a:r>
              <a:rPr lang="en-US" sz="1765" dirty="0">
                <a:latin typeface="Segoe UI Semilight" panose="020B0402040204020203" pitchFamily="34" charset="0"/>
                <a:cs typeface="Segoe UI Semilight" panose="020B0402040204020203" pitchFamily="34" charset="0"/>
              </a:rPr>
              <a:t>LIMIT WORK TO CAPACITY</a:t>
            </a:r>
          </a:p>
        </p:txBody>
      </p:sp>
      <p:sp>
        <p:nvSpPr>
          <p:cNvPr id="14" name="Rectangle 13"/>
          <p:cNvSpPr/>
          <p:nvPr/>
        </p:nvSpPr>
        <p:spPr>
          <a:xfrm>
            <a:off x="4601958" y="5257887"/>
            <a:ext cx="2345612" cy="1382827"/>
          </a:xfrm>
          <a:prstGeom prst="rect">
            <a:avLst/>
          </a:prstGeom>
          <a:solidFill>
            <a:srgbClr val="DC3C00"/>
          </a:solidFill>
          <a:ln>
            <a:noFill/>
          </a:ln>
        </p:spPr>
        <p:style>
          <a:lnRef idx="2">
            <a:schemeClr val="accent1">
              <a:shade val="50000"/>
            </a:schemeClr>
          </a:lnRef>
          <a:fillRef idx="1">
            <a:schemeClr val="accent1"/>
          </a:fillRef>
          <a:effectRef idx="0">
            <a:schemeClr val="accent1"/>
          </a:effectRef>
          <a:fontRef idx="minor">
            <a:schemeClr val="lt1"/>
          </a:fontRef>
        </p:style>
        <p:txBody>
          <a:bodyPr tIns="89643" bIns="0" rtlCol="0" anchor="t" anchorCtr="0"/>
          <a:lstStyle/>
          <a:p>
            <a:pPr algn="ctr"/>
            <a:r>
              <a:rPr lang="en-US" sz="1765" dirty="0">
                <a:latin typeface="Segoe UI Semilight" panose="020B0402040204020203" pitchFamily="34" charset="0"/>
                <a:cs typeface="Segoe UI Semilight" panose="020B0402040204020203" pitchFamily="34" charset="0"/>
              </a:rPr>
              <a:t>LONG-RANGE PREDICTABILITY</a:t>
            </a:r>
          </a:p>
        </p:txBody>
      </p:sp>
      <p:cxnSp>
        <p:nvCxnSpPr>
          <p:cNvPr id="18" name="Straight Connector 17"/>
          <p:cNvCxnSpPr/>
          <p:nvPr/>
        </p:nvCxnSpPr>
        <p:spPr>
          <a:xfrm flipV="1">
            <a:off x="1307480" y="1352855"/>
            <a:ext cx="7499587" cy="1886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378789" y="1493879"/>
            <a:ext cx="896399" cy="635559"/>
          </a:xfrm>
          <a:prstGeom prst="rect">
            <a:avLst/>
          </a:prstGeom>
          <a:noFill/>
        </p:spPr>
        <p:txBody>
          <a:bodyPr wrap="none" rtlCol="0">
            <a:spAutoFit/>
          </a:bodyPr>
          <a:lstStyle/>
          <a:p>
            <a:pPr algn="ctr"/>
            <a:r>
              <a:rPr lang="en-US" sz="1765" dirty="0">
                <a:latin typeface="Segoe UI Light" panose="020B0502040204020203" pitchFamily="34" charset="0"/>
                <a:cs typeface="Segoe UI Light" panose="020B0502040204020203" pitchFamily="34" charset="0"/>
              </a:rPr>
              <a:t>6 </a:t>
            </a:r>
          </a:p>
          <a:p>
            <a:pPr algn="ctr"/>
            <a:r>
              <a:rPr lang="en-US" sz="1765" dirty="0">
                <a:latin typeface="Segoe UI Light" panose="020B0502040204020203" pitchFamily="34" charset="0"/>
                <a:cs typeface="Segoe UI Light" panose="020B0502040204020203" pitchFamily="34" charset="0"/>
              </a:rPr>
              <a:t>months</a:t>
            </a:r>
          </a:p>
        </p:txBody>
      </p:sp>
      <p:sp>
        <p:nvSpPr>
          <p:cNvPr id="21" name="TextBox 20"/>
          <p:cNvSpPr txBox="1"/>
          <p:nvPr/>
        </p:nvSpPr>
        <p:spPr>
          <a:xfrm>
            <a:off x="4714998" y="1488417"/>
            <a:ext cx="896399" cy="635559"/>
          </a:xfrm>
          <a:prstGeom prst="rect">
            <a:avLst/>
          </a:prstGeom>
          <a:noFill/>
        </p:spPr>
        <p:txBody>
          <a:bodyPr wrap="none" rtlCol="0">
            <a:spAutoFit/>
          </a:bodyPr>
          <a:lstStyle/>
          <a:p>
            <a:pPr algn="ctr"/>
            <a:r>
              <a:rPr lang="en-US" sz="1765" dirty="0">
                <a:latin typeface="Segoe UI Light" panose="020B0502040204020203" pitchFamily="34" charset="0"/>
                <a:cs typeface="Segoe UI Light" panose="020B0502040204020203" pitchFamily="34" charset="0"/>
              </a:rPr>
              <a:t>2 </a:t>
            </a:r>
          </a:p>
          <a:p>
            <a:pPr algn="ctr"/>
            <a:r>
              <a:rPr lang="en-US" sz="1765" dirty="0">
                <a:latin typeface="Segoe UI Light" panose="020B0502040204020203" pitchFamily="34" charset="0"/>
                <a:cs typeface="Segoe UI Light" panose="020B0502040204020203" pitchFamily="34" charset="0"/>
              </a:rPr>
              <a:t>months</a:t>
            </a:r>
          </a:p>
        </p:txBody>
      </p:sp>
      <p:sp>
        <p:nvSpPr>
          <p:cNvPr id="22" name="TextBox 21"/>
          <p:cNvSpPr txBox="1"/>
          <p:nvPr/>
        </p:nvSpPr>
        <p:spPr>
          <a:xfrm>
            <a:off x="11303094" y="1493879"/>
            <a:ext cx="896399" cy="635559"/>
          </a:xfrm>
          <a:prstGeom prst="rect">
            <a:avLst/>
          </a:prstGeom>
          <a:noFill/>
        </p:spPr>
        <p:txBody>
          <a:bodyPr wrap="none" rtlCol="0">
            <a:spAutoFit/>
          </a:bodyPr>
          <a:lstStyle/>
          <a:p>
            <a:pPr algn="ctr"/>
            <a:r>
              <a:rPr lang="en-US" sz="1765" dirty="0">
                <a:latin typeface="Segoe UI Light" panose="020B0502040204020203" pitchFamily="34" charset="0"/>
                <a:cs typeface="Segoe UI Light" panose="020B0502040204020203" pitchFamily="34" charset="0"/>
              </a:rPr>
              <a:t>18 </a:t>
            </a:r>
          </a:p>
          <a:p>
            <a:pPr algn="ctr"/>
            <a:r>
              <a:rPr lang="en-US" sz="1765" dirty="0">
                <a:latin typeface="Segoe UI Light" panose="020B0502040204020203" pitchFamily="34" charset="0"/>
                <a:cs typeface="Segoe UI Light" panose="020B0502040204020203" pitchFamily="34" charset="0"/>
              </a:rPr>
              <a:t>months</a:t>
            </a:r>
          </a:p>
        </p:txBody>
      </p:sp>
      <p:cxnSp>
        <p:nvCxnSpPr>
          <p:cNvPr id="26" name="Straight Connector 25"/>
          <p:cNvCxnSpPr/>
          <p:nvPr/>
        </p:nvCxnSpPr>
        <p:spPr>
          <a:xfrm>
            <a:off x="11819491" y="1045036"/>
            <a:ext cx="0" cy="326681"/>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8807065" y="1035605"/>
            <a:ext cx="0" cy="326681"/>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1291548" y="1114617"/>
            <a:ext cx="0" cy="326681"/>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163196" y="1021569"/>
            <a:ext cx="0" cy="326681"/>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138522" y="555064"/>
            <a:ext cx="935132" cy="148264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tIns="89643" bIns="0" rtlCol="0" anchor="t" anchorCtr="0"/>
          <a:lstStyle/>
          <a:p>
            <a:pPr algn="ctr"/>
            <a:r>
              <a:rPr lang="en-US" sz="1029" dirty="0">
                <a:solidFill>
                  <a:schemeClr val="tx1"/>
                </a:solidFill>
                <a:latin typeface="Segoe UI Light" panose="020B0502040204020203" pitchFamily="34" charset="0"/>
                <a:cs typeface="Segoe UI Light" panose="020B0502040204020203" pitchFamily="34" charset="0"/>
              </a:rPr>
              <a:t>Preparing for the Transition</a:t>
            </a:r>
          </a:p>
        </p:txBody>
      </p:sp>
      <p:sp>
        <p:nvSpPr>
          <p:cNvPr id="38" name="Rectangle 37"/>
          <p:cNvSpPr/>
          <p:nvPr/>
        </p:nvSpPr>
        <p:spPr>
          <a:xfrm>
            <a:off x="3324778" y="5258873"/>
            <a:ext cx="1225324" cy="1382827"/>
          </a:xfrm>
          <a:prstGeom prst="rect">
            <a:avLst/>
          </a:prstGeom>
          <a:solidFill>
            <a:srgbClr val="DC3C00"/>
          </a:solidFill>
          <a:ln>
            <a:noFill/>
          </a:ln>
        </p:spPr>
        <p:style>
          <a:lnRef idx="2">
            <a:schemeClr val="accent1">
              <a:shade val="50000"/>
            </a:schemeClr>
          </a:lnRef>
          <a:fillRef idx="1">
            <a:schemeClr val="accent1"/>
          </a:fillRef>
          <a:effectRef idx="0">
            <a:schemeClr val="accent1"/>
          </a:effectRef>
          <a:fontRef idx="minor">
            <a:schemeClr val="lt1"/>
          </a:fontRef>
        </p:style>
        <p:txBody>
          <a:bodyPr tIns="89643" bIns="0" rtlCol="0" anchor="t" anchorCtr="0"/>
          <a:lstStyle/>
          <a:p>
            <a:pPr algn="ctr"/>
            <a:r>
              <a:rPr lang="en-US" sz="1765" dirty="0">
                <a:latin typeface="Segoe UI Semilight" panose="020B0402040204020203" pitchFamily="34" charset="0"/>
                <a:cs typeface="Segoe UI Semilight" panose="020B0402040204020203" pitchFamily="34" charset="0"/>
              </a:rPr>
              <a:t>STATUS BY PROGRESS</a:t>
            </a:r>
          </a:p>
        </p:txBody>
      </p:sp>
      <p:cxnSp>
        <p:nvCxnSpPr>
          <p:cNvPr id="40" name="Straight Connector 39"/>
          <p:cNvCxnSpPr/>
          <p:nvPr/>
        </p:nvCxnSpPr>
        <p:spPr>
          <a:xfrm flipV="1">
            <a:off x="8814958" y="1337280"/>
            <a:ext cx="3004535" cy="7833"/>
          </a:xfrm>
          <a:prstGeom prst="line">
            <a:avLst/>
          </a:prstGeom>
          <a:ln w="50800">
            <a:prstDash val="dashDot"/>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8908862" y="3740397"/>
            <a:ext cx="1548231" cy="1382827"/>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tIns="89643" bIns="0" rtlCol="0" anchor="t" anchorCtr="0"/>
          <a:lstStyle/>
          <a:p>
            <a:pPr algn="ctr"/>
            <a:r>
              <a:rPr lang="en-US" sz="1765" dirty="0">
                <a:latin typeface="Segoe UI Semilight" panose="020B0402040204020203" pitchFamily="34" charset="0"/>
                <a:cs typeface="Segoe UI Semilight" panose="020B0402040204020203" pitchFamily="34" charset="0"/>
              </a:rPr>
              <a:t>PAY OFF CODE DEBT</a:t>
            </a:r>
          </a:p>
        </p:txBody>
      </p:sp>
      <p:sp>
        <p:nvSpPr>
          <p:cNvPr id="16" name="Rectangle 15"/>
          <p:cNvSpPr/>
          <p:nvPr/>
        </p:nvSpPr>
        <p:spPr>
          <a:xfrm>
            <a:off x="10563517" y="5257886"/>
            <a:ext cx="1559948" cy="1382828"/>
          </a:xfrm>
          <a:prstGeom prst="rect">
            <a:avLst/>
          </a:prstGeom>
          <a:solidFill>
            <a:srgbClr val="DC3C00"/>
          </a:solidFill>
          <a:ln>
            <a:noFill/>
          </a:ln>
        </p:spPr>
        <p:style>
          <a:lnRef idx="2">
            <a:schemeClr val="accent1">
              <a:shade val="50000"/>
            </a:schemeClr>
          </a:lnRef>
          <a:fillRef idx="1">
            <a:schemeClr val="accent1"/>
          </a:fillRef>
          <a:effectRef idx="0">
            <a:schemeClr val="accent1"/>
          </a:effectRef>
          <a:fontRef idx="minor">
            <a:schemeClr val="lt1"/>
          </a:fontRef>
        </p:style>
        <p:txBody>
          <a:bodyPr tIns="89643" bIns="0" rtlCol="0" anchor="t" anchorCtr="0"/>
          <a:lstStyle/>
          <a:p>
            <a:pPr algn="ctr"/>
            <a:r>
              <a:rPr lang="en-US" sz="1765" dirty="0">
                <a:latin typeface="Segoe UI Semilight" panose="020B0402040204020203" pitchFamily="34" charset="0"/>
                <a:cs typeface="Segoe UI Semilight" panose="020B0402040204020203" pitchFamily="34" charset="0"/>
              </a:rPr>
              <a:t>TEST IN PRODUCTION</a:t>
            </a:r>
          </a:p>
        </p:txBody>
      </p:sp>
      <p:sp>
        <p:nvSpPr>
          <p:cNvPr id="81" name="Rectangle 80"/>
          <p:cNvSpPr/>
          <p:nvPr/>
        </p:nvSpPr>
        <p:spPr>
          <a:xfrm>
            <a:off x="2870961" y="2883566"/>
            <a:ext cx="1406073" cy="621231"/>
          </a:xfrm>
          <a:prstGeom prst="rect">
            <a:avLst/>
          </a:prstGeom>
          <a:solidFill>
            <a:srgbClr val="505050"/>
          </a:solidFill>
          <a:ln>
            <a:noFill/>
          </a:ln>
        </p:spPr>
        <p:style>
          <a:lnRef idx="2">
            <a:schemeClr val="accent1">
              <a:shade val="50000"/>
            </a:schemeClr>
          </a:lnRef>
          <a:fillRef idx="1">
            <a:schemeClr val="accent1"/>
          </a:fillRef>
          <a:effectRef idx="0">
            <a:schemeClr val="accent1"/>
          </a:effectRef>
          <a:fontRef idx="minor">
            <a:schemeClr val="lt1"/>
          </a:fontRef>
        </p:style>
        <p:txBody>
          <a:bodyPr tIns="89643" bIns="0" rtlCol="0" anchor="t" anchorCtr="0"/>
          <a:lstStyle/>
          <a:p>
            <a:pPr algn="ctr"/>
            <a:r>
              <a:rPr lang="en-US" sz="1765" dirty="0">
                <a:latin typeface="Segoe UI Semilight" panose="020B0402040204020203" pitchFamily="34" charset="0"/>
                <a:cs typeface="Segoe UI Semilight" panose="020B0402040204020203" pitchFamily="34" charset="0"/>
              </a:rPr>
              <a:t>WORK TINY</a:t>
            </a:r>
            <a:endParaRPr lang="en-US" sz="1372" dirty="0">
              <a:latin typeface="Segoe UI Light" panose="020B0502040204020203" pitchFamily="34" charset="0"/>
              <a:cs typeface="Segoe UI Light" panose="020B0502040204020203" pitchFamily="34" charset="0"/>
            </a:endParaRPr>
          </a:p>
        </p:txBody>
      </p:sp>
      <p:sp>
        <p:nvSpPr>
          <p:cNvPr id="82" name="Rectangle 81"/>
          <p:cNvSpPr/>
          <p:nvPr/>
        </p:nvSpPr>
        <p:spPr>
          <a:xfrm>
            <a:off x="6837265" y="3740396"/>
            <a:ext cx="1730963" cy="1382827"/>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tIns="89643" bIns="0" rtlCol="0" anchor="t" anchorCtr="0"/>
          <a:lstStyle/>
          <a:p>
            <a:pPr algn="ctr"/>
            <a:r>
              <a:rPr lang="en-US" sz="1765" dirty="0">
                <a:latin typeface="Segoe UI Semilight" panose="020B0402040204020203" pitchFamily="34" charset="0"/>
                <a:cs typeface="Segoe UI Semilight" panose="020B0402040204020203" pitchFamily="34" charset="0"/>
              </a:rPr>
              <a:t>CHANGE LEGACY CODE WITHOUT BUGS</a:t>
            </a:r>
          </a:p>
        </p:txBody>
      </p:sp>
      <p:sp>
        <p:nvSpPr>
          <p:cNvPr id="2" name="TextBox 1"/>
          <p:cNvSpPr txBox="1"/>
          <p:nvPr/>
        </p:nvSpPr>
        <p:spPr>
          <a:xfrm>
            <a:off x="3950403" y="117989"/>
            <a:ext cx="4291196" cy="646331"/>
          </a:xfrm>
          <a:prstGeom prst="rect">
            <a:avLst/>
          </a:prstGeom>
          <a:noFill/>
        </p:spPr>
        <p:txBody>
          <a:bodyPr wrap="square" rtlCol="0">
            <a:spAutoFit/>
          </a:bodyPr>
          <a:lstStyle/>
          <a:p>
            <a:pPr algn="ctr"/>
            <a:r>
              <a:rPr lang="en-US" sz="3600" dirty="0">
                <a:latin typeface="Cambria" panose="02040503050406030204" pitchFamily="18" charset="0"/>
              </a:rPr>
              <a:t>One possible path</a:t>
            </a:r>
          </a:p>
        </p:txBody>
      </p:sp>
    </p:spTree>
    <p:extLst>
      <p:ext uri="{BB962C8B-B14F-4D97-AF65-F5344CB8AC3E}">
        <p14:creationId xmlns:p14="http://schemas.microsoft.com/office/powerpoint/2010/main" val="18253702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TL;DR</a:t>
            </a:r>
            <a:endParaRPr lang="en-US" dirty="0"/>
          </a:p>
        </p:txBody>
      </p:sp>
      <p:sp>
        <p:nvSpPr>
          <p:cNvPr id="6" name="Content Placeholder 5"/>
          <p:cNvSpPr>
            <a:spLocks noGrp="1"/>
          </p:cNvSpPr>
          <p:nvPr>
            <p:ph idx="1"/>
          </p:nvPr>
        </p:nvSpPr>
        <p:spPr/>
        <p:txBody>
          <a:bodyPr/>
          <a:lstStyle/>
          <a:p>
            <a:r>
              <a:rPr lang="en-US" dirty="0" smtClean="0"/>
              <a:t>Experimentation is limited by risk</a:t>
            </a:r>
          </a:p>
          <a:p>
            <a:r>
              <a:rPr lang="en-US" dirty="0" smtClean="0"/>
              <a:t>Risk is determined by errors</a:t>
            </a:r>
          </a:p>
          <a:p>
            <a:r>
              <a:rPr lang="en-US" dirty="0" smtClean="0"/>
              <a:t>Errors are caused by working too hard</a:t>
            </a:r>
          </a:p>
          <a:p>
            <a:endParaRPr lang="en-US" dirty="0"/>
          </a:p>
          <a:p>
            <a:r>
              <a:rPr lang="en-US" dirty="0" smtClean="0"/>
              <a:t>So make one simple change</a:t>
            </a:r>
          </a:p>
          <a:p>
            <a:r>
              <a:rPr lang="en-US" dirty="0" smtClean="0"/>
              <a:t>And do it fluently</a:t>
            </a:r>
          </a:p>
          <a:p>
            <a:endParaRPr lang="en-US" dirty="0"/>
          </a:p>
          <a:p>
            <a:r>
              <a:rPr lang="en-US" dirty="0" smtClean="0"/>
              <a:t>Then do that again. And again. For a couple decades or so.</a:t>
            </a:r>
            <a:endParaRPr lang="en-US" dirty="0"/>
          </a:p>
        </p:txBody>
      </p:sp>
    </p:spTree>
    <p:extLst>
      <p:ext uri="{BB962C8B-B14F-4D97-AF65-F5344CB8AC3E}">
        <p14:creationId xmlns:p14="http://schemas.microsoft.com/office/powerpoint/2010/main" val="1108769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71856"/>
            <a:ext cx="12192000" cy="6486144"/>
          </a:xfrm>
        </p:spPr>
      </p:pic>
      <p:sp>
        <p:nvSpPr>
          <p:cNvPr id="3" name="Title 2"/>
          <p:cNvSpPr>
            <a:spLocks noGrp="1"/>
          </p:cNvSpPr>
          <p:nvPr>
            <p:ph type="title"/>
          </p:nvPr>
        </p:nvSpPr>
        <p:spPr/>
        <p:txBody>
          <a:bodyPr/>
          <a:lstStyle/>
          <a:p>
            <a:r>
              <a:rPr lang="en-US" dirty="0" smtClean="0"/>
              <a:t>Why listen to me?</a:t>
            </a:r>
            <a:endParaRPr lang="en-US" dirty="0"/>
          </a:p>
        </p:txBody>
      </p:sp>
    </p:spTree>
    <p:extLst>
      <p:ext uri="{BB962C8B-B14F-4D97-AF65-F5344CB8AC3E}">
        <p14:creationId xmlns:p14="http://schemas.microsoft.com/office/powerpoint/2010/main" val="10588420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8967" y="0"/>
            <a:ext cx="10373033" cy="6882813"/>
          </a:xfrm>
        </p:spPr>
      </p:pic>
      <p:sp>
        <p:nvSpPr>
          <p:cNvPr id="3" name="Title 2"/>
          <p:cNvSpPr>
            <a:spLocks noGrp="1"/>
          </p:cNvSpPr>
          <p:nvPr>
            <p:ph type="title"/>
          </p:nvPr>
        </p:nvSpPr>
        <p:spPr/>
        <p:txBody>
          <a:bodyPr/>
          <a:lstStyle/>
          <a:p>
            <a:r>
              <a:rPr lang="en-US" dirty="0" smtClean="0"/>
              <a:t>First reduce risk, then leverage low-risk</a:t>
            </a:r>
            <a:endParaRPr lang="en-US" dirty="0"/>
          </a:p>
        </p:txBody>
      </p:sp>
    </p:spTree>
    <p:extLst>
      <p:ext uri="{BB962C8B-B14F-4D97-AF65-F5344CB8AC3E}">
        <p14:creationId xmlns:p14="http://schemas.microsoft.com/office/powerpoint/2010/main" val="2963494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2186"/>
            <a:ext cx="6666667" cy="4019048"/>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9500" y="3305175"/>
            <a:ext cx="4762500" cy="3552825"/>
          </a:xfrm>
          <a:prstGeom prst="rect">
            <a:avLst/>
          </a:prstGeom>
        </p:spPr>
      </p:pic>
      <p:sp>
        <p:nvSpPr>
          <p:cNvPr id="3" name="Title 2"/>
          <p:cNvSpPr>
            <a:spLocks noGrp="1"/>
          </p:cNvSpPr>
          <p:nvPr>
            <p:ph type="title"/>
          </p:nvPr>
        </p:nvSpPr>
        <p:spPr/>
        <p:txBody>
          <a:bodyPr/>
          <a:lstStyle/>
          <a:p>
            <a:r>
              <a:rPr lang="en-US" dirty="0" smtClean="0"/>
              <a:t>Planning is irrelevant and political</a:t>
            </a:r>
            <a:endParaRPr lang="en-US"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81108" y="4054707"/>
            <a:ext cx="3624723" cy="2803293"/>
          </a:xfrm>
          <a:prstGeom prst="rect">
            <a:avLst/>
          </a:prstGeom>
        </p:spPr>
      </p:pic>
    </p:spTree>
    <p:extLst>
      <p:ext uri="{BB962C8B-B14F-4D97-AF65-F5344CB8AC3E}">
        <p14:creationId xmlns:p14="http://schemas.microsoft.com/office/powerpoint/2010/main" val="39870545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9" y="206189"/>
            <a:ext cx="3916771" cy="2353656"/>
          </a:xfrm>
          <a:prstGeom prst="rect">
            <a:avLst/>
          </a:prstGeom>
        </p:spPr>
      </p:pic>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64294" y="1426369"/>
            <a:ext cx="3824311" cy="2266950"/>
          </a:xfrm>
        </p:spPr>
      </p:pic>
      <p:sp>
        <p:nvSpPr>
          <p:cNvPr id="3" name="Title 2"/>
          <p:cNvSpPr>
            <a:spLocks noGrp="1"/>
          </p:cNvSpPr>
          <p:nvPr>
            <p:ph type="title"/>
          </p:nvPr>
        </p:nvSpPr>
        <p:spPr/>
        <p:txBody>
          <a:bodyPr/>
          <a:lstStyle/>
          <a:p>
            <a:r>
              <a:rPr lang="en-US" dirty="0" smtClean="0"/>
              <a:t>One required pain: decentralization</a:t>
            </a:r>
            <a:endParaRPr lang="en-US"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1054" y="3009803"/>
            <a:ext cx="6020946" cy="3870608"/>
          </a:xfrm>
          <a:prstGeom prst="rect">
            <a:avLst/>
          </a:prstGeom>
        </p:spPr>
      </p:pic>
      <p:sp>
        <p:nvSpPr>
          <p:cNvPr id="7" name="Right Arrow 6"/>
          <p:cNvSpPr/>
          <p:nvPr/>
        </p:nvSpPr>
        <p:spPr>
          <a:xfrm rot="20566438">
            <a:off x="4313347" y="2128137"/>
            <a:ext cx="1532965" cy="3410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rot="1103874">
            <a:off x="4313347" y="3342954"/>
            <a:ext cx="1532965" cy="3410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74691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Agile transformation recipe</a:t>
            </a:r>
            <a:endParaRPr lang="en-US" dirty="0"/>
          </a:p>
        </p:txBody>
      </p:sp>
      <p:sp>
        <p:nvSpPr>
          <p:cNvPr id="5" name="Content Placeholder 4"/>
          <p:cNvSpPr>
            <a:spLocks noGrp="1"/>
          </p:cNvSpPr>
          <p:nvPr>
            <p:ph idx="1"/>
          </p:nvPr>
        </p:nvSpPr>
        <p:spPr>
          <a:xfrm>
            <a:off x="838200" y="1825626"/>
            <a:ext cx="10515600" cy="4830815"/>
          </a:xfrm>
        </p:spPr>
        <p:txBody>
          <a:bodyPr>
            <a:normAutofit/>
          </a:bodyPr>
          <a:lstStyle/>
          <a:p>
            <a:pPr marL="514338" indent="-514338">
              <a:buFont typeface="+mj-lt"/>
              <a:buAutoNum type="arabicPeriod"/>
            </a:pPr>
            <a:r>
              <a:rPr lang="en-US" dirty="0" smtClean="0"/>
              <a:t>Aligned TEAMS</a:t>
            </a:r>
          </a:p>
          <a:p>
            <a:pPr marL="514338" indent="-514338">
              <a:buFont typeface="+mj-lt"/>
              <a:buAutoNum type="arabicPeriod"/>
            </a:pPr>
            <a:r>
              <a:rPr lang="en-US" dirty="0" smtClean="0"/>
              <a:t>Drive out risk</a:t>
            </a:r>
          </a:p>
          <a:p>
            <a:pPr marL="514338" indent="-514338">
              <a:buFont typeface="+mj-lt"/>
              <a:buAutoNum type="arabicPeriod"/>
            </a:pPr>
            <a:r>
              <a:rPr lang="en-US" dirty="0" smtClean="0"/>
              <a:t>Real customer involvement</a:t>
            </a:r>
          </a:p>
          <a:p>
            <a:pPr marL="514338" indent="-514338">
              <a:buFont typeface="+mj-lt"/>
              <a:buAutoNum type="arabicPeriod"/>
            </a:pPr>
            <a:r>
              <a:rPr lang="en-US" dirty="0" smtClean="0"/>
              <a:t>Culture of sustained change (company-wide)</a:t>
            </a:r>
            <a:endParaRPr lang="en-US" dirty="0"/>
          </a:p>
          <a:p>
            <a:pPr marL="0" indent="0">
              <a:buNone/>
            </a:pPr>
            <a:endParaRPr lang="en-US" dirty="0" smtClean="0"/>
          </a:p>
          <a:p>
            <a:pPr marL="0" indent="0">
              <a:buNone/>
            </a:pPr>
            <a:r>
              <a:rPr lang="en-US" dirty="0" smtClean="0"/>
              <a:t>This is “Your Path Through Agile Fluency” restated</a:t>
            </a:r>
          </a:p>
          <a:p>
            <a:pPr marL="0" indent="0">
              <a:buNone/>
            </a:pPr>
            <a:r>
              <a:rPr lang="en-US" dirty="0"/>
              <a:t>	</a:t>
            </a:r>
            <a:r>
              <a:rPr lang="en-US" dirty="0" smtClean="0">
                <a:hlinkClick r:id="rId2"/>
              </a:rPr>
              <a:t>http://agilefluency.com/</a:t>
            </a:r>
            <a:r>
              <a:rPr lang="en-US" dirty="0" smtClean="0"/>
              <a:t>   (James Shore and Diana Larsen)</a:t>
            </a:r>
            <a:endParaRPr lang="en-US" dirty="0"/>
          </a:p>
          <a:p>
            <a:pPr marL="0" indent="0">
              <a:buNone/>
            </a:pPr>
            <a:endParaRPr lang="en-US" dirty="0" smtClean="0"/>
          </a:p>
          <a:p>
            <a:pPr marL="0" indent="0">
              <a:buNone/>
            </a:pPr>
            <a:r>
              <a:rPr lang="en-US" dirty="0" smtClean="0"/>
              <a:t>Start with 1 + 2, then add</a:t>
            </a:r>
            <a:endParaRPr lang="en-US" dirty="0"/>
          </a:p>
        </p:txBody>
      </p:sp>
    </p:spTree>
    <p:extLst>
      <p:ext uri="{BB962C8B-B14F-4D97-AF65-F5344CB8AC3E}">
        <p14:creationId xmlns:p14="http://schemas.microsoft.com/office/powerpoint/2010/main" val="3366460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33" y="0"/>
            <a:ext cx="12188067" cy="7617542"/>
          </a:xfrm>
        </p:spPr>
      </p:pic>
      <p:sp>
        <p:nvSpPr>
          <p:cNvPr id="3" name="Title 2"/>
          <p:cNvSpPr>
            <a:spLocks noGrp="1"/>
          </p:cNvSpPr>
          <p:nvPr>
            <p:ph type="title"/>
          </p:nvPr>
        </p:nvSpPr>
        <p:spPr>
          <a:xfrm>
            <a:off x="0" y="5261592"/>
            <a:ext cx="12192000" cy="1325563"/>
          </a:xfrm>
        </p:spPr>
        <p:txBody>
          <a:bodyPr/>
          <a:lstStyle/>
          <a:p>
            <a:r>
              <a:rPr lang="en-US" dirty="0" smtClean="0"/>
              <a:t>Fluency, not proficiency</a:t>
            </a:r>
            <a:endParaRPr lang="en-US" dirty="0"/>
          </a:p>
        </p:txBody>
      </p:sp>
    </p:spTree>
    <p:extLst>
      <p:ext uri="{BB962C8B-B14F-4D97-AF65-F5344CB8AC3E}">
        <p14:creationId xmlns:p14="http://schemas.microsoft.com/office/powerpoint/2010/main" val="20246093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Degrees of fluency?</a:t>
            </a:r>
            <a:endParaRPr lang="en-US" dirty="0"/>
          </a:p>
        </p:txBody>
      </p:sp>
      <p:sp>
        <p:nvSpPr>
          <p:cNvPr id="5" name="Content Placeholder 4"/>
          <p:cNvSpPr>
            <a:spLocks noGrp="1"/>
          </p:cNvSpPr>
          <p:nvPr>
            <p:ph idx="1"/>
          </p:nvPr>
        </p:nvSpPr>
        <p:spPr/>
        <p:txBody>
          <a:bodyPr/>
          <a:lstStyle/>
          <a:p>
            <a:pPr marL="514338" indent="-514338">
              <a:buFont typeface="+mj-lt"/>
              <a:buAutoNum type="arabicPeriod"/>
            </a:pPr>
            <a:r>
              <a:rPr lang="en-US" dirty="0" smtClean="0"/>
              <a:t>Re-label existing practices</a:t>
            </a:r>
          </a:p>
          <a:p>
            <a:pPr marL="514338" indent="-514338">
              <a:buFont typeface="+mj-lt"/>
              <a:buAutoNum type="arabicPeriod"/>
            </a:pPr>
            <a:r>
              <a:rPr lang="en-US" dirty="0" smtClean="0"/>
              <a:t>When coach is helping</a:t>
            </a:r>
          </a:p>
          <a:p>
            <a:pPr marL="514338" indent="-514338">
              <a:buFont typeface="+mj-lt"/>
              <a:buAutoNum type="arabicPeriod"/>
            </a:pPr>
            <a:r>
              <a:rPr lang="en-US" dirty="0" smtClean="0"/>
              <a:t>When I have seen a situation like this before</a:t>
            </a:r>
          </a:p>
          <a:p>
            <a:pPr marL="514338" indent="-514338">
              <a:buFont typeface="+mj-lt"/>
              <a:buAutoNum type="arabicPeriod"/>
            </a:pPr>
            <a:r>
              <a:rPr lang="en-US" dirty="0" smtClean="0"/>
              <a:t>New situations</a:t>
            </a:r>
          </a:p>
          <a:p>
            <a:pPr marL="514338" indent="-514338">
              <a:buFont typeface="+mj-lt"/>
              <a:buAutoNum type="arabicPeriod"/>
            </a:pPr>
            <a:r>
              <a:rPr lang="en-US" dirty="0" smtClean="0"/>
              <a:t>Under stress</a:t>
            </a:r>
            <a:endParaRPr lang="en-US" dirty="0"/>
          </a:p>
        </p:txBody>
      </p:sp>
    </p:spTree>
    <p:extLst>
      <p:ext uri="{BB962C8B-B14F-4D97-AF65-F5344CB8AC3E}">
        <p14:creationId xmlns:p14="http://schemas.microsoft.com/office/powerpoint/2010/main" val="4042885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1445</TotalTime>
  <Words>720</Words>
  <Application>Microsoft Office PowerPoint</Application>
  <PresentationFormat>Widescreen</PresentationFormat>
  <Paragraphs>166</Paragraphs>
  <Slides>26</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Cambria</vt:lpstr>
      <vt:lpstr>Candara</vt:lpstr>
      <vt:lpstr>Segoe UI</vt:lpstr>
      <vt:lpstr>Segoe UI Light</vt:lpstr>
      <vt:lpstr>Segoe UI Semilight</vt:lpstr>
      <vt:lpstr>Office Theme</vt:lpstr>
      <vt:lpstr>Adopting Agile via Continuous Improvement</vt:lpstr>
      <vt:lpstr>Why bother?</vt:lpstr>
      <vt:lpstr>Why listen to me?</vt:lpstr>
      <vt:lpstr>First reduce risk, then leverage low-risk</vt:lpstr>
      <vt:lpstr>Planning is irrelevant and political</vt:lpstr>
      <vt:lpstr>One required pain: decentralization</vt:lpstr>
      <vt:lpstr>Agile transformation recipe</vt:lpstr>
      <vt:lpstr>Fluency, not proficiency</vt:lpstr>
      <vt:lpstr>Degrees of fluency?</vt:lpstr>
      <vt:lpstr>The source of all risk</vt:lpstr>
      <vt:lpstr>The source of stabilization</vt:lpstr>
      <vt:lpstr>The source of all bugs</vt:lpstr>
      <vt:lpstr>Chunking &amp; Learning</vt:lpstr>
      <vt:lpstr>PowerPoint Presentation</vt:lpstr>
      <vt:lpstr>Real first chunk: make a team</vt:lpstr>
      <vt:lpstr>Change happens side-in</vt:lpstr>
      <vt:lpstr>PowerPoint Presentation</vt:lpstr>
      <vt:lpstr>First chunk: make a change without a bug</vt:lpstr>
      <vt:lpstr>Refactor all the things</vt:lpstr>
      <vt:lpstr>First team goal: own your destiny</vt:lpstr>
      <vt:lpstr>First product goal: great names</vt:lpstr>
      <vt:lpstr>Chunking &amp; early value</vt:lpstr>
      <vt:lpstr>Initial practices (well, mostly)</vt:lpstr>
      <vt:lpstr>The next 2 years </vt:lpstr>
      <vt:lpstr>PowerPoint Presentation</vt:lpstr>
      <vt:lpstr>TL;DR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Abel CodeMonk</dc:creator>
  <cp:lastModifiedBy>Abel CodeMonk</cp:lastModifiedBy>
  <cp:revision>94</cp:revision>
  <dcterms:created xsi:type="dcterms:W3CDTF">2014-02-25T23:14:24Z</dcterms:created>
  <dcterms:modified xsi:type="dcterms:W3CDTF">2014-02-27T01:50:59Z</dcterms:modified>
</cp:coreProperties>
</file>