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58" r:id="rId4"/>
    <p:sldId id="262" r:id="rId5"/>
    <p:sldId id="261" r:id="rId6"/>
    <p:sldId id="266" r:id="rId7"/>
    <p:sldId id="268" r:id="rId8"/>
    <p:sldId id="267" r:id="rId9"/>
    <p:sldId id="269" r:id="rId10"/>
    <p:sldId id="270" r:id="rId11"/>
    <p:sldId id="271" r:id="rId12"/>
    <p:sldId id="257" r:id="rId13"/>
    <p:sldId id="272" r:id="rId14"/>
    <p:sldId id="273" r:id="rId15"/>
    <p:sldId id="274" r:id="rId16"/>
    <p:sldId id="265" r:id="rId17"/>
    <p:sldId id="282" r:id="rId18"/>
    <p:sldId id="280" r:id="rId19"/>
    <p:sldId id="263" r:id="rId20"/>
    <p:sldId id="264" r:id="rId21"/>
    <p:sldId id="275" r:id="rId22"/>
    <p:sldId id="279" r:id="rId23"/>
    <p:sldId id="276" r:id="rId24"/>
    <p:sldId id="277" r:id="rId25"/>
    <p:sldId id="278" r:id="rId26"/>
    <p:sldId id="283" r:id="rId27"/>
    <p:sldId id="259"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000000"/>
    <a:srgbClr val="68686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47" autoAdjust="0"/>
    <p:restoredTop sz="94660"/>
  </p:normalViewPr>
  <p:slideViewPr>
    <p:cSldViewPr snapToGrid="0">
      <p:cViewPr varScale="1">
        <p:scale>
          <a:sx n="91" d="100"/>
          <a:sy n="91" d="100"/>
        </p:scale>
        <p:origin x="72" y="8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4">
  <dgm:title val=""/>
  <dgm:desc val=""/>
  <dgm:catLst>
    <dgm:cat type="accent1" pri="11400"/>
  </dgm:catLst>
  <dgm:styleLbl name="node0">
    <dgm:fillClrLst meth="cycle">
      <a:schemeClr val="accent1">
        <a:shade val="60000"/>
      </a:schemeClr>
    </dgm:fillClrLst>
    <dgm:linClrLst meth="repeat">
      <a:schemeClr val="lt1"/>
    </dgm:linClrLst>
    <dgm:effectClrLst/>
    <dgm:txLinClrLst/>
    <dgm:txFillClrLst/>
    <dgm:txEffectClrLst/>
  </dgm:styleLbl>
  <dgm:styleLbl name="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alignNode1">
    <dgm:fillClrLst meth="cycle">
      <a:schemeClr val="accent1">
        <a:shade val="50000"/>
      </a:schemeClr>
      <a:schemeClr val="accent1">
        <a:tint val="55000"/>
      </a:schemeClr>
    </dgm:fillClrLst>
    <dgm:linClrLst meth="cycle">
      <a:schemeClr val="accent1">
        <a:shade val="50000"/>
      </a:schemeClr>
      <a:schemeClr val="accent1">
        <a:tint val="55000"/>
      </a:schemeClr>
    </dgm:linClrLst>
    <dgm:effectClrLst/>
    <dgm:txLinClrLst/>
    <dgm:txFillClrLst/>
    <dgm:txEffectClrLst/>
  </dgm:styleLbl>
  <dgm:styleLbl name="ln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vennNode1">
    <dgm:fillClrLst meth="cycle">
      <a:schemeClr val="accent1">
        <a:shade val="80000"/>
        <a:alpha val="50000"/>
      </a:schemeClr>
      <a:schemeClr val="accent1">
        <a:tint val="50000"/>
        <a:alpha val="50000"/>
      </a:schemeClr>
    </dgm:fillClrLst>
    <dgm:linClrLst meth="repeat">
      <a:schemeClr val="lt1"/>
    </dgm:linClrLst>
    <dgm:effectClrLst/>
    <dgm:txLinClrLst/>
    <dgm:txFillClrLst/>
    <dgm:txEffectClrLst/>
  </dgm:styleLbl>
  <dgm:styleLbl name="node2">
    <dgm:fillClrLst>
      <a:schemeClr val="accent1">
        <a:shade val="80000"/>
      </a:schemeClr>
    </dgm:fillClrLst>
    <dgm:linClrLst meth="repeat">
      <a:schemeClr val="lt1"/>
    </dgm:linClrLst>
    <dgm:effectClrLst/>
    <dgm:txLinClrLst/>
    <dgm:txFillClrLst/>
    <dgm:txEffectClrLst/>
  </dgm:styleLbl>
  <dgm:styleLbl name="node3">
    <dgm:fillClrLst>
      <a:schemeClr val="accent1">
        <a:tint val="99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f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b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sibTrans1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0000"/>
      </a:schemeClr>
    </dgm:fillClrLst>
    <dgm:linClrLst meth="repeat">
      <a:schemeClr val="lt1"/>
    </dgm:linClrLst>
    <dgm:effectClrLst/>
    <dgm:txLinClrLst/>
    <dgm:txFillClrLst/>
    <dgm:txEffectClrLst/>
  </dgm:styleLbl>
  <dgm:styleLbl name="asst3">
    <dgm:fillClrLst>
      <a:schemeClr val="accent1">
        <a:tint val="70000"/>
      </a:schemeClr>
    </dgm:fillClrLst>
    <dgm:linClrLst meth="repeat">
      <a:schemeClr val="lt1"/>
    </dgm:linClrLst>
    <dgm:effectClrLst/>
    <dgm:txLinClrLst/>
    <dgm:txFillClrLst/>
    <dgm:txEffectClrLst/>
  </dgm:styleLbl>
  <dgm:styleLbl name="asst4">
    <dgm:fillClrLst>
      <a:schemeClr val="accent1">
        <a:tint val="5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align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bgAccFollowNode1">
    <dgm:fillClrLst meth="repeat">
      <a:schemeClr val="accent1">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55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E2A8BB5-35E6-457C-8BCA-C4DB21ED49DD}" type="doc">
      <dgm:prSet loTypeId="urn:microsoft.com/office/officeart/2005/8/layout/orgChart1" loCatId="hierarchy" qsTypeId="urn:microsoft.com/office/officeart/2005/8/quickstyle/simple1" qsCatId="simple" csTypeId="urn:microsoft.com/office/officeart/2005/8/colors/accent1_4" csCatId="accent1" phldr="1"/>
      <dgm:spPr/>
      <dgm:t>
        <a:bodyPr/>
        <a:lstStyle/>
        <a:p>
          <a:endParaRPr lang="en-US"/>
        </a:p>
      </dgm:t>
    </dgm:pt>
    <dgm:pt modelId="{F397D153-15EB-4384-B74C-8CB0FD9D60B2}">
      <dgm:prSet phldrT="[Text]"/>
      <dgm:spPr/>
      <dgm:t>
        <a:bodyPr/>
        <a:lstStyle/>
        <a:p>
          <a:r>
            <a:rPr lang="en-US" dirty="0"/>
            <a:t>Manager</a:t>
          </a:r>
        </a:p>
      </dgm:t>
    </dgm:pt>
    <dgm:pt modelId="{DF063852-F109-44BB-B516-8F8054F7D86B}" type="parTrans" cxnId="{F1F6A4FF-C2BE-45FC-9AAD-DDF93A6FF4B4}">
      <dgm:prSet/>
      <dgm:spPr/>
      <dgm:t>
        <a:bodyPr/>
        <a:lstStyle/>
        <a:p>
          <a:endParaRPr lang="en-US"/>
        </a:p>
      </dgm:t>
    </dgm:pt>
    <dgm:pt modelId="{71817106-061F-42C0-B95C-2B74FE470703}" type="sibTrans" cxnId="{F1F6A4FF-C2BE-45FC-9AAD-DDF93A6FF4B4}">
      <dgm:prSet/>
      <dgm:spPr/>
      <dgm:t>
        <a:bodyPr/>
        <a:lstStyle/>
        <a:p>
          <a:endParaRPr lang="en-US"/>
        </a:p>
      </dgm:t>
    </dgm:pt>
    <dgm:pt modelId="{79459E35-108A-484F-8B1E-DE80BF36DFF5}">
      <dgm:prSet phldrT="[Text]"/>
      <dgm:spPr/>
      <dgm:t>
        <a:bodyPr/>
        <a:lstStyle/>
        <a:p>
          <a:r>
            <a:rPr lang="en-US" dirty="0"/>
            <a:t>Manager</a:t>
          </a:r>
        </a:p>
      </dgm:t>
    </dgm:pt>
    <dgm:pt modelId="{2A639B9D-A09E-453F-B0DD-9BB71CCEDD4B}" type="parTrans" cxnId="{512E8068-717C-4299-81D4-CF6D6330877D}">
      <dgm:prSet/>
      <dgm:spPr/>
      <dgm:t>
        <a:bodyPr/>
        <a:lstStyle/>
        <a:p>
          <a:endParaRPr lang="en-US"/>
        </a:p>
      </dgm:t>
    </dgm:pt>
    <dgm:pt modelId="{E120DA36-7057-4FBD-AE7C-F6403EE989EA}" type="sibTrans" cxnId="{512E8068-717C-4299-81D4-CF6D6330877D}">
      <dgm:prSet/>
      <dgm:spPr/>
      <dgm:t>
        <a:bodyPr/>
        <a:lstStyle/>
        <a:p>
          <a:endParaRPr lang="en-US"/>
        </a:p>
      </dgm:t>
    </dgm:pt>
    <dgm:pt modelId="{27169E05-ECC3-498B-A3F5-02097EF753E7}">
      <dgm:prSet phldrT="[Text]"/>
      <dgm:spPr/>
      <dgm:t>
        <a:bodyPr/>
        <a:lstStyle/>
        <a:p>
          <a:r>
            <a:rPr lang="en-US" dirty="0"/>
            <a:t>Manager</a:t>
          </a:r>
        </a:p>
      </dgm:t>
    </dgm:pt>
    <dgm:pt modelId="{6F742A56-DDD2-43A6-A062-4BFE67FD4055}" type="parTrans" cxnId="{9A16D7F9-D767-4B5F-AD30-1AB2F00E3F7C}">
      <dgm:prSet/>
      <dgm:spPr/>
      <dgm:t>
        <a:bodyPr/>
        <a:lstStyle/>
        <a:p>
          <a:endParaRPr lang="en-US"/>
        </a:p>
      </dgm:t>
    </dgm:pt>
    <dgm:pt modelId="{D4B6AF5F-B9C7-4E35-93FA-D65354690A7C}" type="sibTrans" cxnId="{9A16D7F9-D767-4B5F-AD30-1AB2F00E3F7C}">
      <dgm:prSet/>
      <dgm:spPr/>
      <dgm:t>
        <a:bodyPr/>
        <a:lstStyle/>
        <a:p>
          <a:endParaRPr lang="en-US"/>
        </a:p>
      </dgm:t>
    </dgm:pt>
    <dgm:pt modelId="{4F247A75-0342-456C-A368-6786B002E32B}">
      <dgm:prSet phldrT="[Text]"/>
      <dgm:spPr/>
      <dgm:t>
        <a:bodyPr/>
        <a:lstStyle/>
        <a:p>
          <a:r>
            <a:rPr lang="en-US" dirty="0"/>
            <a:t>Manager</a:t>
          </a:r>
        </a:p>
      </dgm:t>
    </dgm:pt>
    <dgm:pt modelId="{A088DF41-5154-477D-A208-DB8340837F21}" type="sibTrans" cxnId="{48A093DB-BF22-4B5D-8B12-51C33DF3ECAB}">
      <dgm:prSet/>
      <dgm:spPr/>
      <dgm:t>
        <a:bodyPr/>
        <a:lstStyle/>
        <a:p>
          <a:endParaRPr lang="en-US"/>
        </a:p>
      </dgm:t>
    </dgm:pt>
    <dgm:pt modelId="{9F2535CA-425C-4E53-8BA8-16B5AD7E1E29}" type="parTrans" cxnId="{48A093DB-BF22-4B5D-8B12-51C33DF3ECAB}">
      <dgm:prSet/>
      <dgm:spPr/>
      <dgm:t>
        <a:bodyPr/>
        <a:lstStyle/>
        <a:p>
          <a:endParaRPr lang="en-US"/>
        </a:p>
      </dgm:t>
    </dgm:pt>
    <dgm:pt modelId="{F8DE70B3-D783-415B-AF3A-92CB84FD6854}">
      <dgm:prSet phldrT="[Text]"/>
      <dgm:spPr/>
      <dgm:t>
        <a:bodyPr/>
        <a:lstStyle/>
        <a:p>
          <a:r>
            <a:rPr lang="en-US" dirty="0"/>
            <a:t>Worker</a:t>
          </a:r>
        </a:p>
      </dgm:t>
    </dgm:pt>
    <dgm:pt modelId="{1C19DBB6-B90F-47F2-A5AB-3F623FC7923D}" type="parTrans" cxnId="{6FDE0FFA-EEFC-4F60-8120-B472C3C145F1}">
      <dgm:prSet/>
      <dgm:spPr/>
      <dgm:t>
        <a:bodyPr/>
        <a:lstStyle/>
        <a:p>
          <a:endParaRPr lang="en-US"/>
        </a:p>
      </dgm:t>
    </dgm:pt>
    <dgm:pt modelId="{23359B25-3CD4-4DD0-A3A0-1BDB8BA59AE5}" type="sibTrans" cxnId="{6FDE0FFA-EEFC-4F60-8120-B472C3C145F1}">
      <dgm:prSet/>
      <dgm:spPr/>
      <dgm:t>
        <a:bodyPr/>
        <a:lstStyle/>
        <a:p>
          <a:endParaRPr lang="en-US"/>
        </a:p>
      </dgm:t>
    </dgm:pt>
    <dgm:pt modelId="{37CAF0B6-2B3A-4193-8151-D1A7BDDF0355}">
      <dgm:prSet phldrT="[Text]"/>
      <dgm:spPr/>
      <dgm:t>
        <a:bodyPr/>
        <a:lstStyle/>
        <a:p>
          <a:r>
            <a:rPr lang="en-US" dirty="0"/>
            <a:t>Worker</a:t>
          </a:r>
        </a:p>
      </dgm:t>
    </dgm:pt>
    <dgm:pt modelId="{EAD7B88C-7673-48E6-83EA-B237B4D5B94C}" type="parTrans" cxnId="{463430C3-E01B-45CF-8D20-E1E18FFEA61A}">
      <dgm:prSet/>
      <dgm:spPr/>
      <dgm:t>
        <a:bodyPr/>
        <a:lstStyle/>
        <a:p>
          <a:endParaRPr lang="en-US"/>
        </a:p>
      </dgm:t>
    </dgm:pt>
    <dgm:pt modelId="{56241A96-0EB6-40EE-ADF5-9A3F2E79A00B}" type="sibTrans" cxnId="{463430C3-E01B-45CF-8D20-E1E18FFEA61A}">
      <dgm:prSet/>
      <dgm:spPr/>
      <dgm:t>
        <a:bodyPr/>
        <a:lstStyle/>
        <a:p>
          <a:endParaRPr lang="en-US"/>
        </a:p>
      </dgm:t>
    </dgm:pt>
    <dgm:pt modelId="{0A9A8B00-B17B-4310-B1E5-8C22BBC811CF}">
      <dgm:prSet phldrT="[Text]"/>
      <dgm:spPr/>
      <dgm:t>
        <a:bodyPr/>
        <a:lstStyle/>
        <a:p>
          <a:r>
            <a:rPr lang="en-US" dirty="0"/>
            <a:t>Worker</a:t>
          </a:r>
        </a:p>
      </dgm:t>
    </dgm:pt>
    <dgm:pt modelId="{DE7E5799-0258-44A8-B5B6-511609DBA1CD}" type="parTrans" cxnId="{B79C580A-8E70-484E-B13D-B2FA0868FB6B}">
      <dgm:prSet/>
      <dgm:spPr/>
      <dgm:t>
        <a:bodyPr/>
        <a:lstStyle/>
        <a:p>
          <a:endParaRPr lang="en-US"/>
        </a:p>
      </dgm:t>
    </dgm:pt>
    <dgm:pt modelId="{805E4DC5-D73C-4C4B-B459-5A98503E887E}" type="sibTrans" cxnId="{B79C580A-8E70-484E-B13D-B2FA0868FB6B}">
      <dgm:prSet/>
      <dgm:spPr/>
      <dgm:t>
        <a:bodyPr/>
        <a:lstStyle/>
        <a:p>
          <a:endParaRPr lang="en-US"/>
        </a:p>
      </dgm:t>
    </dgm:pt>
    <dgm:pt modelId="{8D39FF8B-224A-4168-B8D2-193A3EBC952A}">
      <dgm:prSet phldrT="[Text]"/>
      <dgm:spPr/>
      <dgm:t>
        <a:bodyPr/>
        <a:lstStyle/>
        <a:p>
          <a:r>
            <a:rPr lang="en-US" dirty="0"/>
            <a:t>Worker</a:t>
          </a:r>
        </a:p>
      </dgm:t>
    </dgm:pt>
    <dgm:pt modelId="{0F46F884-D4D5-4E69-8D1B-DA588D677A80}" type="parTrans" cxnId="{4D26818C-D266-4EA2-94AA-04427FC478F7}">
      <dgm:prSet/>
      <dgm:spPr/>
      <dgm:t>
        <a:bodyPr/>
        <a:lstStyle/>
        <a:p>
          <a:endParaRPr lang="en-US"/>
        </a:p>
      </dgm:t>
    </dgm:pt>
    <dgm:pt modelId="{8EEB978B-7AC3-427D-8F5C-FFEF15090FD8}" type="sibTrans" cxnId="{4D26818C-D266-4EA2-94AA-04427FC478F7}">
      <dgm:prSet/>
      <dgm:spPr/>
      <dgm:t>
        <a:bodyPr/>
        <a:lstStyle/>
        <a:p>
          <a:endParaRPr lang="en-US"/>
        </a:p>
      </dgm:t>
    </dgm:pt>
    <dgm:pt modelId="{58572B00-2504-47F4-BFD9-9EC6CD07A282}">
      <dgm:prSet phldrT="[Text]"/>
      <dgm:spPr/>
      <dgm:t>
        <a:bodyPr/>
        <a:lstStyle/>
        <a:p>
          <a:r>
            <a:rPr lang="en-US" dirty="0"/>
            <a:t>Worker</a:t>
          </a:r>
        </a:p>
      </dgm:t>
    </dgm:pt>
    <dgm:pt modelId="{B1F25920-719F-434D-A5E6-DF91C38C705F}" type="parTrans" cxnId="{01ED71A3-2596-4C33-A2D8-2FB9876F3800}">
      <dgm:prSet/>
      <dgm:spPr/>
      <dgm:t>
        <a:bodyPr/>
        <a:lstStyle/>
        <a:p>
          <a:endParaRPr lang="en-US"/>
        </a:p>
      </dgm:t>
    </dgm:pt>
    <dgm:pt modelId="{29873349-197F-4FC9-AD2A-07309237082A}" type="sibTrans" cxnId="{01ED71A3-2596-4C33-A2D8-2FB9876F3800}">
      <dgm:prSet/>
      <dgm:spPr/>
      <dgm:t>
        <a:bodyPr/>
        <a:lstStyle/>
        <a:p>
          <a:endParaRPr lang="en-US"/>
        </a:p>
      </dgm:t>
    </dgm:pt>
    <dgm:pt modelId="{F21E6D59-D64A-4D0A-8737-8B68E7F56A2E}">
      <dgm:prSet phldrT="[Text]"/>
      <dgm:spPr/>
      <dgm:t>
        <a:bodyPr/>
        <a:lstStyle/>
        <a:p>
          <a:r>
            <a:rPr lang="en-US" dirty="0"/>
            <a:t>Worker</a:t>
          </a:r>
        </a:p>
      </dgm:t>
    </dgm:pt>
    <dgm:pt modelId="{23327782-5350-43D5-923B-44775EF6EC96}" type="parTrans" cxnId="{A4E66C87-013F-485F-A736-0BCB0D9F717F}">
      <dgm:prSet/>
      <dgm:spPr/>
      <dgm:t>
        <a:bodyPr/>
        <a:lstStyle/>
        <a:p>
          <a:endParaRPr lang="en-US"/>
        </a:p>
      </dgm:t>
    </dgm:pt>
    <dgm:pt modelId="{0B47E41A-5E37-48E9-AF42-29BEC1C73927}" type="sibTrans" cxnId="{A4E66C87-013F-485F-A736-0BCB0D9F717F}">
      <dgm:prSet/>
      <dgm:spPr/>
      <dgm:t>
        <a:bodyPr/>
        <a:lstStyle/>
        <a:p>
          <a:endParaRPr lang="en-US"/>
        </a:p>
      </dgm:t>
    </dgm:pt>
    <dgm:pt modelId="{AC404342-2E00-4761-8405-A1DAD9C8B88E}">
      <dgm:prSet phldrT="[Text]"/>
      <dgm:spPr/>
      <dgm:t>
        <a:bodyPr/>
        <a:lstStyle/>
        <a:p>
          <a:r>
            <a:rPr lang="en-US" dirty="0"/>
            <a:t>Worker</a:t>
          </a:r>
        </a:p>
      </dgm:t>
    </dgm:pt>
    <dgm:pt modelId="{6C6A548F-8172-4257-BF7B-95C3128D2DAB}" type="parTrans" cxnId="{F8A8BCA5-5CB8-4CB6-9BF7-9B5C9D1B17BD}">
      <dgm:prSet/>
      <dgm:spPr/>
      <dgm:t>
        <a:bodyPr/>
        <a:lstStyle/>
        <a:p>
          <a:endParaRPr lang="en-US"/>
        </a:p>
      </dgm:t>
    </dgm:pt>
    <dgm:pt modelId="{C0FDF3B9-413E-427D-849D-7F2446756711}" type="sibTrans" cxnId="{F8A8BCA5-5CB8-4CB6-9BF7-9B5C9D1B17BD}">
      <dgm:prSet/>
      <dgm:spPr/>
      <dgm:t>
        <a:bodyPr/>
        <a:lstStyle/>
        <a:p>
          <a:endParaRPr lang="en-US"/>
        </a:p>
      </dgm:t>
    </dgm:pt>
    <dgm:pt modelId="{316C64A4-4F3E-498C-B826-7B09E56528D8}">
      <dgm:prSet phldrT="[Text]"/>
      <dgm:spPr/>
      <dgm:t>
        <a:bodyPr/>
        <a:lstStyle/>
        <a:p>
          <a:r>
            <a:rPr lang="en-US" dirty="0"/>
            <a:t>Worker</a:t>
          </a:r>
        </a:p>
      </dgm:t>
    </dgm:pt>
    <dgm:pt modelId="{AACD91BA-8FB4-4309-B729-9719A8409062}" type="parTrans" cxnId="{AFC84748-B05C-48EC-91FF-528492DFE39B}">
      <dgm:prSet/>
      <dgm:spPr/>
      <dgm:t>
        <a:bodyPr/>
        <a:lstStyle/>
        <a:p>
          <a:endParaRPr lang="en-US"/>
        </a:p>
      </dgm:t>
    </dgm:pt>
    <dgm:pt modelId="{E9749D14-9FF7-44E9-AA37-70E00C9DAA7B}" type="sibTrans" cxnId="{AFC84748-B05C-48EC-91FF-528492DFE39B}">
      <dgm:prSet/>
      <dgm:spPr/>
      <dgm:t>
        <a:bodyPr/>
        <a:lstStyle/>
        <a:p>
          <a:endParaRPr lang="en-US"/>
        </a:p>
      </dgm:t>
    </dgm:pt>
    <dgm:pt modelId="{C19DC671-D212-48A5-8621-F26C16B16D96}">
      <dgm:prSet phldrT="[Text]"/>
      <dgm:spPr/>
      <dgm:t>
        <a:bodyPr/>
        <a:lstStyle/>
        <a:p>
          <a:r>
            <a:rPr lang="en-US" dirty="0"/>
            <a:t>Worker</a:t>
          </a:r>
        </a:p>
      </dgm:t>
    </dgm:pt>
    <dgm:pt modelId="{F5DD1112-9BA4-4804-8733-31935CE2F12A}" type="parTrans" cxnId="{E3098DF4-6BE7-439E-99C6-9D1B3A5E5B67}">
      <dgm:prSet/>
      <dgm:spPr/>
      <dgm:t>
        <a:bodyPr/>
        <a:lstStyle/>
        <a:p>
          <a:endParaRPr lang="en-US"/>
        </a:p>
      </dgm:t>
    </dgm:pt>
    <dgm:pt modelId="{989C87B7-2A6F-4C80-A2EA-B117EA63CD21}" type="sibTrans" cxnId="{E3098DF4-6BE7-439E-99C6-9D1B3A5E5B67}">
      <dgm:prSet/>
      <dgm:spPr/>
      <dgm:t>
        <a:bodyPr/>
        <a:lstStyle/>
        <a:p>
          <a:endParaRPr lang="en-US"/>
        </a:p>
      </dgm:t>
    </dgm:pt>
    <dgm:pt modelId="{E8BA14DA-770F-4FFB-A003-4818950AFA72}">
      <dgm:prSet phldrT="[Text]"/>
      <dgm:spPr/>
      <dgm:t>
        <a:bodyPr/>
        <a:lstStyle/>
        <a:p>
          <a:r>
            <a:rPr lang="en-US" dirty="0"/>
            <a:t>Manager</a:t>
          </a:r>
        </a:p>
      </dgm:t>
    </dgm:pt>
    <dgm:pt modelId="{45461B89-E91C-4517-8ECF-0F2D43D23CF4}" type="parTrans" cxnId="{5FFF4345-16EB-40CB-B6F2-4F0C2EAC28E2}">
      <dgm:prSet/>
      <dgm:spPr/>
      <dgm:t>
        <a:bodyPr/>
        <a:lstStyle/>
        <a:p>
          <a:endParaRPr lang="en-US"/>
        </a:p>
      </dgm:t>
    </dgm:pt>
    <dgm:pt modelId="{37431283-4FF1-4A68-9681-7C80B844E60C}" type="sibTrans" cxnId="{5FFF4345-16EB-40CB-B6F2-4F0C2EAC28E2}">
      <dgm:prSet/>
      <dgm:spPr/>
      <dgm:t>
        <a:bodyPr/>
        <a:lstStyle/>
        <a:p>
          <a:endParaRPr lang="en-US"/>
        </a:p>
      </dgm:t>
    </dgm:pt>
    <dgm:pt modelId="{D91868F7-5FDF-4F13-8729-16339445763F}">
      <dgm:prSet phldrT="[Text]"/>
      <dgm:spPr/>
      <dgm:t>
        <a:bodyPr/>
        <a:lstStyle/>
        <a:p>
          <a:r>
            <a:rPr lang="en-US" dirty="0"/>
            <a:t>Worker</a:t>
          </a:r>
        </a:p>
      </dgm:t>
    </dgm:pt>
    <dgm:pt modelId="{5749261C-62B0-41F2-AE1C-A5EC02E17D1C}" type="parTrans" cxnId="{CBF37764-B668-4CEB-AAE3-E767C3D6A6D7}">
      <dgm:prSet/>
      <dgm:spPr/>
      <dgm:t>
        <a:bodyPr/>
        <a:lstStyle/>
        <a:p>
          <a:endParaRPr lang="en-US"/>
        </a:p>
      </dgm:t>
    </dgm:pt>
    <dgm:pt modelId="{C0A0A9E3-F570-47A7-A668-6FD5B1BD5C6E}" type="sibTrans" cxnId="{CBF37764-B668-4CEB-AAE3-E767C3D6A6D7}">
      <dgm:prSet/>
      <dgm:spPr/>
      <dgm:t>
        <a:bodyPr/>
        <a:lstStyle/>
        <a:p>
          <a:endParaRPr lang="en-US"/>
        </a:p>
      </dgm:t>
    </dgm:pt>
    <dgm:pt modelId="{1CF535CF-3713-465C-AE07-979255AFF222}">
      <dgm:prSet phldrT="[Text]"/>
      <dgm:spPr/>
      <dgm:t>
        <a:bodyPr/>
        <a:lstStyle/>
        <a:p>
          <a:r>
            <a:rPr lang="en-US" dirty="0"/>
            <a:t>Worker</a:t>
          </a:r>
        </a:p>
      </dgm:t>
    </dgm:pt>
    <dgm:pt modelId="{F6F57FEA-18F4-492A-AE53-45290B27DF57}" type="parTrans" cxnId="{46AF429C-67A6-485E-AB3E-A6A6453B3D90}">
      <dgm:prSet/>
      <dgm:spPr/>
      <dgm:t>
        <a:bodyPr/>
        <a:lstStyle/>
        <a:p>
          <a:endParaRPr lang="en-US"/>
        </a:p>
      </dgm:t>
    </dgm:pt>
    <dgm:pt modelId="{FF393B2F-ECDA-46C5-B246-4BFCED9D8843}" type="sibTrans" cxnId="{46AF429C-67A6-485E-AB3E-A6A6453B3D90}">
      <dgm:prSet/>
      <dgm:spPr/>
      <dgm:t>
        <a:bodyPr/>
        <a:lstStyle/>
        <a:p>
          <a:endParaRPr lang="en-US"/>
        </a:p>
      </dgm:t>
    </dgm:pt>
    <dgm:pt modelId="{3E2F2711-2F11-4D19-9E4E-8F377FB58DBF}" type="pres">
      <dgm:prSet presAssocID="{8E2A8BB5-35E6-457C-8BCA-C4DB21ED49DD}" presName="hierChild1" presStyleCnt="0">
        <dgm:presLayoutVars>
          <dgm:orgChart val="1"/>
          <dgm:chPref val="1"/>
          <dgm:dir/>
          <dgm:animOne val="branch"/>
          <dgm:animLvl val="lvl"/>
          <dgm:resizeHandles/>
        </dgm:presLayoutVars>
      </dgm:prSet>
      <dgm:spPr/>
    </dgm:pt>
    <dgm:pt modelId="{BC235458-DD03-440F-A3CA-E74772559285}" type="pres">
      <dgm:prSet presAssocID="{F397D153-15EB-4384-B74C-8CB0FD9D60B2}" presName="hierRoot1" presStyleCnt="0">
        <dgm:presLayoutVars>
          <dgm:hierBranch val="init"/>
        </dgm:presLayoutVars>
      </dgm:prSet>
      <dgm:spPr/>
    </dgm:pt>
    <dgm:pt modelId="{54BF613B-6DD2-4F02-AE9B-BF1E27E53762}" type="pres">
      <dgm:prSet presAssocID="{F397D153-15EB-4384-B74C-8CB0FD9D60B2}" presName="rootComposite1" presStyleCnt="0"/>
      <dgm:spPr/>
    </dgm:pt>
    <dgm:pt modelId="{29B44CDF-080D-4CD9-9D1F-B2BB888BFF0B}" type="pres">
      <dgm:prSet presAssocID="{F397D153-15EB-4384-B74C-8CB0FD9D60B2}" presName="rootText1" presStyleLbl="node0" presStyleIdx="0" presStyleCnt="1">
        <dgm:presLayoutVars>
          <dgm:chPref val="3"/>
        </dgm:presLayoutVars>
      </dgm:prSet>
      <dgm:spPr/>
    </dgm:pt>
    <dgm:pt modelId="{74E4054F-4BDC-4519-A699-E37E39E2A98F}" type="pres">
      <dgm:prSet presAssocID="{F397D153-15EB-4384-B74C-8CB0FD9D60B2}" presName="rootConnector1" presStyleLbl="node1" presStyleIdx="0" presStyleCnt="0"/>
      <dgm:spPr/>
    </dgm:pt>
    <dgm:pt modelId="{C3DBE664-8E83-4B01-91F0-2D19F719657B}" type="pres">
      <dgm:prSet presAssocID="{F397D153-15EB-4384-B74C-8CB0FD9D60B2}" presName="hierChild2" presStyleCnt="0"/>
      <dgm:spPr/>
    </dgm:pt>
    <dgm:pt modelId="{3E468312-6B0D-4556-A2BD-DA7AD877CE32}" type="pres">
      <dgm:prSet presAssocID="{9F2535CA-425C-4E53-8BA8-16B5AD7E1E29}" presName="Name37" presStyleLbl="parChTrans1D2" presStyleIdx="0" presStyleCnt="2"/>
      <dgm:spPr/>
    </dgm:pt>
    <dgm:pt modelId="{4C00672A-2098-49D6-8EDE-78BCCA9F4C1D}" type="pres">
      <dgm:prSet presAssocID="{4F247A75-0342-456C-A368-6786B002E32B}" presName="hierRoot2" presStyleCnt="0">
        <dgm:presLayoutVars>
          <dgm:hierBranch val="init"/>
        </dgm:presLayoutVars>
      </dgm:prSet>
      <dgm:spPr/>
    </dgm:pt>
    <dgm:pt modelId="{54FCCD27-2B52-43CD-A928-15D798AD896F}" type="pres">
      <dgm:prSet presAssocID="{4F247A75-0342-456C-A368-6786B002E32B}" presName="rootComposite" presStyleCnt="0"/>
      <dgm:spPr/>
    </dgm:pt>
    <dgm:pt modelId="{144C838D-764A-4592-8192-1FD52B1356DC}" type="pres">
      <dgm:prSet presAssocID="{4F247A75-0342-456C-A368-6786B002E32B}" presName="rootText" presStyleLbl="node2" presStyleIdx="0" presStyleCnt="2">
        <dgm:presLayoutVars>
          <dgm:chPref val="3"/>
        </dgm:presLayoutVars>
      </dgm:prSet>
      <dgm:spPr/>
    </dgm:pt>
    <dgm:pt modelId="{FC3CF3E0-5140-4547-9F6D-1DE459C7E9C0}" type="pres">
      <dgm:prSet presAssocID="{4F247A75-0342-456C-A368-6786B002E32B}" presName="rootConnector" presStyleLbl="node2" presStyleIdx="0" presStyleCnt="2"/>
      <dgm:spPr/>
    </dgm:pt>
    <dgm:pt modelId="{514B37EB-4639-48C9-A9BC-DACB9042BC72}" type="pres">
      <dgm:prSet presAssocID="{4F247A75-0342-456C-A368-6786B002E32B}" presName="hierChild4" presStyleCnt="0"/>
      <dgm:spPr/>
    </dgm:pt>
    <dgm:pt modelId="{D930FCAD-A2BB-4F29-8308-979787100A45}" type="pres">
      <dgm:prSet presAssocID="{1C19DBB6-B90F-47F2-A5AB-3F623FC7923D}" presName="Name37" presStyleLbl="parChTrans1D3" presStyleIdx="0" presStyleCnt="7"/>
      <dgm:spPr/>
    </dgm:pt>
    <dgm:pt modelId="{1CB8BCB9-D8CB-44DF-BD34-64037C2FEE7C}" type="pres">
      <dgm:prSet presAssocID="{F8DE70B3-D783-415B-AF3A-92CB84FD6854}" presName="hierRoot2" presStyleCnt="0">
        <dgm:presLayoutVars>
          <dgm:hierBranch val="init"/>
        </dgm:presLayoutVars>
      </dgm:prSet>
      <dgm:spPr/>
    </dgm:pt>
    <dgm:pt modelId="{BE89FE7E-9D0A-422A-AAB7-C9F389A2FD9F}" type="pres">
      <dgm:prSet presAssocID="{F8DE70B3-D783-415B-AF3A-92CB84FD6854}" presName="rootComposite" presStyleCnt="0"/>
      <dgm:spPr/>
    </dgm:pt>
    <dgm:pt modelId="{BA3D34F7-4F8D-47BD-8FCA-51FA2EB9BC38}" type="pres">
      <dgm:prSet presAssocID="{F8DE70B3-D783-415B-AF3A-92CB84FD6854}" presName="rootText" presStyleLbl="node3" presStyleIdx="0" presStyleCnt="7">
        <dgm:presLayoutVars>
          <dgm:chPref val="3"/>
        </dgm:presLayoutVars>
      </dgm:prSet>
      <dgm:spPr/>
    </dgm:pt>
    <dgm:pt modelId="{64355AFD-C725-4168-8AD9-87A1FE2EEE49}" type="pres">
      <dgm:prSet presAssocID="{F8DE70B3-D783-415B-AF3A-92CB84FD6854}" presName="rootConnector" presStyleLbl="node3" presStyleIdx="0" presStyleCnt="7"/>
      <dgm:spPr/>
    </dgm:pt>
    <dgm:pt modelId="{D151DFEC-3678-410E-97CE-6D93F0F22DC6}" type="pres">
      <dgm:prSet presAssocID="{F8DE70B3-D783-415B-AF3A-92CB84FD6854}" presName="hierChild4" presStyleCnt="0"/>
      <dgm:spPr/>
    </dgm:pt>
    <dgm:pt modelId="{5CF5A1A0-3343-4616-ADD7-ABDDB19B357C}" type="pres">
      <dgm:prSet presAssocID="{F8DE70B3-D783-415B-AF3A-92CB84FD6854}" presName="hierChild5" presStyleCnt="0"/>
      <dgm:spPr/>
    </dgm:pt>
    <dgm:pt modelId="{9BC2531C-4ECC-4424-8D41-2644D5350B74}" type="pres">
      <dgm:prSet presAssocID="{EAD7B88C-7673-48E6-83EA-B237B4D5B94C}" presName="Name37" presStyleLbl="parChTrans1D3" presStyleIdx="1" presStyleCnt="7"/>
      <dgm:spPr/>
    </dgm:pt>
    <dgm:pt modelId="{72EB425F-147E-4813-9DC3-51CB30953AFD}" type="pres">
      <dgm:prSet presAssocID="{37CAF0B6-2B3A-4193-8151-D1A7BDDF0355}" presName="hierRoot2" presStyleCnt="0">
        <dgm:presLayoutVars>
          <dgm:hierBranch val="init"/>
        </dgm:presLayoutVars>
      </dgm:prSet>
      <dgm:spPr/>
    </dgm:pt>
    <dgm:pt modelId="{57B25706-9938-4465-BA21-F309E45794B6}" type="pres">
      <dgm:prSet presAssocID="{37CAF0B6-2B3A-4193-8151-D1A7BDDF0355}" presName="rootComposite" presStyleCnt="0"/>
      <dgm:spPr/>
    </dgm:pt>
    <dgm:pt modelId="{3B65DE04-9A6D-4463-8299-8950C31F645E}" type="pres">
      <dgm:prSet presAssocID="{37CAF0B6-2B3A-4193-8151-D1A7BDDF0355}" presName="rootText" presStyleLbl="node3" presStyleIdx="1" presStyleCnt="7">
        <dgm:presLayoutVars>
          <dgm:chPref val="3"/>
        </dgm:presLayoutVars>
      </dgm:prSet>
      <dgm:spPr/>
    </dgm:pt>
    <dgm:pt modelId="{7064397D-8809-4EB5-9AED-B1A8366B29C7}" type="pres">
      <dgm:prSet presAssocID="{37CAF0B6-2B3A-4193-8151-D1A7BDDF0355}" presName="rootConnector" presStyleLbl="node3" presStyleIdx="1" presStyleCnt="7"/>
      <dgm:spPr/>
    </dgm:pt>
    <dgm:pt modelId="{4CB92713-4496-4E74-95B2-AE85CE608356}" type="pres">
      <dgm:prSet presAssocID="{37CAF0B6-2B3A-4193-8151-D1A7BDDF0355}" presName="hierChild4" presStyleCnt="0"/>
      <dgm:spPr/>
    </dgm:pt>
    <dgm:pt modelId="{51D2605C-CA28-4DCD-B4DC-52C397108568}" type="pres">
      <dgm:prSet presAssocID="{37CAF0B6-2B3A-4193-8151-D1A7BDDF0355}" presName="hierChild5" presStyleCnt="0"/>
      <dgm:spPr/>
    </dgm:pt>
    <dgm:pt modelId="{538A7C7A-8493-4C77-868F-D0A895B754B6}" type="pres">
      <dgm:prSet presAssocID="{DE7E5799-0258-44A8-B5B6-511609DBA1CD}" presName="Name37" presStyleLbl="parChTrans1D3" presStyleIdx="2" presStyleCnt="7"/>
      <dgm:spPr/>
    </dgm:pt>
    <dgm:pt modelId="{57B368CC-0BC0-4FDC-8982-E2BE17F78E1B}" type="pres">
      <dgm:prSet presAssocID="{0A9A8B00-B17B-4310-B1E5-8C22BBC811CF}" presName="hierRoot2" presStyleCnt="0">
        <dgm:presLayoutVars>
          <dgm:hierBranch val="init"/>
        </dgm:presLayoutVars>
      </dgm:prSet>
      <dgm:spPr/>
    </dgm:pt>
    <dgm:pt modelId="{CF1A5401-FBF5-43B5-9233-7B2BD21A0CD1}" type="pres">
      <dgm:prSet presAssocID="{0A9A8B00-B17B-4310-B1E5-8C22BBC811CF}" presName="rootComposite" presStyleCnt="0"/>
      <dgm:spPr/>
    </dgm:pt>
    <dgm:pt modelId="{29B7F729-A93B-46F5-BC40-092843585B94}" type="pres">
      <dgm:prSet presAssocID="{0A9A8B00-B17B-4310-B1E5-8C22BBC811CF}" presName="rootText" presStyleLbl="node3" presStyleIdx="2" presStyleCnt="7">
        <dgm:presLayoutVars>
          <dgm:chPref val="3"/>
        </dgm:presLayoutVars>
      </dgm:prSet>
      <dgm:spPr/>
    </dgm:pt>
    <dgm:pt modelId="{0F97FC35-70AE-450F-BD73-E275DD5694CF}" type="pres">
      <dgm:prSet presAssocID="{0A9A8B00-B17B-4310-B1E5-8C22BBC811CF}" presName="rootConnector" presStyleLbl="node3" presStyleIdx="2" presStyleCnt="7"/>
      <dgm:spPr/>
    </dgm:pt>
    <dgm:pt modelId="{E82C2A1A-30F1-481B-AF5B-01052264FB71}" type="pres">
      <dgm:prSet presAssocID="{0A9A8B00-B17B-4310-B1E5-8C22BBC811CF}" presName="hierChild4" presStyleCnt="0"/>
      <dgm:spPr/>
    </dgm:pt>
    <dgm:pt modelId="{3279B556-D7CA-4560-8711-19B898725A31}" type="pres">
      <dgm:prSet presAssocID="{0A9A8B00-B17B-4310-B1E5-8C22BBC811CF}" presName="hierChild5" presStyleCnt="0"/>
      <dgm:spPr/>
    </dgm:pt>
    <dgm:pt modelId="{AFF5652A-13CD-4E58-987B-A96C3EAABA48}" type="pres">
      <dgm:prSet presAssocID="{4F247A75-0342-456C-A368-6786B002E32B}" presName="hierChild5" presStyleCnt="0"/>
      <dgm:spPr/>
    </dgm:pt>
    <dgm:pt modelId="{7542B538-8062-4160-AC86-1ABCE22FF18F}" type="pres">
      <dgm:prSet presAssocID="{2A639B9D-A09E-453F-B0DD-9BB71CCEDD4B}" presName="Name37" presStyleLbl="parChTrans1D2" presStyleIdx="1" presStyleCnt="2"/>
      <dgm:spPr/>
    </dgm:pt>
    <dgm:pt modelId="{B588FD81-3F5C-4B08-89E3-22374A66B70D}" type="pres">
      <dgm:prSet presAssocID="{79459E35-108A-484F-8B1E-DE80BF36DFF5}" presName="hierRoot2" presStyleCnt="0">
        <dgm:presLayoutVars>
          <dgm:hierBranch val="init"/>
        </dgm:presLayoutVars>
      </dgm:prSet>
      <dgm:spPr/>
    </dgm:pt>
    <dgm:pt modelId="{4E7C3091-73E0-4AD0-95F2-CB4A6E09FDFD}" type="pres">
      <dgm:prSet presAssocID="{79459E35-108A-484F-8B1E-DE80BF36DFF5}" presName="rootComposite" presStyleCnt="0"/>
      <dgm:spPr/>
    </dgm:pt>
    <dgm:pt modelId="{8E802B05-C118-4502-9710-D1CAFDF2AD7A}" type="pres">
      <dgm:prSet presAssocID="{79459E35-108A-484F-8B1E-DE80BF36DFF5}" presName="rootText" presStyleLbl="node2" presStyleIdx="1" presStyleCnt="2">
        <dgm:presLayoutVars>
          <dgm:chPref val="3"/>
        </dgm:presLayoutVars>
      </dgm:prSet>
      <dgm:spPr/>
    </dgm:pt>
    <dgm:pt modelId="{FF0FEED4-6B7C-4105-9974-237CC5F9960F}" type="pres">
      <dgm:prSet presAssocID="{79459E35-108A-484F-8B1E-DE80BF36DFF5}" presName="rootConnector" presStyleLbl="node2" presStyleIdx="1" presStyleCnt="2"/>
      <dgm:spPr/>
    </dgm:pt>
    <dgm:pt modelId="{2ADED712-F446-43D2-B467-C2875BBA445D}" type="pres">
      <dgm:prSet presAssocID="{79459E35-108A-484F-8B1E-DE80BF36DFF5}" presName="hierChild4" presStyleCnt="0"/>
      <dgm:spPr/>
    </dgm:pt>
    <dgm:pt modelId="{E55AFD22-4CC8-4562-A9E8-12EDDAF8058F}" type="pres">
      <dgm:prSet presAssocID="{45461B89-E91C-4517-8ECF-0F2D43D23CF4}" presName="Name37" presStyleLbl="parChTrans1D3" presStyleIdx="3" presStyleCnt="7"/>
      <dgm:spPr/>
    </dgm:pt>
    <dgm:pt modelId="{F9067B24-3B3B-4F54-8796-021D2C901A4D}" type="pres">
      <dgm:prSet presAssocID="{E8BA14DA-770F-4FFB-A003-4818950AFA72}" presName="hierRoot2" presStyleCnt="0">
        <dgm:presLayoutVars>
          <dgm:hierBranch val="init"/>
        </dgm:presLayoutVars>
      </dgm:prSet>
      <dgm:spPr/>
    </dgm:pt>
    <dgm:pt modelId="{74036781-6FE3-46A3-BA7D-7BD7450B8B32}" type="pres">
      <dgm:prSet presAssocID="{E8BA14DA-770F-4FFB-A003-4818950AFA72}" presName="rootComposite" presStyleCnt="0"/>
      <dgm:spPr/>
    </dgm:pt>
    <dgm:pt modelId="{F0B4AB1C-C1D2-40A7-92A4-A78A1846CA6B}" type="pres">
      <dgm:prSet presAssocID="{E8BA14DA-770F-4FFB-A003-4818950AFA72}" presName="rootText" presStyleLbl="node3" presStyleIdx="3" presStyleCnt="7">
        <dgm:presLayoutVars>
          <dgm:chPref val="3"/>
        </dgm:presLayoutVars>
      </dgm:prSet>
      <dgm:spPr/>
    </dgm:pt>
    <dgm:pt modelId="{84DFBCF8-BB40-4AD7-9AE4-D52BFDED2D36}" type="pres">
      <dgm:prSet presAssocID="{E8BA14DA-770F-4FFB-A003-4818950AFA72}" presName="rootConnector" presStyleLbl="node3" presStyleIdx="3" presStyleCnt="7"/>
      <dgm:spPr/>
    </dgm:pt>
    <dgm:pt modelId="{90739E1E-521B-4ADE-86A9-9C71AE0CDD5F}" type="pres">
      <dgm:prSet presAssocID="{E8BA14DA-770F-4FFB-A003-4818950AFA72}" presName="hierChild4" presStyleCnt="0"/>
      <dgm:spPr/>
    </dgm:pt>
    <dgm:pt modelId="{193BEC0C-441A-431A-B58B-57E8CFB9BA8A}" type="pres">
      <dgm:prSet presAssocID="{0F46F884-D4D5-4E69-8D1B-DA588D677A80}" presName="Name37" presStyleLbl="parChTrans1D4" presStyleIdx="0" presStyleCnt="6"/>
      <dgm:spPr/>
    </dgm:pt>
    <dgm:pt modelId="{643003F5-98C2-491B-8A50-73C7DC7B4BBC}" type="pres">
      <dgm:prSet presAssocID="{8D39FF8B-224A-4168-B8D2-193A3EBC952A}" presName="hierRoot2" presStyleCnt="0">
        <dgm:presLayoutVars>
          <dgm:hierBranch val="init"/>
        </dgm:presLayoutVars>
      </dgm:prSet>
      <dgm:spPr/>
    </dgm:pt>
    <dgm:pt modelId="{00DF700D-978A-4382-BDAF-E5C742BE24BF}" type="pres">
      <dgm:prSet presAssocID="{8D39FF8B-224A-4168-B8D2-193A3EBC952A}" presName="rootComposite" presStyleCnt="0"/>
      <dgm:spPr/>
    </dgm:pt>
    <dgm:pt modelId="{EE9F9C33-F6AE-4F82-9499-29FEE97F1CDA}" type="pres">
      <dgm:prSet presAssocID="{8D39FF8B-224A-4168-B8D2-193A3EBC952A}" presName="rootText" presStyleLbl="node4" presStyleIdx="0" presStyleCnt="6">
        <dgm:presLayoutVars>
          <dgm:chPref val="3"/>
        </dgm:presLayoutVars>
      </dgm:prSet>
      <dgm:spPr/>
    </dgm:pt>
    <dgm:pt modelId="{A8D1C561-8D0A-4083-8726-418F9444157A}" type="pres">
      <dgm:prSet presAssocID="{8D39FF8B-224A-4168-B8D2-193A3EBC952A}" presName="rootConnector" presStyleLbl="node4" presStyleIdx="0" presStyleCnt="6"/>
      <dgm:spPr/>
    </dgm:pt>
    <dgm:pt modelId="{1459A76E-2EAF-47EA-B84D-51A22461B5FC}" type="pres">
      <dgm:prSet presAssocID="{8D39FF8B-224A-4168-B8D2-193A3EBC952A}" presName="hierChild4" presStyleCnt="0"/>
      <dgm:spPr/>
    </dgm:pt>
    <dgm:pt modelId="{E5C482BA-4B17-4A07-84A7-71BD7BAD61AE}" type="pres">
      <dgm:prSet presAssocID="{8D39FF8B-224A-4168-B8D2-193A3EBC952A}" presName="hierChild5" presStyleCnt="0"/>
      <dgm:spPr/>
    </dgm:pt>
    <dgm:pt modelId="{22B612E0-DEC2-4EAD-B80C-359DCB39F4ED}" type="pres">
      <dgm:prSet presAssocID="{B1F25920-719F-434D-A5E6-DF91C38C705F}" presName="Name37" presStyleLbl="parChTrans1D4" presStyleIdx="1" presStyleCnt="6"/>
      <dgm:spPr/>
    </dgm:pt>
    <dgm:pt modelId="{7841B08F-DC5C-4758-A621-D5E691A65F32}" type="pres">
      <dgm:prSet presAssocID="{58572B00-2504-47F4-BFD9-9EC6CD07A282}" presName="hierRoot2" presStyleCnt="0">
        <dgm:presLayoutVars>
          <dgm:hierBranch val="init"/>
        </dgm:presLayoutVars>
      </dgm:prSet>
      <dgm:spPr/>
    </dgm:pt>
    <dgm:pt modelId="{E939A1D4-8E29-4315-A569-7014AA59E9A6}" type="pres">
      <dgm:prSet presAssocID="{58572B00-2504-47F4-BFD9-9EC6CD07A282}" presName="rootComposite" presStyleCnt="0"/>
      <dgm:spPr/>
    </dgm:pt>
    <dgm:pt modelId="{519972BB-2438-4A73-843D-2E5717D4426B}" type="pres">
      <dgm:prSet presAssocID="{58572B00-2504-47F4-BFD9-9EC6CD07A282}" presName="rootText" presStyleLbl="node4" presStyleIdx="1" presStyleCnt="6">
        <dgm:presLayoutVars>
          <dgm:chPref val="3"/>
        </dgm:presLayoutVars>
      </dgm:prSet>
      <dgm:spPr/>
    </dgm:pt>
    <dgm:pt modelId="{1DBB822D-BCDA-46F0-988F-976BD2A906E2}" type="pres">
      <dgm:prSet presAssocID="{58572B00-2504-47F4-BFD9-9EC6CD07A282}" presName="rootConnector" presStyleLbl="node4" presStyleIdx="1" presStyleCnt="6"/>
      <dgm:spPr/>
    </dgm:pt>
    <dgm:pt modelId="{4ACA4971-BC8C-47A8-84B0-DDBEB39B944D}" type="pres">
      <dgm:prSet presAssocID="{58572B00-2504-47F4-BFD9-9EC6CD07A282}" presName="hierChild4" presStyleCnt="0"/>
      <dgm:spPr/>
    </dgm:pt>
    <dgm:pt modelId="{439A58DE-DF6B-43EF-A273-C7FEE4C6A998}" type="pres">
      <dgm:prSet presAssocID="{58572B00-2504-47F4-BFD9-9EC6CD07A282}" presName="hierChild5" presStyleCnt="0"/>
      <dgm:spPr/>
    </dgm:pt>
    <dgm:pt modelId="{9767A78E-3AB8-402F-96E8-26985A1B9346}" type="pres">
      <dgm:prSet presAssocID="{23327782-5350-43D5-923B-44775EF6EC96}" presName="Name37" presStyleLbl="parChTrans1D4" presStyleIdx="2" presStyleCnt="6"/>
      <dgm:spPr/>
    </dgm:pt>
    <dgm:pt modelId="{D72F71CF-F317-4C06-8BCF-7A759B0FDA14}" type="pres">
      <dgm:prSet presAssocID="{F21E6D59-D64A-4D0A-8737-8B68E7F56A2E}" presName="hierRoot2" presStyleCnt="0">
        <dgm:presLayoutVars>
          <dgm:hierBranch val="init"/>
        </dgm:presLayoutVars>
      </dgm:prSet>
      <dgm:spPr/>
    </dgm:pt>
    <dgm:pt modelId="{BFA4778A-34E2-424A-987C-3709C04574D8}" type="pres">
      <dgm:prSet presAssocID="{F21E6D59-D64A-4D0A-8737-8B68E7F56A2E}" presName="rootComposite" presStyleCnt="0"/>
      <dgm:spPr/>
    </dgm:pt>
    <dgm:pt modelId="{C4BE7CC0-81CF-4044-8902-105C3C5BC650}" type="pres">
      <dgm:prSet presAssocID="{F21E6D59-D64A-4D0A-8737-8B68E7F56A2E}" presName="rootText" presStyleLbl="node4" presStyleIdx="2" presStyleCnt="6">
        <dgm:presLayoutVars>
          <dgm:chPref val="3"/>
        </dgm:presLayoutVars>
      </dgm:prSet>
      <dgm:spPr/>
    </dgm:pt>
    <dgm:pt modelId="{19C36988-CF1F-4728-ACEB-8D5AA80E61C0}" type="pres">
      <dgm:prSet presAssocID="{F21E6D59-D64A-4D0A-8737-8B68E7F56A2E}" presName="rootConnector" presStyleLbl="node4" presStyleIdx="2" presStyleCnt="6"/>
      <dgm:spPr/>
    </dgm:pt>
    <dgm:pt modelId="{04B6C8EC-2C12-4407-B431-4C30EA97B00C}" type="pres">
      <dgm:prSet presAssocID="{F21E6D59-D64A-4D0A-8737-8B68E7F56A2E}" presName="hierChild4" presStyleCnt="0"/>
      <dgm:spPr/>
    </dgm:pt>
    <dgm:pt modelId="{84278566-F3E6-4B66-974E-BBAE613D301A}" type="pres">
      <dgm:prSet presAssocID="{F21E6D59-D64A-4D0A-8737-8B68E7F56A2E}" presName="hierChild5" presStyleCnt="0"/>
      <dgm:spPr/>
    </dgm:pt>
    <dgm:pt modelId="{895BBAC4-1535-4777-A6B7-CFCE63FFD4D0}" type="pres">
      <dgm:prSet presAssocID="{E8BA14DA-770F-4FFB-A003-4818950AFA72}" presName="hierChild5" presStyleCnt="0"/>
      <dgm:spPr/>
    </dgm:pt>
    <dgm:pt modelId="{3D79AC90-8A86-4BD0-87E1-E113FC1F616C}" type="pres">
      <dgm:prSet presAssocID="{6F742A56-DDD2-43A6-A062-4BFE67FD4055}" presName="Name37" presStyleLbl="parChTrans1D3" presStyleIdx="4" presStyleCnt="7"/>
      <dgm:spPr/>
    </dgm:pt>
    <dgm:pt modelId="{A6CC4F3D-59A8-4910-A20E-2CC263A83634}" type="pres">
      <dgm:prSet presAssocID="{27169E05-ECC3-498B-A3F5-02097EF753E7}" presName="hierRoot2" presStyleCnt="0">
        <dgm:presLayoutVars>
          <dgm:hierBranch val="init"/>
        </dgm:presLayoutVars>
      </dgm:prSet>
      <dgm:spPr/>
    </dgm:pt>
    <dgm:pt modelId="{EA1C3B9C-D12A-4C9D-A655-E65C915EB9D2}" type="pres">
      <dgm:prSet presAssocID="{27169E05-ECC3-498B-A3F5-02097EF753E7}" presName="rootComposite" presStyleCnt="0"/>
      <dgm:spPr/>
    </dgm:pt>
    <dgm:pt modelId="{A44D611A-1D22-4A12-B486-D36C72480531}" type="pres">
      <dgm:prSet presAssocID="{27169E05-ECC3-498B-A3F5-02097EF753E7}" presName="rootText" presStyleLbl="node3" presStyleIdx="4" presStyleCnt="7">
        <dgm:presLayoutVars>
          <dgm:chPref val="3"/>
        </dgm:presLayoutVars>
      </dgm:prSet>
      <dgm:spPr/>
    </dgm:pt>
    <dgm:pt modelId="{30BC8844-E910-4D56-B4D4-F05933498A25}" type="pres">
      <dgm:prSet presAssocID="{27169E05-ECC3-498B-A3F5-02097EF753E7}" presName="rootConnector" presStyleLbl="node3" presStyleIdx="4" presStyleCnt="7"/>
      <dgm:spPr/>
    </dgm:pt>
    <dgm:pt modelId="{4DA497D5-FEE0-4EE1-A9E0-71F8D3D7A813}" type="pres">
      <dgm:prSet presAssocID="{27169E05-ECC3-498B-A3F5-02097EF753E7}" presName="hierChild4" presStyleCnt="0"/>
      <dgm:spPr/>
    </dgm:pt>
    <dgm:pt modelId="{01106AE6-558C-444D-9BBE-8CAA75D8C96F}" type="pres">
      <dgm:prSet presAssocID="{6C6A548F-8172-4257-BF7B-95C3128D2DAB}" presName="Name37" presStyleLbl="parChTrans1D4" presStyleIdx="3" presStyleCnt="6"/>
      <dgm:spPr/>
    </dgm:pt>
    <dgm:pt modelId="{3C673B8B-9F9C-477B-A77C-B1CF380D7243}" type="pres">
      <dgm:prSet presAssocID="{AC404342-2E00-4761-8405-A1DAD9C8B88E}" presName="hierRoot2" presStyleCnt="0">
        <dgm:presLayoutVars>
          <dgm:hierBranch val="init"/>
        </dgm:presLayoutVars>
      </dgm:prSet>
      <dgm:spPr/>
    </dgm:pt>
    <dgm:pt modelId="{F8D62FE4-7424-4B79-A450-D492A57E16C0}" type="pres">
      <dgm:prSet presAssocID="{AC404342-2E00-4761-8405-A1DAD9C8B88E}" presName="rootComposite" presStyleCnt="0"/>
      <dgm:spPr/>
    </dgm:pt>
    <dgm:pt modelId="{0C9A5329-929A-4105-9E4D-5E33A1E76F84}" type="pres">
      <dgm:prSet presAssocID="{AC404342-2E00-4761-8405-A1DAD9C8B88E}" presName="rootText" presStyleLbl="node4" presStyleIdx="3" presStyleCnt="6">
        <dgm:presLayoutVars>
          <dgm:chPref val="3"/>
        </dgm:presLayoutVars>
      </dgm:prSet>
      <dgm:spPr/>
    </dgm:pt>
    <dgm:pt modelId="{1BA79AEB-C735-4F43-AA2A-913158DCB7F3}" type="pres">
      <dgm:prSet presAssocID="{AC404342-2E00-4761-8405-A1DAD9C8B88E}" presName="rootConnector" presStyleLbl="node4" presStyleIdx="3" presStyleCnt="6"/>
      <dgm:spPr/>
    </dgm:pt>
    <dgm:pt modelId="{05385DCF-919D-4AA8-A433-2B107AA1BF22}" type="pres">
      <dgm:prSet presAssocID="{AC404342-2E00-4761-8405-A1DAD9C8B88E}" presName="hierChild4" presStyleCnt="0"/>
      <dgm:spPr/>
    </dgm:pt>
    <dgm:pt modelId="{13B3C5D2-4D2C-477D-8AA1-92FC6FE7855F}" type="pres">
      <dgm:prSet presAssocID="{AC404342-2E00-4761-8405-A1DAD9C8B88E}" presName="hierChild5" presStyleCnt="0"/>
      <dgm:spPr/>
    </dgm:pt>
    <dgm:pt modelId="{C34F4E4D-235B-41B1-8235-3725BD1EFA6F}" type="pres">
      <dgm:prSet presAssocID="{AACD91BA-8FB4-4309-B729-9719A8409062}" presName="Name37" presStyleLbl="parChTrans1D4" presStyleIdx="4" presStyleCnt="6"/>
      <dgm:spPr/>
    </dgm:pt>
    <dgm:pt modelId="{69676219-4BC0-4856-8DD5-A642569F1D02}" type="pres">
      <dgm:prSet presAssocID="{316C64A4-4F3E-498C-B826-7B09E56528D8}" presName="hierRoot2" presStyleCnt="0">
        <dgm:presLayoutVars>
          <dgm:hierBranch val="init"/>
        </dgm:presLayoutVars>
      </dgm:prSet>
      <dgm:spPr/>
    </dgm:pt>
    <dgm:pt modelId="{17A7A21B-152B-4C58-8E9A-FC82B2A11916}" type="pres">
      <dgm:prSet presAssocID="{316C64A4-4F3E-498C-B826-7B09E56528D8}" presName="rootComposite" presStyleCnt="0"/>
      <dgm:spPr/>
    </dgm:pt>
    <dgm:pt modelId="{BF56FFC0-7F8D-400C-BF30-A46A6CDDD139}" type="pres">
      <dgm:prSet presAssocID="{316C64A4-4F3E-498C-B826-7B09E56528D8}" presName="rootText" presStyleLbl="node4" presStyleIdx="4" presStyleCnt="6">
        <dgm:presLayoutVars>
          <dgm:chPref val="3"/>
        </dgm:presLayoutVars>
      </dgm:prSet>
      <dgm:spPr/>
    </dgm:pt>
    <dgm:pt modelId="{37417E74-5A9F-4C24-9B75-28B24CFF70AC}" type="pres">
      <dgm:prSet presAssocID="{316C64A4-4F3E-498C-B826-7B09E56528D8}" presName="rootConnector" presStyleLbl="node4" presStyleIdx="4" presStyleCnt="6"/>
      <dgm:spPr/>
    </dgm:pt>
    <dgm:pt modelId="{97ABE78B-D903-4AD1-9427-154225398720}" type="pres">
      <dgm:prSet presAssocID="{316C64A4-4F3E-498C-B826-7B09E56528D8}" presName="hierChild4" presStyleCnt="0"/>
      <dgm:spPr/>
    </dgm:pt>
    <dgm:pt modelId="{34996697-70A9-445A-87FE-58C319007669}" type="pres">
      <dgm:prSet presAssocID="{316C64A4-4F3E-498C-B826-7B09E56528D8}" presName="hierChild5" presStyleCnt="0"/>
      <dgm:spPr/>
    </dgm:pt>
    <dgm:pt modelId="{83093C5B-C131-4BB3-800B-42C8F77BCCBA}" type="pres">
      <dgm:prSet presAssocID="{F5DD1112-9BA4-4804-8733-31935CE2F12A}" presName="Name37" presStyleLbl="parChTrans1D4" presStyleIdx="5" presStyleCnt="6"/>
      <dgm:spPr/>
    </dgm:pt>
    <dgm:pt modelId="{BBA20545-7DB4-4995-B192-32C9034980B0}" type="pres">
      <dgm:prSet presAssocID="{C19DC671-D212-48A5-8621-F26C16B16D96}" presName="hierRoot2" presStyleCnt="0">
        <dgm:presLayoutVars>
          <dgm:hierBranch val="init"/>
        </dgm:presLayoutVars>
      </dgm:prSet>
      <dgm:spPr/>
    </dgm:pt>
    <dgm:pt modelId="{2C89CFA3-3AC2-4412-96D7-CFAD5E57293F}" type="pres">
      <dgm:prSet presAssocID="{C19DC671-D212-48A5-8621-F26C16B16D96}" presName="rootComposite" presStyleCnt="0"/>
      <dgm:spPr/>
    </dgm:pt>
    <dgm:pt modelId="{7B92B878-0A57-4CDC-993A-42E2A263F96E}" type="pres">
      <dgm:prSet presAssocID="{C19DC671-D212-48A5-8621-F26C16B16D96}" presName="rootText" presStyleLbl="node4" presStyleIdx="5" presStyleCnt="6">
        <dgm:presLayoutVars>
          <dgm:chPref val="3"/>
        </dgm:presLayoutVars>
      </dgm:prSet>
      <dgm:spPr/>
    </dgm:pt>
    <dgm:pt modelId="{333E7BD1-378A-483B-8669-12A9E4B30291}" type="pres">
      <dgm:prSet presAssocID="{C19DC671-D212-48A5-8621-F26C16B16D96}" presName="rootConnector" presStyleLbl="node4" presStyleIdx="5" presStyleCnt="6"/>
      <dgm:spPr/>
    </dgm:pt>
    <dgm:pt modelId="{0270BC04-5DF6-4CC1-9265-4BCC619E9FF2}" type="pres">
      <dgm:prSet presAssocID="{C19DC671-D212-48A5-8621-F26C16B16D96}" presName="hierChild4" presStyleCnt="0"/>
      <dgm:spPr/>
    </dgm:pt>
    <dgm:pt modelId="{71565557-1E84-421C-B4B4-BE7C81FA2846}" type="pres">
      <dgm:prSet presAssocID="{C19DC671-D212-48A5-8621-F26C16B16D96}" presName="hierChild5" presStyleCnt="0"/>
      <dgm:spPr/>
    </dgm:pt>
    <dgm:pt modelId="{CFD439C5-1438-4865-A1AA-37C762D5554E}" type="pres">
      <dgm:prSet presAssocID="{27169E05-ECC3-498B-A3F5-02097EF753E7}" presName="hierChild5" presStyleCnt="0"/>
      <dgm:spPr/>
    </dgm:pt>
    <dgm:pt modelId="{C674D336-37C1-465E-A480-ECD366CF1B61}" type="pres">
      <dgm:prSet presAssocID="{5749261C-62B0-41F2-AE1C-A5EC02E17D1C}" presName="Name37" presStyleLbl="parChTrans1D3" presStyleIdx="5" presStyleCnt="7"/>
      <dgm:spPr/>
    </dgm:pt>
    <dgm:pt modelId="{3A23E0BB-D176-406C-B2F1-17C985605280}" type="pres">
      <dgm:prSet presAssocID="{D91868F7-5FDF-4F13-8729-16339445763F}" presName="hierRoot2" presStyleCnt="0">
        <dgm:presLayoutVars>
          <dgm:hierBranch val="init"/>
        </dgm:presLayoutVars>
      </dgm:prSet>
      <dgm:spPr/>
    </dgm:pt>
    <dgm:pt modelId="{9E108CFE-E903-4B6F-A932-4C6565B73E19}" type="pres">
      <dgm:prSet presAssocID="{D91868F7-5FDF-4F13-8729-16339445763F}" presName="rootComposite" presStyleCnt="0"/>
      <dgm:spPr/>
    </dgm:pt>
    <dgm:pt modelId="{F1395CB6-7C69-4CD4-B30B-5E55CCF162EE}" type="pres">
      <dgm:prSet presAssocID="{D91868F7-5FDF-4F13-8729-16339445763F}" presName="rootText" presStyleLbl="node3" presStyleIdx="5" presStyleCnt="7">
        <dgm:presLayoutVars>
          <dgm:chPref val="3"/>
        </dgm:presLayoutVars>
      </dgm:prSet>
      <dgm:spPr/>
    </dgm:pt>
    <dgm:pt modelId="{8438A230-1873-404B-9F8A-870C1DED9AE9}" type="pres">
      <dgm:prSet presAssocID="{D91868F7-5FDF-4F13-8729-16339445763F}" presName="rootConnector" presStyleLbl="node3" presStyleIdx="5" presStyleCnt="7"/>
      <dgm:spPr/>
    </dgm:pt>
    <dgm:pt modelId="{069EC1A8-9423-413C-9D86-408A69200EC8}" type="pres">
      <dgm:prSet presAssocID="{D91868F7-5FDF-4F13-8729-16339445763F}" presName="hierChild4" presStyleCnt="0"/>
      <dgm:spPr/>
    </dgm:pt>
    <dgm:pt modelId="{483A9175-237E-43AA-822B-74BA687F0629}" type="pres">
      <dgm:prSet presAssocID="{D91868F7-5FDF-4F13-8729-16339445763F}" presName="hierChild5" presStyleCnt="0"/>
      <dgm:spPr/>
    </dgm:pt>
    <dgm:pt modelId="{B67EBDD4-A956-4D67-BEA2-3FD96EEBE53F}" type="pres">
      <dgm:prSet presAssocID="{F6F57FEA-18F4-492A-AE53-45290B27DF57}" presName="Name37" presStyleLbl="parChTrans1D3" presStyleIdx="6" presStyleCnt="7"/>
      <dgm:spPr/>
    </dgm:pt>
    <dgm:pt modelId="{F0904974-7043-4C66-B096-1528766A3DC2}" type="pres">
      <dgm:prSet presAssocID="{1CF535CF-3713-465C-AE07-979255AFF222}" presName="hierRoot2" presStyleCnt="0">
        <dgm:presLayoutVars>
          <dgm:hierBranch val="init"/>
        </dgm:presLayoutVars>
      </dgm:prSet>
      <dgm:spPr/>
    </dgm:pt>
    <dgm:pt modelId="{AC155031-4253-407A-BC76-91032FBE6BB9}" type="pres">
      <dgm:prSet presAssocID="{1CF535CF-3713-465C-AE07-979255AFF222}" presName="rootComposite" presStyleCnt="0"/>
      <dgm:spPr/>
    </dgm:pt>
    <dgm:pt modelId="{DF443385-733D-48C0-8D95-42CCF874476C}" type="pres">
      <dgm:prSet presAssocID="{1CF535CF-3713-465C-AE07-979255AFF222}" presName="rootText" presStyleLbl="node3" presStyleIdx="6" presStyleCnt="7">
        <dgm:presLayoutVars>
          <dgm:chPref val="3"/>
        </dgm:presLayoutVars>
      </dgm:prSet>
      <dgm:spPr/>
    </dgm:pt>
    <dgm:pt modelId="{32D55761-29D6-4F4C-BDEE-4C2B9EA92FD4}" type="pres">
      <dgm:prSet presAssocID="{1CF535CF-3713-465C-AE07-979255AFF222}" presName="rootConnector" presStyleLbl="node3" presStyleIdx="6" presStyleCnt="7"/>
      <dgm:spPr/>
    </dgm:pt>
    <dgm:pt modelId="{9C73A6AF-BE78-402A-903D-A5B84196E37D}" type="pres">
      <dgm:prSet presAssocID="{1CF535CF-3713-465C-AE07-979255AFF222}" presName="hierChild4" presStyleCnt="0"/>
      <dgm:spPr/>
    </dgm:pt>
    <dgm:pt modelId="{5F00AC06-02B1-4562-8FB3-971AA23C1432}" type="pres">
      <dgm:prSet presAssocID="{1CF535CF-3713-465C-AE07-979255AFF222}" presName="hierChild5" presStyleCnt="0"/>
      <dgm:spPr/>
    </dgm:pt>
    <dgm:pt modelId="{27635E69-7E1A-4A41-B2DC-EBFB7CE5E2C4}" type="pres">
      <dgm:prSet presAssocID="{79459E35-108A-484F-8B1E-DE80BF36DFF5}" presName="hierChild5" presStyleCnt="0"/>
      <dgm:spPr/>
    </dgm:pt>
    <dgm:pt modelId="{B75AAB4B-89AE-4A75-9F24-EB6963AC3611}" type="pres">
      <dgm:prSet presAssocID="{F397D153-15EB-4384-B74C-8CB0FD9D60B2}" presName="hierChild3" presStyleCnt="0"/>
      <dgm:spPr/>
    </dgm:pt>
  </dgm:ptLst>
  <dgm:cxnLst>
    <dgm:cxn modelId="{D5DE4D02-A9BF-4DD1-B13F-0307BBAC51AF}" type="presOf" srcId="{8E2A8BB5-35E6-457C-8BCA-C4DB21ED49DD}" destId="{3E2F2711-2F11-4D19-9E4E-8F377FB58DBF}" srcOrd="0" destOrd="0" presId="urn:microsoft.com/office/officeart/2005/8/layout/orgChart1"/>
    <dgm:cxn modelId="{7C8CF002-B6B2-4C5D-A49F-2DE3DD74816D}" type="presOf" srcId="{F21E6D59-D64A-4D0A-8737-8B68E7F56A2E}" destId="{19C36988-CF1F-4728-ACEB-8D5AA80E61C0}" srcOrd="1" destOrd="0" presId="urn:microsoft.com/office/officeart/2005/8/layout/orgChart1"/>
    <dgm:cxn modelId="{960D3C05-E791-4CE0-88AC-42210E763BF1}" type="presOf" srcId="{4F247A75-0342-456C-A368-6786B002E32B}" destId="{FC3CF3E0-5140-4547-9F6D-1DE459C7E9C0}" srcOrd="1" destOrd="0" presId="urn:microsoft.com/office/officeart/2005/8/layout/orgChart1"/>
    <dgm:cxn modelId="{9C469805-3E7A-4F14-B39D-4805A482402E}" type="presOf" srcId="{F397D153-15EB-4384-B74C-8CB0FD9D60B2}" destId="{29B44CDF-080D-4CD9-9D1F-B2BB888BFF0B}" srcOrd="0" destOrd="0" presId="urn:microsoft.com/office/officeart/2005/8/layout/orgChart1"/>
    <dgm:cxn modelId="{B79C580A-8E70-484E-B13D-B2FA0868FB6B}" srcId="{4F247A75-0342-456C-A368-6786B002E32B}" destId="{0A9A8B00-B17B-4310-B1E5-8C22BBC811CF}" srcOrd="2" destOrd="0" parTransId="{DE7E5799-0258-44A8-B5B6-511609DBA1CD}" sibTransId="{805E4DC5-D73C-4C4B-B459-5A98503E887E}"/>
    <dgm:cxn modelId="{DD2AD90F-4CAD-4633-A0E2-6E2028AD79EC}" type="presOf" srcId="{8D39FF8B-224A-4168-B8D2-193A3EBC952A}" destId="{A8D1C561-8D0A-4083-8726-418F9444157A}" srcOrd="1" destOrd="0" presId="urn:microsoft.com/office/officeart/2005/8/layout/orgChart1"/>
    <dgm:cxn modelId="{021E5413-A2FB-402B-B766-873FD2B9FE57}" type="presOf" srcId="{D91868F7-5FDF-4F13-8729-16339445763F}" destId="{F1395CB6-7C69-4CD4-B30B-5E55CCF162EE}" srcOrd="0" destOrd="0" presId="urn:microsoft.com/office/officeart/2005/8/layout/orgChart1"/>
    <dgm:cxn modelId="{242EB414-C80C-499C-8686-1645C3ABD681}" type="presOf" srcId="{AC404342-2E00-4761-8405-A1DAD9C8B88E}" destId="{0C9A5329-929A-4105-9E4D-5E33A1E76F84}" srcOrd="0" destOrd="0" presId="urn:microsoft.com/office/officeart/2005/8/layout/orgChart1"/>
    <dgm:cxn modelId="{3542F81B-82C5-4FB7-AAA2-AC25806F4089}" type="presOf" srcId="{B1F25920-719F-434D-A5E6-DF91C38C705F}" destId="{22B612E0-DEC2-4EAD-B80C-359DCB39F4ED}" srcOrd="0" destOrd="0" presId="urn:microsoft.com/office/officeart/2005/8/layout/orgChart1"/>
    <dgm:cxn modelId="{9D6E6626-D8C7-4BE5-A19C-FB641C5B3E3E}" type="presOf" srcId="{F21E6D59-D64A-4D0A-8737-8B68E7F56A2E}" destId="{C4BE7CC0-81CF-4044-8902-105C3C5BC650}" srcOrd="0" destOrd="0" presId="urn:microsoft.com/office/officeart/2005/8/layout/orgChart1"/>
    <dgm:cxn modelId="{7F7D6528-F3F5-41BA-AC2C-BF574B5656DC}" type="presOf" srcId="{1C19DBB6-B90F-47F2-A5AB-3F623FC7923D}" destId="{D930FCAD-A2BB-4F29-8308-979787100A45}" srcOrd="0" destOrd="0" presId="urn:microsoft.com/office/officeart/2005/8/layout/orgChart1"/>
    <dgm:cxn modelId="{E7A48A28-6382-465C-AD25-00630E927E28}" type="presOf" srcId="{E8BA14DA-770F-4FFB-A003-4818950AFA72}" destId="{F0B4AB1C-C1D2-40A7-92A4-A78A1846CA6B}" srcOrd="0" destOrd="0" presId="urn:microsoft.com/office/officeart/2005/8/layout/orgChart1"/>
    <dgm:cxn modelId="{50D4F829-F167-4476-9C2D-7FE49ACADCA1}" type="presOf" srcId="{0A9A8B00-B17B-4310-B1E5-8C22BBC811CF}" destId="{0F97FC35-70AE-450F-BD73-E275DD5694CF}" srcOrd="1" destOrd="0" presId="urn:microsoft.com/office/officeart/2005/8/layout/orgChart1"/>
    <dgm:cxn modelId="{6355FA2E-E9D8-42C8-AAF3-04FE7F0415E0}" type="presOf" srcId="{AACD91BA-8FB4-4309-B729-9719A8409062}" destId="{C34F4E4D-235B-41B1-8235-3725BD1EFA6F}" srcOrd="0" destOrd="0" presId="urn:microsoft.com/office/officeart/2005/8/layout/orgChart1"/>
    <dgm:cxn modelId="{F17D8C31-46F5-4F5C-9373-3E14AF64D8B7}" type="presOf" srcId="{79459E35-108A-484F-8B1E-DE80BF36DFF5}" destId="{FF0FEED4-6B7C-4105-9974-237CC5F9960F}" srcOrd="1" destOrd="0" presId="urn:microsoft.com/office/officeart/2005/8/layout/orgChart1"/>
    <dgm:cxn modelId="{38503B35-75A0-4EB7-B02B-B37E86023A85}" type="presOf" srcId="{5749261C-62B0-41F2-AE1C-A5EC02E17D1C}" destId="{C674D336-37C1-465E-A480-ECD366CF1B61}" srcOrd="0" destOrd="0" presId="urn:microsoft.com/office/officeart/2005/8/layout/orgChart1"/>
    <dgm:cxn modelId="{B173FC3B-E1FA-495F-ADDC-1A4BA2531556}" type="presOf" srcId="{1CF535CF-3713-465C-AE07-979255AFF222}" destId="{DF443385-733D-48C0-8D95-42CCF874476C}" srcOrd="0" destOrd="0" presId="urn:microsoft.com/office/officeart/2005/8/layout/orgChart1"/>
    <dgm:cxn modelId="{053EA63E-74DD-4788-9ED0-985D872DAB4B}" type="presOf" srcId="{D91868F7-5FDF-4F13-8729-16339445763F}" destId="{8438A230-1873-404B-9F8A-870C1DED9AE9}" srcOrd="1" destOrd="0" presId="urn:microsoft.com/office/officeart/2005/8/layout/orgChart1"/>
    <dgm:cxn modelId="{CBF37764-B668-4CEB-AAE3-E767C3D6A6D7}" srcId="{79459E35-108A-484F-8B1E-DE80BF36DFF5}" destId="{D91868F7-5FDF-4F13-8729-16339445763F}" srcOrd="2" destOrd="0" parTransId="{5749261C-62B0-41F2-AE1C-A5EC02E17D1C}" sibTransId="{C0A0A9E3-F570-47A7-A668-6FD5B1BD5C6E}"/>
    <dgm:cxn modelId="{5FFF4345-16EB-40CB-B6F2-4F0C2EAC28E2}" srcId="{79459E35-108A-484F-8B1E-DE80BF36DFF5}" destId="{E8BA14DA-770F-4FFB-A003-4818950AFA72}" srcOrd="0" destOrd="0" parTransId="{45461B89-E91C-4517-8ECF-0F2D43D23CF4}" sibTransId="{37431283-4FF1-4A68-9681-7C80B844E60C}"/>
    <dgm:cxn modelId="{AFC84748-B05C-48EC-91FF-528492DFE39B}" srcId="{27169E05-ECC3-498B-A3F5-02097EF753E7}" destId="{316C64A4-4F3E-498C-B826-7B09E56528D8}" srcOrd="1" destOrd="0" parTransId="{AACD91BA-8FB4-4309-B729-9719A8409062}" sibTransId="{E9749D14-9FF7-44E9-AA37-70E00C9DAA7B}"/>
    <dgm:cxn modelId="{512E8068-717C-4299-81D4-CF6D6330877D}" srcId="{F397D153-15EB-4384-B74C-8CB0FD9D60B2}" destId="{79459E35-108A-484F-8B1E-DE80BF36DFF5}" srcOrd="1" destOrd="0" parTransId="{2A639B9D-A09E-453F-B0DD-9BB71CCEDD4B}" sibTransId="{E120DA36-7057-4FBD-AE7C-F6403EE989EA}"/>
    <dgm:cxn modelId="{7028C34D-DD24-4AD6-AD1D-DDB79A7C86FB}" type="presOf" srcId="{C19DC671-D212-48A5-8621-F26C16B16D96}" destId="{7B92B878-0A57-4CDC-993A-42E2A263F96E}" srcOrd="0" destOrd="0" presId="urn:microsoft.com/office/officeart/2005/8/layout/orgChart1"/>
    <dgm:cxn modelId="{1568E94E-304D-4133-BEF6-93FED2EDDA8F}" type="presOf" srcId="{37CAF0B6-2B3A-4193-8151-D1A7BDDF0355}" destId="{3B65DE04-9A6D-4463-8299-8950C31F645E}" srcOrd="0" destOrd="0" presId="urn:microsoft.com/office/officeart/2005/8/layout/orgChart1"/>
    <dgm:cxn modelId="{7CB4436F-F4E5-46F0-A7F2-EEA1FF6F7967}" type="presOf" srcId="{23327782-5350-43D5-923B-44775EF6EC96}" destId="{9767A78E-3AB8-402F-96E8-26985A1B9346}" srcOrd="0" destOrd="0" presId="urn:microsoft.com/office/officeart/2005/8/layout/orgChart1"/>
    <dgm:cxn modelId="{0291666F-0914-46E7-B69C-5CE9F0688EEA}" type="presOf" srcId="{E8BA14DA-770F-4FFB-A003-4818950AFA72}" destId="{84DFBCF8-BB40-4AD7-9AE4-D52BFDED2D36}" srcOrd="1" destOrd="0" presId="urn:microsoft.com/office/officeart/2005/8/layout/orgChart1"/>
    <dgm:cxn modelId="{E234DD6F-725B-4BCA-A704-B53BACFA0604}" type="presOf" srcId="{27169E05-ECC3-498B-A3F5-02097EF753E7}" destId="{30BC8844-E910-4D56-B4D4-F05933498A25}" srcOrd="1" destOrd="0" presId="urn:microsoft.com/office/officeart/2005/8/layout/orgChart1"/>
    <dgm:cxn modelId="{06C79351-A5FB-4928-AA05-9A8C161157BB}" type="presOf" srcId="{2A639B9D-A09E-453F-B0DD-9BB71CCEDD4B}" destId="{7542B538-8062-4160-AC86-1ABCE22FF18F}" srcOrd="0" destOrd="0" presId="urn:microsoft.com/office/officeart/2005/8/layout/orgChart1"/>
    <dgm:cxn modelId="{6E8EB454-D45C-4B7A-A621-3E7FA08DF993}" type="presOf" srcId="{AC404342-2E00-4761-8405-A1DAD9C8B88E}" destId="{1BA79AEB-C735-4F43-AA2A-913158DCB7F3}" srcOrd="1" destOrd="0" presId="urn:microsoft.com/office/officeart/2005/8/layout/orgChart1"/>
    <dgm:cxn modelId="{EB7AB974-879F-4477-AD70-EEF143272D9C}" type="presOf" srcId="{F8DE70B3-D783-415B-AF3A-92CB84FD6854}" destId="{BA3D34F7-4F8D-47BD-8FCA-51FA2EB9BC38}" srcOrd="0" destOrd="0" presId="urn:microsoft.com/office/officeart/2005/8/layout/orgChart1"/>
    <dgm:cxn modelId="{7EC31357-9ED3-48D9-AFFE-71470046DAE3}" type="presOf" srcId="{79459E35-108A-484F-8B1E-DE80BF36DFF5}" destId="{8E802B05-C118-4502-9710-D1CAFDF2AD7A}" srcOrd="0" destOrd="0" presId="urn:microsoft.com/office/officeart/2005/8/layout/orgChart1"/>
    <dgm:cxn modelId="{64F7D158-92FF-495D-A361-9A69E077E1E4}" type="presOf" srcId="{EAD7B88C-7673-48E6-83EA-B237B4D5B94C}" destId="{9BC2531C-4ECC-4424-8D41-2644D5350B74}" srcOrd="0" destOrd="0" presId="urn:microsoft.com/office/officeart/2005/8/layout/orgChart1"/>
    <dgm:cxn modelId="{39F40A79-F44E-4BD1-B871-CDC9D3573E83}" type="presOf" srcId="{F8DE70B3-D783-415B-AF3A-92CB84FD6854}" destId="{64355AFD-C725-4168-8AD9-87A1FE2EEE49}" srcOrd="1" destOrd="0" presId="urn:microsoft.com/office/officeart/2005/8/layout/orgChart1"/>
    <dgm:cxn modelId="{75273D83-42B3-41C8-9041-33C89060C97A}" type="presOf" srcId="{4F247A75-0342-456C-A368-6786B002E32B}" destId="{144C838D-764A-4592-8192-1FD52B1356DC}" srcOrd="0" destOrd="0" presId="urn:microsoft.com/office/officeart/2005/8/layout/orgChart1"/>
    <dgm:cxn modelId="{A4E66C87-013F-485F-A736-0BCB0D9F717F}" srcId="{E8BA14DA-770F-4FFB-A003-4818950AFA72}" destId="{F21E6D59-D64A-4D0A-8737-8B68E7F56A2E}" srcOrd="2" destOrd="0" parTransId="{23327782-5350-43D5-923B-44775EF6EC96}" sibTransId="{0B47E41A-5E37-48E9-AF42-29BEC1C73927}"/>
    <dgm:cxn modelId="{4D26818C-D266-4EA2-94AA-04427FC478F7}" srcId="{E8BA14DA-770F-4FFB-A003-4818950AFA72}" destId="{8D39FF8B-224A-4168-B8D2-193A3EBC952A}" srcOrd="0" destOrd="0" parTransId="{0F46F884-D4D5-4E69-8D1B-DA588D677A80}" sibTransId="{8EEB978B-7AC3-427D-8F5C-FFEF15090FD8}"/>
    <dgm:cxn modelId="{AA33F58F-3E9B-47BE-B9FD-9D15B2A5509D}" type="presOf" srcId="{0A9A8B00-B17B-4310-B1E5-8C22BBC811CF}" destId="{29B7F729-A93B-46F5-BC40-092843585B94}" srcOrd="0" destOrd="0" presId="urn:microsoft.com/office/officeart/2005/8/layout/orgChart1"/>
    <dgm:cxn modelId="{B4DC3994-BB3C-4EF8-9E3C-C6C3D7E3CEBB}" type="presOf" srcId="{9F2535CA-425C-4E53-8BA8-16B5AD7E1E29}" destId="{3E468312-6B0D-4556-A2BD-DA7AD877CE32}" srcOrd="0" destOrd="0" presId="urn:microsoft.com/office/officeart/2005/8/layout/orgChart1"/>
    <dgm:cxn modelId="{46AF429C-67A6-485E-AB3E-A6A6453B3D90}" srcId="{79459E35-108A-484F-8B1E-DE80BF36DFF5}" destId="{1CF535CF-3713-465C-AE07-979255AFF222}" srcOrd="3" destOrd="0" parTransId="{F6F57FEA-18F4-492A-AE53-45290B27DF57}" sibTransId="{FF393B2F-ECDA-46C5-B246-4BFCED9D8843}"/>
    <dgm:cxn modelId="{B9C22F9F-7DD9-458C-A903-635006481005}" type="presOf" srcId="{316C64A4-4F3E-498C-B826-7B09E56528D8}" destId="{BF56FFC0-7F8D-400C-BF30-A46A6CDDD139}" srcOrd="0" destOrd="0" presId="urn:microsoft.com/office/officeart/2005/8/layout/orgChart1"/>
    <dgm:cxn modelId="{A9EAC9A1-550F-49F4-80CE-C4FE1F2C121F}" type="presOf" srcId="{DE7E5799-0258-44A8-B5B6-511609DBA1CD}" destId="{538A7C7A-8493-4C77-868F-D0A895B754B6}" srcOrd="0" destOrd="0" presId="urn:microsoft.com/office/officeart/2005/8/layout/orgChart1"/>
    <dgm:cxn modelId="{C0264EA2-4F6B-498B-BB33-4FD4D9022E3D}" type="presOf" srcId="{45461B89-E91C-4517-8ECF-0F2D43D23CF4}" destId="{E55AFD22-4CC8-4562-A9E8-12EDDAF8058F}" srcOrd="0" destOrd="0" presId="urn:microsoft.com/office/officeart/2005/8/layout/orgChart1"/>
    <dgm:cxn modelId="{01ED71A3-2596-4C33-A2D8-2FB9876F3800}" srcId="{E8BA14DA-770F-4FFB-A003-4818950AFA72}" destId="{58572B00-2504-47F4-BFD9-9EC6CD07A282}" srcOrd="1" destOrd="0" parTransId="{B1F25920-719F-434D-A5E6-DF91C38C705F}" sibTransId="{29873349-197F-4FC9-AD2A-07309237082A}"/>
    <dgm:cxn modelId="{EE0EE0A4-B185-4AAA-8FFE-F288F8404C1C}" type="presOf" srcId="{F397D153-15EB-4384-B74C-8CB0FD9D60B2}" destId="{74E4054F-4BDC-4519-A699-E37E39E2A98F}" srcOrd="1" destOrd="0" presId="urn:microsoft.com/office/officeart/2005/8/layout/orgChart1"/>
    <dgm:cxn modelId="{F8A8BCA5-5CB8-4CB6-9BF7-9B5C9D1B17BD}" srcId="{27169E05-ECC3-498B-A3F5-02097EF753E7}" destId="{AC404342-2E00-4761-8405-A1DAD9C8B88E}" srcOrd="0" destOrd="0" parTransId="{6C6A548F-8172-4257-BF7B-95C3128D2DAB}" sibTransId="{C0FDF3B9-413E-427D-849D-7F2446756711}"/>
    <dgm:cxn modelId="{95E732A8-6970-4507-83B5-9CEBFF6F170E}" type="presOf" srcId="{58572B00-2504-47F4-BFD9-9EC6CD07A282}" destId="{519972BB-2438-4A73-843D-2E5717D4426B}" srcOrd="0" destOrd="0" presId="urn:microsoft.com/office/officeart/2005/8/layout/orgChart1"/>
    <dgm:cxn modelId="{D20830AD-C54D-420B-AF5C-FD4C61163266}" type="presOf" srcId="{0F46F884-D4D5-4E69-8D1B-DA588D677A80}" destId="{193BEC0C-441A-431A-B58B-57E8CFB9BA8A}" srcOrd="0" destOrd="0" presId="urn:microsoft.com/office/officeart/2005/8/layout/orgChart1"/>
    <dgm:cxn modelId="{5BF088B4-724F-4EF4-B55A-2821D33F7A07}" type="presOf" srcId="{1CF535CF-3713-465C-AE07-979255AFF222}" destId="{32D55761-29D6-4F4C-BDEE-4C2B9EA92FD4}" srcOrd="1" destOrd="0" presId="urn:microsoft.com/office/officeart/2005/8/layout/orgChart1"/>
    <dgm:cxn modelId="{CC1E0BB5-61B4-4131-B31C-DCFB3A0676BE}" type="presOf" srcId="{8D39FF8B-224A-4168-B8D2-193A3EBC952A}" destId="{EE9F9C33-F6AE-4F82-9499-29FEE97F1CDA}" srcOrd="0" destOrd="0" presId="urn:microsoft.com/office/officeart/2005/8/layout/orgChart1"/>
    <dgm:cxn modelId="{14EF3CBD-32CD-48A2-BCD2-3FCF989CF5C1}" type="presOf" srcId="{6F742A56-DDD2-43A6-A062-4BFE67FD4055}" destId="{3D79AC90-8A86-4BD0-87E1-E113FC1F616C}" srcOrd="0" destOrd="0" presId="urn:microsoft.com/office/officeart/2005/8/layout/orgChart1"/>
    <dgm:cxn modelId="{55D991BE-D3C4-4D5C-A975-C4BB4D8A108F}" type="presOf" srcId="{6C6A548F-8172-4257-BF7B-95C3128D2DAB}" destId="{01106AE6-558C-444D-9BBE-8CAA75D8C96F}" srcOrd="0" destOrd="0" presId="urn:microsoft.com/office/officeart/2005/8/layout/orgChart1"/>
    <dgm:cxn modelId="{693B99BF-8932-4467-83EF-FE2F95F2FBF9}" type="presOf" srcId="{316C64A4-4F3E-498C-B826-7B09E56528D8}" destId="{37417E74-5A9F-4C24-9B75-28B24CFF70AC}" srcOrd="1" destOrd="0" presId="urn:microsoft.com/office/officeart/2005/8/layout/orgChart1"/>
    <dgm:cxn modelId="{463430C3-E01B-45CF-8D20-E1E18FFEA61A}" srcId="{4F247A75-0342-456C-A368-6786B002E32B}" destId="{37CAF0B6-2B3A-4193-8151-D1A7BDDF0355}" srcOrd="1" destOrd="0" parTransId="{EAD7B88C-7673-48E6-83EA-B237B4D5B94C}" sibTransId="{56241A96-0EB6-40EE-ADF5-9A3F2E79A00B}"/>
    <dgm:cxn modelId="{E33C3BDB-720C-4B61-8135-DC9695C7A2E0}" type="presOf" srcId="{27169E05-ECC3-498B-A3F5-02097EF753E7}" destId="{A44D611A-1D22-4A12-B486-D36C72480531}" srcOrd="0" destOrd="0" presId="urn:microsoft.com/office/officeart/2005/8/layout/orgChart1"/>
    <dgm:cxn modelId="{48A093DB-BF22-4B5D-8B12-51C33DF3ECAB}" srcId="{F397D153-15EB-4384-B74C-8CB0FD9D60B2}" destId="{4F247A75-0342-456C-A368-6786B002E32B}" srcOrd="0" destOrd="0" parTransId="{9F2535CA-425C-4E53-8BA8-16B5AD7E1E29}" sibTransId="{A088DF41-5154-477D-A208-DB8340837F21}"/>
    <dgm:cxn modelId="{EE893DDF-8AAE-4A01-9B6B-1AD7296093AC}" type="presOf" srcId="{F5DD1112-9BA4-4804-8733-31935CE2F12A}" destId="{83093C5B-C131-4BB3-800B-42C8F77BCCBA}" srcOrd="0" destOrd="0" presId="urn:microsoft.com/office/officeart/2005/8/layout/orgChart1"/>
    <dgm:cxn modelId="{EF7C3DEB-326C-4B22-8BDB-621AC36BC6B5}" type="presOf" srcId="{C19DC671-D212-48A5-8621-F26C16B16D96}" destId="{333E7BD1-378A-483B-8669-12A9E4B30291}" srcOrd="1" destOrd="0" presId="urn:microsoft.com/office/officeart/2005/8/layout/orgChart1"/>
    <dgm:cxn modelId="{9AB58BF2-1717-481E-827C-665FFE99582B}" type="presOf" srcId="{37CAF0B6-2B3A-4193-8151-D1A7BDDF0355}" destId="{7064397D-8809-4EB5-9AED-B1A8366B29C7}" srcOrd="1" destOrd="0" presId="urn:microsoft.com/office/officeart/2005/8/layout/orgChart1"/>
    <dgm:cxn modelId="{E3098DF4-6BE7-439E-99C6-9D1B3A5E5B67}" srcId="{27169E05-ECC3-498B-A3F5-02097EF753E7}" destId="{C19DC671-D212-48A5-8621-F26C16B16D96}" srcOrd="2" destOrd="0" parTransId="{F5DD1112-9BA4-4804-8733-31935CE2F12A}" sibTransId="{989C87B7-2A6F-4C80-A2EA-B117EA63CD21}"/>
    <dgm:cxn modelId="{9A16D7F9-D767-4B5F-AD30-1AB2F00E3F7C}" srcId="{79459E35-108A-484F-8B1E-DE80BF36DFF5}" destId="{27169E05-ECC3-498B-A3F5-02097EF753E7}" srcOrd="1" destOrd="0" parTransId="{6F742A56-DDD2-43A6-A062-4BFE67FD4055}" sibTransId="{D4B6AF5F-B9C7-4E35-93FA-D65354690A7C}"/>
    <dgm:cxn modelId="{6FDE0FFA-EEFC-4F60-8120-B472C3C145F1}" srcId="{4F247A75-0342-456C-A368-6786B002E32B}" destId="{F8DE70B3-D783-415B-AF3A-92CB84FD6854}" srcOrd="0" destOrd="0" parTransId="{1C19DBB6-B90F-47F2-A5AB-3F623FC7923D}" sibTransId="{23359B25-3CD4-4DD0-A3A0-1BDB8BA59AE5}"/>
    <dgm:cxn modelId="{C9C037FB-CDC8-44C2-A4A9-B1F8A3D71D3E}" type="presOf" srcId="{F6F57FEA-18F4-492A-AE53-45290B27DF57}" destId="{B67EBDD4-A956-4D67-BEA2-3FD96EEBE53F}" srcOrd="0" destOrd="0" presId="urn:microsoft.com/office/officeart/2005/8/layout/orgChart1"/>
    <dgm:cxn modelId="{A8399CFF-0CF0-4281-B754-C9CE9474C1C1}" type="presOf" srcId="{58572B00-2504-47F4-BFD9-9EC6CD07A282}" destId="{1DBB822D-BCDA-46F0-988F-976BD2A906E2}" srcOrd="1" destOrd="0" presId="urn:microsoft.com/office/officeart/2005/8/layout/orgChart1"/>
    <dgm:cxn modelId="{F1F6A4FF-C2BE-45FC-9AAD-DDF93A6FF4B4}" srcId="{8E2A8BB5-35E6-457C-8BCA-C4DB21ED49DD}" destId="{F397D153-15EB-4384-B74C-8CB0FD9D60B2}" srcOrd="0" destOrd="0" parTransId="{DF063852-F109-44BB-B516-8F8054F7D86B}" sibTransId="{71817106-061F-42C0-B95C-2B74FE470703}"/>
    <dgm:cxn modelId="{CE03A47E-BE54-457E-A57D-1F3FB9312A49}" type="presParOf" srcId="{3E2F2711-2F11-4D19-9E4E-8F377FB58DBF}" destId="{BC235458-DD03-440F-A3CA-E74772559285}" srcOrd="0" destOrd="0" presId="urn:microsoft.com/office/officeart/2005/8/layout/orgChart1"/>
    <dgm:cxn modelId="{E83A7915-A4D2-4E00-ABED-0053E3B4C4E3}" type="presParOf" srcId="{BC235458-DD03-440F-A3CA-E74772559285}" destId="{54BF613B-6DD2-4F02-AE9B-BF1E27E53762}" srcOrd="0" destOrd="0" presId="urn:microsoft.com/office/officeart/2005/8/layout/orgChart1"/>
    <dgm:cxn modelId="{AE696DB4-BEFE-417B-A670-EFA7E151ADCB}" type="presParOf" srcId="{54BF613B-6DD2-4F02-AE9B-BF1E27E53762}" destId="{29B44CDF-080D-4CD9-9D1F-B2BB888BFF0B}" srcOrd="0" destOrd="0" presId="urn:microsoft.com/office/officeart/2005/8/layout/orgChart1"/>
    <dgm:cxn modelId="{BE1B73E1-BF13-41B1-8C04-D168A8C114A8}" type="presParOf" srcId="{54BF613B-6DD2-4F02-AE9B-BF1E27E53762}" destId="{74E4054F-4BDC-4519-A699-E37E39E2A98F}" srcOrd="1" destOrd="0" presId="urn:microsoft.com/office/officeart/2005/8/layout/orgChart1"/>
    <dgm:cxn modelId="{4231DD6E-F76D-44ED-B525-F8B8EECDAF7B}" type="presParOf" srcId="{BC235458-DD03-440F-A3CA-E74772559285}" destId="{C3DBE664-8E83-4B01-91F0-2D19F719657B}" srcOrd="1" destOrd="0" presId="urn:microsoft.com/office/officeart/2005/8/layout/orgChart1"/>
    <dgm:cxn modelId="{EF0DD687-C5C8-49AF-A007-5A92D5BFA597}" type="presParOf" srcId="{C3DBE664-8E83-4B01-91F0-2D19F719657B}" destId="{3E468312-6B0D-4556-A2BD-DA7AD877CE32}" srcOrd="0" destOrd="0" presId="urn:microsoft.com/office/officeart/2005/8/layout/orgChart1"/>
    <dgm:cxn modelId="{944FF3ED-4FFB-412C-8629-8724A5514FA7}" type="presParOf" srcId="{C3DBE664-8E83-4B01-91F0-2D19F719657B}" destId="{4C00672A-2098-49D6-8EDE-78BCCA9F4C1D}" srcOrd="1" destOrd="0" presId="urn:microsoft.com/office/officeart/2005/8/layout/orgChart1"/>
    <dgm:cxn modelId="{64715307-C263-41BA-94C3-607A07B23834}" type="presParOf" srcId="{4C00672A-2098-49D6-8EDE-78BCCA9F4C1D}" destId="{54FCCD27-2B52-43CD-A928-15D798AD896F}" srcOrd="0" destOrd="0" presId="urn:microsoft.com/office/officeart/2005/8/layout/orgChart1"/>
    <dgm:cxn modelId="{44E394B1-FDAB-414D-877E-DE06E6CC675D}" type="presParOf" srcId="{54FCCD27-2B52-43CD-A928-15D798AD896F}" destId="{144C838D-764A-4592-8192-1FD52B1356DC}" srcOrd="0" destOrd="0" presId="urn:microsoft.com/office/officeart/2005/8/layout/orgChart1"/>
    <dgm:cxn modelId="{75A7C8D2-E5E3-4696-8AA9-0ECA789E6791}" type="presParOf" srcId="{54FCCD27-2B52-43CD-A928-15D798AD896F}" destId="{FC3CF3E0-5140-4547-9F6D-1DE459C7E9C0}" srcOrd="1" destOrd="0" presId="urn:microsoft.com/office/officeart/2005/8/layout/orgChart1"/>
    <dgm:cxn modelId="{ED559B35-59F2-4C09-AA37-E6598D61C56E}" type="presParOf" srcId="{4C00672A-2098-49D6-8EDE-78BCCA9F4C1D}" destId="{514B37EB-4639-48C9-A9BC-DACB9042BC72}" srcOrd="1" destOrd="0" presId="urn:microsoft.com/office/officeart/2005/8/layout/orgChart1"/>
    <dgm:cxn modelId="{BC282E8F-1E78-43A0-BC18-C7FD6F9B0FC1}" type="presParOf" srcId="{514B37EB-4639-48C9-A9BC-DACB9042BC72}" destId="{D930FCAD-A2BB-4F29-8308-979787100A45}" srcOrd="0" destOrd="0" presId="urn:microsoft.com/office/officeart/2005/8/layout/orgChart1"/>
    <dgm:cxn modelId="{7DC8CE61-62AE-4A1C-A649-6C053AD47736}" type="presParOf" srcId="{514B37EB-4639-48C9-A9BC-DACB9042BC72}" destId="{1CB8BCB9-D8CB-44DF-BD34-64037C2FEE7C}" srcOrd="1" destOrd="0" presId="urn:microsoft.com/office/officeart/2005/8/layout/orgChart1"/>
    <dgm:cxn modelId="{B2FDFCEA-5F9A-41F6-B629-9304E37805AF}" type="presParOf" srcId="{1CB8BCB9-D8CB-44DF-BD34-64037C2FEE7C}" destId="{BE89FE7E-9D0A-422A-AAB7-C9F389A2FD9F}" srcOrd="0" destOrd="0" presId="urn:microsoft.com/office/officeart/2005/8/layout/orgChart1"/>
    <dgm:cxn modelId="{2CCF05E6-89AE-45CE-9863-56E4AEA1A932}" type="presParOf" srcId="{BE89FE7E-9D0A-422A-AAB7-C9F389A2FD9F}" destId="{BA3D34F7-4F8D-47BD-8FCA-51FA2EB9BC38}" srcOrd="0" destOrd="0" presId="urn:microsoft.com/office/officeart/2005/8/layout/orgChart1"/>
    <dgm:cxn modelId="{0F307E6B-9D4D-4ACB-B6EE-1E0D8569292D}" type="presParOf" srcId="{BE89FE7E-9D0A-422A-AAB7-C9F389A2FD9F}" destId="{64355AFD-C725-4168-8AD9-87A1FE2EEE49}" srcOrd="1" destOrd="0" presId="urn:microsoft.com/office/officeart/2005/8/layout/orgChart1"/>
    <dgm:cxn modelId="{52EFCE19-788D-4BC5-883E-10C376A3DF64}" type="presParOf" srcId="{1CB8BCB9-D8CB-44DF-BD34-64037C2FEE7C}" destId="{D151DFEC-3678-410E-97CE-6D93F0F22DC6}" srcOrd="1" destOrd="0" presId="urn:microsoft.com/office/officeart/2005/8/layout/orgChart1"/>
    <dgm:cxn modelId="{DE9532FE-BC75-4509-8E0C-5DE250ED1253}" type="presParOf" srcId="{1CB8BCB9-D8CB-44DF-BD34-64037C2FEE7C}" destId="{5CF5A1A0-3343-4616-ADD7-ABDDB19B357C}" srcOrd="2" destOrd="0" presId="urn:microsoft.com/office/officeart/2005/8/layout/orgChart1"/>
    <dgm:cxn modelId="{9A363B65-19DD-4110-9E6C-0C09FA8BA046}" type="presParOf" srcId="{514B37EB-4639-48C9-A9BC-DACB9042BC72}" destId="{9BC2531C-4ECC-4424-8D41-2644D5350B74}" srcOrd="2" destOrd="0" presId="urn:microsoft.com/office/officeart/2005/8/layout/orgChart1"/>
    <dgm:cxn modelId="{9BDC629D-9296-47FD-BCE6-A1E238364993}" type="presParOf" srcId="{514B37EB-4639-48C9-A9BC-DACB9042BC72}" destId="{72EB425F-147E-4813-9DC3-51CB30953AFD}" srcOrd="3" destOrd="0" presId="urn:microsoft.com/office/officeart/2005/8/layout/orgChart1"/>
    <dgm:cxn modelId="{FC49A6A4-2582-47AB-9E96-83DE90AF7F25}" type="presParOf" srcId="{72EB425F-147E-4813-9DC3-51CB30953AFD}" destId="{57B25706-9938-4465-BA21-F309E45794B6}" srcOrd="0" destOrd="0" presId="urn:microsoft.com/office/officeart/2005/8/layout/orgChart1"/>
    <dgm:cxn modelId="{E9F0E4CB-146D-4926-9EF6-344E7E4F42BC}" type="presParOf" srcId="{57B25706-9938-4465-BA21-F309E45794B6}" destId="{3B65DE04-9A6D-4463-8299-8950C31F645E}" srcOrd="0" destOrd="0" presId="urn:microsoft.com/office/officeart/2005/8/layout/orgChart1"/>
    <dgm:cxn modelId="{C1F41FF8-53A0-4D0C-B400-7B1C2AEEF8E7}" type="presParOf" srcId="{57B25706-9938-4465-BA21-F309E45794B6}" destId="{7064397D-8809-4EB5-9AED-B1A8366B29C7}" srcOrd="1" destOrd="0" presId="urn:microsoft.com/office/officeart/2005/8/layout/orgChart1"/>
    <dgm:cxn modelId="{3586A4EB-FF5A-4E82-B842-8E1C0D28E06E}" type="presParOf" srcId="{72EB425F-147E-4813-9DC3-51CB30953AFD}" destId="{4CB92713-4496-4E74-95B2-AE85CE608356}" srcOrd="1" destOrd="0" presId="urn:microsoft.com/office/officeart/2005/8/layout/orgChart1"/>
    <dgm:cxn modelId="{B5F1A8F8-CD76-4572-8919-D1A07582BA49}" type="presParOf" srcId="{72EB425F-147E-4813-9DC3-51CB30953AFD}" destId="{51D2605C-CA28-4DCD-B4DC-52C397108568}" srcOrd="2" destOrd="0" presId="urn:microsoft.com/office/officeart/2005/8/layout/orgChart1"/>
    <dgm:cxn modelId="{82BB6BAD-C700-4A04-887B-BB91614CB667}" type="presParOf" srcId="{514B37EB-4639-48C9-A9BC-DACB9042BC72}" destId="{538A7C7A-8493-4C77-868F-D0A895B754B6}" srcOrd="4" destOrd="0" presId="urn:microsoft.com/office/officeart/2005/8/layout/orgChart1"/>
    <dgm:cxn modelId="{D9F681F1-2619-4B1C-B163-6E98C1B632A4}" type="presParOf" srcId="{514B37EB-4639-48C9-A9BC-DACB9042BC72}" destId="{57B368CC-0BC0-4FDC-8982-E2BE17F78E1B}" srcOrd="5" destOrd="0" presId="urn:microsoft.com/office/officeart/2005/8/layout/orgChart1"/>
    <dgm:cxn modelId="{61344763-C608-4E15-B535-2BA27DCB6194}" type="presParOf" srcId="{57B368CC-0BC0-4FDC-8982-E2BE17F78E1B}" destId="{CF1A5401-FBF5-43B5-9233-7B2BD21A0CD1}" srcOrd="0" destOrd="0" presId="urn:microsoft.com/office/officeart/2005/8/layout/orgChart1"/>
    <dgm:cxn modelId="{0CF34167-8FD5-4A68-9724-2CFCD91536F2}" type="presParOf" srcId="{CF1A5401-FBF5-43B5-9233-7B2BD21A0CD1}" destId="{29B7F729-A93B-46F5-BC40-092843585B94}" srcOrd="0" destOrd="0" presId="urn:microsoft.com/office/officeart/2005/8/layout/orgChart1"/>
    <dgm:cxn modelId="{EE632978-38CE-4DCE-8502-B986342BA0FF}" type="presParOf" srcId="{CF1A5401-FBF5-43B5-9233-7B2BD21A0CD1}" destId="{0F97FC35-70AE-450F-BD73-E275DD5694CF}" srcOrd="1" destOrd="0" presId="urn:microsoft.com/office/officeart/2005/8/layout/orgChart1"/>
    <dgm:cxn modelId="{5D6C2F80-419C-49CB-B556-9BC73E06C039}" type="presParOf" srcId="{57B368CC-0BC0-4FDC-8982-E2BE17F78E1B}" destId="{E82C2A1A-30F1-481B-AF5B-01052264FB71}" srcOrd="1" destOrd="0" presId="urn:microsoft.com/office/officeart/2005/8/layout/orgChart1"/>
    <dgm:cxn modelId="{4A01697A-0A76-4314-9641-A64A007E04C3}" type="presParOf" srcId="{57B368CC-0BC0-4FDC-8982-E2BE17F78E1B}" destId="{3279B556-D7CA-4560-8711-19B898725A31}" srcOrd="2" destOrd="0" presId="urn:microsoft.com/office/officeart/2005/8/layout/orgChart1"/>
    <dgm:cxn modelId="{244BE0DA-7A33-4CAD-B44C-258F9D518B30}" type="presParOf" srcId="{4C00672A-2098-49D6-8EDE-78BCCA9F4C1D}" destId="{AFF5652A-13CD-4E58-987B-A96C3EAABA48}" srcOrd="2" destOrd="0" presId="urn:microsoft.com/office/officeart/2005/8/layout/orgChart1"/>
    <dgm:cxn modelId="{3A034B9D-D600-4FD1-A4EE-9915E7FA94D8}" type="presParOf" srcId="{C3DBE664-8E83-4B01-91F0-2D19F719657B}" destId="{7542B538-8062-4160-AC86-1ABCE22FF18F}" srcOrd="2" destOrd="0" presId="urn:microsoft.com/office/officeart/2005/8/layout/orgChart1"/>
    <dgm:cxn modelId="{825799BE-A50D-4D06-A40F-E677B307C48E}" type="presParOf" srcId="{C3DBE664-8E83-4B01-91F0-2D19F719657B}" destId="{B588FD81-3F5C-4B08-89E3-22374A66B70D}" srcOrd="3" destOrd="0" presId="urn:microsoft.com/office/officeart/2005/8/layout/orgChart1"/>
    <dgm:cxn modelId="{BC38A177-A914-4837-A456-3B55FF4FA093}" type="presParOf" srcId="{B588FD81-3F5C-4B08-89E3-22374A66B70D}" destId="{4E7C3091-73E0-4AD0-95F2-CB4A6E09FDFD}" srcOrd="0" destOrd="0" presId="urn:microsoft.com/office/officeart/2005/8/layout/orgChart1"/>
    <dgm:cxn modelId="{0D224831-B3BC-429D-9487-362C640519F7}" type="presParOf" srcId="{4E7C3091-73E0-4AD0-95F2-CB4A6E09FDFD}" destId="{8E802B05-C118-4502-9710-D1CAFDF2AD7A}" srcOrd="0" destOrd="0" presId="urn:microsoft.com/office/officeart/2005/8/layout/orgChart1"/>
    <dgm:cxn modelId="{CA370A43-1D04-4A05-A51C-77DC5D6AF56C}" type="presParOf" srcId="{4E7C3091-73E0-4AD0-95F2-CB4A6E09FDFD}" destId="{FF0FEED4-6B7C-4105-9974-237CC5F9960F}" srcOrd="1" destOrd="0" presId="urn:microsoft.com/office/officeart/2005/8/layout/orgChart1"/>
    <dgm:cxn modelId="{612C3DAB-1ED3-41FD-91AA-8090041CD2D2}" type="presParOf" srcId="{B588FD81-3F5C-4B08-89E3-22374A66B70D}" destId="{2ADED712-F446-43D2-B467-C2875BBA445D}" srcOrd="1" destOrd="0" presId="urn:microsoft.com/office/officeart/2005/8/layout/orgChart1"/>
    <dgm:cxn modelId="{CEF12862-5E0F-4A34-A705-C72597E9913F}" type="presParOf" srcId="{2ADED712-F446-43D2-B467-C2875BBA445D}" destId="{E55AFD22-4CC8-4562-A9E8-12EDDAF8058F}" srcOrd="0" destOrd="0" presId="urn:microsoft.com/office/officeart/2005/8/layout/orgChart1"/>
    <dgm:cxn modelId="{4DA19164-D6A6-4A46-BC8A-6DA752BE3DDA}" type="presParOf" srcId="{2ADED712-F446-43D2-B467-C2875BBA445D}" destId="{F9067B24-3B3B-4F54-8796-021D2C901A4D}" srcOrd="1" destOrd="0" presId="urn:microsoft.com/office/officeart/2005/8/layout/orgChart1"/>
    <dgm:cxn modelId="{05D182B6-3669-4671-B677-47DD10753FD9}" type="presParOf" srcId="{F9067B24-3B3B-4F54-8796-021D2C901A4D}" destId="{74036781-6FE3-46A3-BA7D-7BD7450B8B32}" srcOrd="0" destOrd="0" presId="urn:microsoft.com/office/officeart/2005/8/layout/orgChart1"/>
    <dgm:cxn modelId="{C9C3DE69-C47F-4E60-B2F0-D6B88546C06E}" type="presParOf" srcId="{74036781-6FE3-46A3-BA7D-7BD7450B8B32}" destId="{F0B4AB1C-C1D2-40A7-92A4-A78A1846CA6B}" srcOrd="0" destOrd="0" presId="urn:microsoft.com/office/officeart/2005/8/layout/orgChart1"/>
    <dgm:cxn modelId="{1FC6C388-8B2B-4E30-A0A2-99D52E320A85}" type="presParOf" srcId="{74036781-6FE3-46A3-BA7D-7BD7450B8B32}" destId="{84DFBCF8-BB40-4AD7-9AE4-D52BFDED2D36}" srcOrd="1" destOrd="0" presId="urn:microsoft.com/office/officeart/2005/8/layout/orgChart1"/>
    <dgm:cxn modelId="{9F9DBCAA-643F-45F9-AA14-B060C879B19E}" type="presParOf" srcId="{F9067B24-3B3B-4F54-8796-021D2C901A4D}" destId="{90739E1E-521B-4ADE-86A9-9C71AE0CDD5F}" srcOrd="1" destOrd="0" presId="urn:microsoft.com/office/officeart/2005/8/layout/orgChart1"/>
    <dgm:cxn modelId="{E4DC4928-3CEC-400C-AE81-0A7A75126EC7}" type="presParOf" srcId="{90739E1E-521B-4ADE-86A9-9C71AE0CDD5F}" destId="{193BEC0C-441A-431A-B58B-57E8CFB9BA8A}" srcOrd="0" destOrd="0" presId="urn:microsoft.com/office/officeart/2005/8/layout/orgChart1"/>
    <dgm:cxn modelId="{7594D4C6-466D-4A81-A963-2C1EC92A4D5E}" type="presParOf" srcId="{90739E1E-521B-4ADE-86A9-9C71AE0CDD5F}" destId="{643003F5-98C2-491B-8A50-73C7DC7B4BBC}" srcOrd="1" destOrd="0" presId="urn:microsoft.com/office/officeart/2005/8/layout/orgChart1"/>
    <dgm:cxn modelId="{16EFE5F4-631B-4D25-A97A-E4E76CF2A8A2}" type="presParOf" srcId="{643003F5-98C2-491B-8A50-73C7DC7B4BBC}" destId="{00DF700D-978A-4382-BDAF-E5C742BE24BF}" srcOrd="0" destOrd="0" presId="urn:microsoft.com/office/officeart/2005/8/layout/orgChart1"/>
    <dgm:cxn modelId="{804273A8-890E-4923-9D06-8C853D843FD7}" type="presParOf" srcId="{00DF700D-978A-4382-BDAF-E5C742BE24BF}" destId="{EE9F9C33-F6AE-4F82-9499-29FEE97F1CDA}" srcOrd="0" destOrd="0" presId="urn:microsoft.com/office/officeart/2005/8/layout/orgChart1"/>
    <dgm:cxn modelId="{9628DF31-257E-4A25-B1FA-53AF93A5D36E}" type="presParOf" srcId="{00DF700D-978A-4382-BDAF-E5C742BE24BF}" destId="{A8D1C561-8D0A-4083-8726-418F9444157A}" srcOrd="1" destOrd="0" presId="urn:microsoft.com/office/officeart/2005/8/layout/orgChart1"/>
    <dgm:cxn modelId="{8A7041C5-4F09-400C-BB51-D859CDCD780C}" type="presParOf" srcId="{643003F5-98C2-491B-8A50-73C7DC7B4BBC}" destId="{1459A76E-2EAF-47EA-B84D-51A22461B5FC}" srcOrd="1" destOrd="0" presId="urn:microsoft.com/office/officeart/2005/8/layout/orgChart1"/>
    <dgm:cxn modelId="{E9DF77ED-5C35-420F-ACAA-5482B8036202}" type="presParOf" srcId="{643003F5-98C2-491B-8A50-73C7DC7B4BBC}" destId="{E5C482BA-4B17-4A07-84A7-71BD7BAD61AE}" srcOrd="2" destOrd="0" presId="urn:microsoft.com/office/officeart/2005/8/layout/orgChart1"/>
    <dgm:cxn modelId="{FFA4EAED-15C1-4A31-B92B-69FF643E0E62}" type="presParOf" srcId="{90739E1E-521B-4ADE-86A9-9C71AE0CDD5F}" destId="{22B612E0-DEC2-4EAD-B80C-359DCB39F4ED}" srcOrd="2" destOrd="0" presId="urn:microsoft.com/office/officeart/2005/8/layout/orgChart1"/>
    <dgm:cxn modelId="{FCD5EB18-F91E-4A02-A88D-A526993DC0A3}" type="presParOf" srcId="{90739E1E-521B-4ADE-86A9-9C71AE0CDD5F}" destId="{7841B08F-DC5C-4758-A621-D5E691A65F32}" srcOrd="3" destOrd="0" presId="urn:microsoft.com/office/officeart/2005/8/layout/orgChart1"/>
    <dgm:cxn modelId="{F853FE1C-E925-4376-A206-4A98F88969C9}" type="presParOf" srcId="{7841B08F-DC5C-4758-A621-D5E691A65F32}" destId="{E939A1D4-8E29-4315-A569-7014AA59E9A6}" srcOrd="0" destOrd="0" presId="urn:microsoft.com/office/officeart/2005/8/layout/orgChart1"/>
    <dgm:cxn modelId="{A390C748-4756-4957-8CCD-FD6E8AC13FF2}" type="presParOf" srcId="{E939A1D4-8E29-4315-A569-7014AA59E9A6}" destId="{519972BB-2438-4A73-843D-2E5717D4426B}" srcOrd="0" destOrd="0" presId="urn:microsoft.com/office/officeart/2005/8/layout/orgChart1"/>
    <dgm:cxn modelId="{F35EC66D-4D86-4CF0-A6C1-4C02E202FA43}" type="presParOf" srcId="{E939A1D4-8E29-4315-A569-7014AA59E9A6}" destId="{1DBB822D-BCDA-46F0-988F-976BD2A906E2}" srcOrd="1" destOrd="0" presId="urn:microsoft.com/office/officeart/2005/8/layout/orgChart1"/>
    <dgm:cxn modelId="{E813ED69-63AC-42E9-B7D4-E76749C323BC}" type="presParOf" srcId="{7841B08F-DC5C-4758-A621-D5E691A65F32}" destId="{4ACA4971-BC8C-47A8-84B0-DDBEB39B944D}" srcOrd="1" destOrd="0" presId="urn:microsoft.com/office/officeart/2005/8/layout/orgChart1"/>
    <dgm:cxn modelId="{EF48992F-DB22-4FB6-A3ED-F7B4DD4BEAA0}" type="presParOf" srcId="{7841B08F-DC5C-4758-A621-D5E691A65F32}" destId="{439A58DE-DF6B-43EF-A273-C7FEE4C6A998}" srcOrd="2" destOrd="0" presId="urn:microsoft.com/office/officeart/2005/8/layout/orgChart1"/>
    <dgm:cxn modelId="{16244650-537C-4CCA-84E1-697900775DDD}" type="presParOf" srcId="{90739E1E-521B-4ADE-86A9-9C71AE0CDD5F}" destId="{9767A78E-3AB8-402F-96E8-26985A1B9346}" srcOrd="4" destOrd="0" presId="urn:microsoft.com/office/officeart/2005/8/layout/orgChart1"/>
    <dgm:cxn modelId="{4BC06400-EBF1-492F-A180-68B0CEF34F1E}" type="presParOf" srcId="{90739E1E-521B-4ADE-86A9-9C71AE0CDD5F}" destId="{D72F71CF-F317-4C06-8BCF-7A759B0FDA14}" srcOrd="5" destOrd="0" presId="urn:microsoft.com/office/officeart/2005/8/layout/orgChart1"/>
    <dgm:cxn modelId="{B1A43FA5-3EC9-4C1F-8450-75AB1D1ECF7A}" type="presParOf" srcId="{D72F71CF-F317-4C06-8BCF-7A759B0FDA14}" destId="{BFA4778A-34E2-424A-987C-3709C04574D8}" srcOrd="0" destOrd="0" presId="urn:microsoft.com/office/officeart/2005/8/layout/orgChart1"/>
    <dgm:cxn modelId="{BBEEF076-BE1A-4066-836A-BF79DC6BC974}" type="presParOf" srcId="{BFA4778A-34E2-424A-987C-3709C04574D8}" destId="{C4BE7CC0-81CF-4044-8902-105C3C5BC650}" srcOrd="0" destOrd="0" presId="urn:microsoft.com/office/officeart/2005/8/layout/orgChart1"/>
    <dgm:cxn modelId="{79184589-DCE9-4E3D-9FC3-8E1D53B3D14D}" type="presParOf" srcId="{BFA4778A-34E2-424A-987C-3709C04574D8}" destId="{19C36988-CF1F-4728-ACEB-8D5AA80E61C0}" srcOrd="1" destOrd="0" presId="urn:microsoft.com/office/officeart/2005/8/layout/orgChart1"/>
    <dgm:cxn modelId="{E3BB4F0B-CEB5-4FA3-A471-8F3FF742E54C}" type="presParOf" srcId="{D72F71CF-F317-4C06-8BCF-7A759B0FDA14}" destId="{04B6C8EC-2C12-4407-B431-4C30EA97B00C}" srcOrd="1" destOrd="0" presId="urn:microsoft.com/office/officeart/2005/8/layout/orgChart1"/>
    <dgm:cxn modelId="{D3B325DF-9E21-47D1-90EC-1D5503361247}" type="presParOf" srcId="{D72F71CF-F317-4C06-8BCF-7A759B0FDA14}" destId="{84278566-F3E6-4B66-974E-BBAE613D301A}" srcOrd="2" destOrd="0" presId="urn:microsoft.com/office/officeart/2005/8/layout/orgChart1"/>
    <dgm:cxn modelId="{B19832AC-8691-46B8-9C8A-98C97B90E71A}" type="presParOf" srcId="{F9067B24-3B3B-4F54-8796-021D2C901A4D}" destId="{895BBAC4-1535-4777-A6B7-CFCE63FFD4D0}" srcOrd="2" destOrd="0" presId="urn:microsoft.com/office/officeart/2005/8/layout/orgChart1"/>
    <dgm:cxn modelId="{8ECD12E8-9D0D-4FBC-8C4B-D1F93918F9F6}" type="presParOf" srcId="{2ADED712-F446-43D2-B467-C2875BBA445D}" destId="{3D79AC90-8A86-4BD0-87E1-E113FC1F616C}" srcOrd="2" destOrd="0" presId="urn:microsoft.com/office/officeart/2005/8/layout/orgChart1"/>
    <dgm:cxn modelId="{9085E839-29E0-4B93-B6C2-C1414C469811}" type="presParOf" srcId="{2ADED712-F446-43D2-B467-C2875BBA445D}" destId="{A6CC4F3D-59A8-4910-A20E-2CC263A83634}" srcOrd="3" destOrd="0" presId="urn:microsoft.com/office/officeart/2005/8/layout/orgChart1"/>
    <dgm:cxn modelId="{441CFDAD-D3B2-438A-86DE-931E63729230}" type="presParOf" srcId="{A6CC4F3D-59A8-4910-A20E-2CC263A83634}" destId="{EA1C3B9C-D12A-4C9D-A655-E65C915EB9D2}" srcOrd="0" destOrd="0" presId="urn:microsoft.com/office/officeart/2005/8/layout/orgChart1"/>
    <dgm:cxn modelId="{882A377C-613B-4248-BE58-F3C8BE63B771}" type="presParOf" srcId="{EA1C3B9C-D12A-4C9D-A655-E65C915EB9D2}" destId="{A44D611A-1D22-4A12-B486-D36C72480531}" srcOrd="0" destOrd="0" presId="urn:microsoft.com/office/officeart/2005/8/layout/orgChart1"/>
    <dgm:cxn modelId="{2A52978C-CAA1-48FF-836F-827705DE32E5}" type="presParOf" srcId="{EA1C3B9C-D12A-4C9D-A655-E65C915EB9D2}" destId="{30BC8844-E910-4D56-B4D4-F05933498A25}" srcOrd="1" destOrd="0" presId="urn:microsoft.com/office/officeart/2005/8/layout/orgChart1"/>
    <dgm:cxn modelId="{826DE15D-6998-4118-B270-291DA282149E}" type="presParOf" srcId="{A6CC4F3D-59A8-4910-A20E-2CC263A83634}" destId="{4DA497D5-FEE0-4EE1-A9E0-71F8D3D7A813}" srcOrd="1" destOrd="0" presId="urn:microsoft.com/office/officeart/2005/8/layout/orgChart1"/>
    <dgm:cxn modelId="{9CF86AE5-9712-4200-813D-6F8BE397F09A}" type="presParOf" srcId="{4DA497D5-FEE0-4EE1-A9E0-71F8D3D7A813}" destId="{01106AE6-558C-444D-9BBE-8CAA75D8C96F}" srcOrd="0" destOrd="0" presId="urn:microsoft.com/office/officeart/2005/8/layout/orgChart1"/>
    <dgm:cxn modelId="{CA42B9F2-329B-4AD5-962E-8A33D3486826}" type="presParOf" srcId="{4DA497D5-FEE0-4EE1-A9E0-71F8D3D7A813}" destId="{3C673B8B-9F9C-477B-A77C-B1CF380D7243}" srcOrd="1" destOrd="0" presId="urn:microsoft.com/office/officeart/2005/8/layout/orgChart1"/>
    <dgm:cxn modelId="{FBF2BAE0-51D7-4464-B0BB-3E9B74D0A2B3}" type="presParOf" srcId="{3C673B8B-9F9C-477B-A77C-B1CF380D7243}" destId="{F8D62FE4-7424-4B79-A450-D492A57E16C0}" srcOrd="0" destOrd="0" presId="urn:microsoft.com/office/officeart/2005/8/layout/orgChart1"/>
    <dgm:cxn modelId="{1D44AF62-0A06-4519-A085-B71459B69965}" type="presParOf" srcId="{F8D62FE4-7424-4B79-A450-D492A57E16C0}" destId="{0C9A5329-929A-4105-9E4D-5E33A1E76F84}" srcOrd="0" destOrd="0" presId="urn:microsoft.com/office/officeart/2005/8/layout/orgChart1"/>
    <dgm:cxn modelId="{3BD23FDF-FB2F-434C-9876-8B5515E93013}" type="presParOf" srcId="{F8D62FE4-7424-4B79-A450-D492A57E16C0}" destId="{1BA79AEB-C735-4F43-AA2A-913158DCB7F3}" srcOrd="1" destOrd="0" presId="urn:microsoft.com/office/officeart/2005/8/layout/orgChart1"/>
    <dgm:cxn modelId="{B3C42760-7C84-4A75-8802-003B8D30853C}" type="presParOf" srcId="{3C673B8B-9F9C-477B-A77C-B1CF380D7243}" destId="{05385DCF-919D-4AA8-A433-2B107AA1BF22}" srcOrd="1" destOrd="0" presId="urn:microsoft.com/office/officeart/2005/8/layout/orgChart1"/>
    <dgm:cxn modelId="{42C051E4-4135-4C2D-8155-461952D19239}" type="presParOf" srcId="{3C673B8B-9F9C-477B-A77C-B1CF380D7243}" destId="{13B3C5D2-4D2C-477D-8AA1-92FC6FE7855F}" srcOrd="2" destOrd="0" presId="urn:microsoft.com/office/officeart/2005/8/layout/orgChart1"/>
    <dgm:cxn modelId="{2EE29452-466E-47C0-87DD-226008BEF558}" type="presParOf" srcId="{4DA497D5-FEE0-4EE1-A9E0-71F8D3D7A813}" destId="{C34F4E4D-235B-41B1-8235-3725BD1EFA6F}" srcOrd="2" destOrd="0" presId="urn:microsoft.com/office/officeart/2005/8/layout/orgChart1"/>
    <dgm:cxn modelId="{2C55D87A-D0B9-4229-A6B1-1C24227996A8}" type="presParOf" srcId="{4DA497D5-FEE0-4EE1-A9E0-71F8D3D7A813}" destId="{69676219-4BC0-4856-8DD5-A642569F1D02}" srcOrd="3" destOrd="0" presId="urn:microsoft.com/office/officeart/2005/8/layout/orgChart1"/>
    <dgm:cxn modelId="{161BE42C-592F-48CC-B143-84AAE8661AF0}" type="presParOf" srcId="{69676219-4BC0-4856-8DD5-A642569F1D02}" destId="{17A7A21B-152B-4C58-8E9A-FC82B2A11916}" srcOrd="0" destOrd="0" presId="urn:microsoft.com/office/officeart/2005/8/layout/orgChart1"/>
    <dgm:cxn modelId="{8ADEBA56-34CE-4F86-B676-D336AB4E8F26}" type="presParOf" srcId="{17A7A21B-152B-4C58-8E9A-FC82B2A11916}" destId="{BF56FFC0-7F8D-400C-BF30-A46A6CDDD139}" srcOrd="0" destOrd="0" presId="urn:microsoft.com/office/officeart/2005/8/layout/orgChart1"/>
    <dgm:cxn modelId="{3DFCCB73-F122-4C04-8098-061C8E22A518}" type="presParOf" srcId="{17A7A21B-152B-4C58-8E9A-FC82B2A11916}" destId="{37417E74-5A9F-4C24-9B75-28B24CFF70AC}" srcOrd="1" destOrd="0" presId="urn:microsoft.com/office/officeart/2005/8/layout/orgChart1"/>
    <dgm:cxn modelId="{4571CC26-C717-42B8-9760-99AFCD084CE4}" type="presParOf" srcId="{69676219-4BC0-4856-8DD5-A642569F1D02}" destId="{97ABE78B-D903-4AD1-9427-154225398720}" srcOrd="1" destOrd="0" presId="urn:microsoft.com/office/officeart/2005/8/layout/orgChart1"/>
    <dgm:cxn modelId="{7476429F-1098-47CF-A793-DEEB70F8C2DB}" type="presParOf" srcId="{69676219-4BC0-4856-8DD5-A642569F1D02}" destId="{34996697-70A9-445A-87FE-58C319007669}" srcOrd="2" destOrd="0" presId="urn:microsoft.com/office/officeart/2005/8/layout/orgChart1"/>
    <dgm:cxn modelId="{5087799D-9D4C-4F4F-81C6-9575DC5B11A2}" type="presParOf" srcId="{4DA497D5-FEE0-4EE1-A9E0-71F8D3D7A813}" destId="{83093C5B-C131-4BB3-800B-42C8F77BCCBA}" srcOrd="4" destOrd="0" presId="urn:microsoft.com/office/officeart/2005/8/layout/orgChart1"/>
    <dgm:cxn modelId="{850B220C-1649-43F9-B77F-B5756BD50DA2}" type="presParOf" srcId="{4DA497D5-FEE0-4EE1-A9E0-71F8D3D7A813}" destId="{BBA20545-7DB4-4995-B192-32C9034980B0}" srcOrd="5" destOrd="0" presId="urn:microsoft.com/office/officeart/2005/8/layout/orgChart1"/>
    <dgm:cxn modelId="{EE404D25-C8A3-45B7-9E1A-DAB448F27B04}" type="presParOf" srcId="{BBA20545-7DB4-4995-B192-32C9034980B0}" destId="{2C89CFA3-3AC2-4412-96D7-CFAD5E57293F}" srcOrd="0" destOrd="0" presId="urn:microsoft.com/office/officeart/2005/8/layout/orgChart1"/>
    <dgm:cxn modelId="{95131AAF-FC04-4F23-9176-F409750A2235}" type="presParOf" srcId="{2C89CFA3-3AC2-4412-96D7-CFAD5E57293F}" destId="{7B92B878-0A57-4CDC-993A-42E2A263F96E}" srcOrd="0" destOrd="0" presId="urn:microsoft.com/office/officeart/2005/8/layout/orgChart1"/>
    <dgm:cxn modelId="{AC84239C-496F-4B77-96ED-F158963286B7}" type="presParOf" srcId="{2C89CFA3-3AC2-4412-96D7-CFAD5E57293F}" destId="{333E7BD1-378A-483B-8669-12A9E4B30291}" srcOrd="1" destOrd="0" presId="urn:microsoft.com/office/officeart/2005/8/layout/orgChart1"/>
    <dgm:cxn modelId="{DCB3C677-DA65-4823-BFEC-89E18F57CEC8}" type="presParOf" srcId="{BBA20545-7DB4-4995-B192-32C9034980B0}" destId="{0270BC04-5DF6-4CC1-9265-4BCC619E9FF2}" srcOrd="1" destOrd="0" presId="urn:microsoft.com/office/officeart/2005/8/layout/orgChart1"/>
    <dgm:cxn modelId="{51A30793-BD8C-4BDE-A454-F90401C0F4B6}" type="presParOf" srcId="{BBA20545-7DB4-4995-B192-32C9034980B0}" destId="{71565557-1E84-421C-B4B4-BE7C81FA2846}" srcOrd="2" destOrd="0" presId="urn:microsoft.com/office/officeart/2005/8/layout/orgChart1"/>
    <dgm:cxn modelId="{EDF06740-0BFD-49FA-B07C-523EF8A3F984}" type="presParOf" srcId="{A6CC4F3D-59A8-4910-A20E-2CC263A83634}" destId="{CFD439C5-1438-4865-A1AA-37C762D5554E}" srcOrd="2" destOrd="0" presId="urn:microsoft.com/office/officeart/2005/8/layout/orgChart1"/>
    <dgm:cxn modelId="{AF240214-E1B9-4C4A-A048-7955D80C21A0}" type="presParOf" srcId="{2ADED712-F446-43D2-B467-C2875BBA445D}" destId="{C674D336-37C1-465E-A480-ECD366CF1B61}" srcOrd="4" destOrd="0" presId="urn:microsoft.com/office/officeart/2005/8/layout/orgChart1"/>
    <dgm:cxn modelId="{4633199A-565F-4EB4-B66F-3F9F2ABA16D4}" type="presParOf" srcId="{2ADED712-F446-43D2-B467-C2875BBA445D}" destId="{3A23E0BB-D176-406C-B2F1-17C985605280}" srcOrd="5" destOrd="0" presId="urn:microsoft.com/office/officeart/2005/8/layout/orgChart1"/>
    <dgm:cxn modelId="{E45E4B88-4741-4A91-A440-79686825D80A}" type="presParOf" srcId="{3A23E0BB-D176-406C-B2F1-17C985605280}" destId="{9E108CFE-E903-4B6F-A932-4C6565B73E19}" srcOrd="0" destOrd="0" presId="urn:microsoft.com/office/officeart/2005/8/layout/orgChart1"/>
    <dgm:cxn modelId="{4D7A028E-32A9-4EDD-88FC-E0201FE076BB}" type="presParOf" srcId="{9E108CFE-E903-4B6F-A932-4C6565B73E19}" destId="{F1395CB6-7C69-4CD4-B30B-5E55CCF162EE}" srcOrd="0" destOrd="0" presId="urn:microsoft.com/office/officeart/2005/8/layout/orgChart1"/>
    <dgm:cxn modelId="{1CD236FC-5B19-4906-8CD0-32FC11571B0C}" type="presParOf" srcId="{9E108CFE-E903-4B6F-A932-4C6565B73E19}" destId="{8438A230-1873-404B-9F8A-870C1DED9AE9}" srcOrd="1" destOrd="0" presId="urn:microsoft.com/office/officeart/2005/8/layout/orgChart1"/>
    <dgm:cxn modelId="{897988FC-D8E6-425A-8266-1ED01542033D}" type="presParOf" srcId="{3A23E0BB-D176-406C-B2F1-17C985605280}" destId="{069EC1A8-9423-413C-9D86-408A69200EC8}" srcOrd="1" destOrd="0" presId="urn:microsoft.com/office/officeart/2005/8/layout/orgChart1"/>
    <dgm:cxn modelId="{E968F2D4-3AD2-4D4C-B765-FCBC269047DE}" type="presParOf" srcId="{3A23E0BB-D176-406C-B2F1-17C985605280}" destId="{483A9175-237E-43AA-822B-74BA687F0629}" srcOrd="2" destOrd="0" presId="urn:microsoft.com/office/officeart/2005/8/layout/orgChart1"/>
    <dgm:cxn modelId="{C237CA54-526D-4011-B1FD-F242AA2577A0}" type="presParOf" srcId="{2ADED712-F446-43D2-B467-C2875BBA445D}" destId="{B67EBDD4-A956-4D67-BEA2-3FD96EEBE53F}" srcOrd="6" destOrd="0" presId="urn:microsoft.com/office/officeart/2005/8/layout/orgChart1"/>
    <dgm:cxn modelId="{E525E7B2-7A0A-470C-8007-FC5DE9BD40AE}" type="presParOf" srcId="{2ADED712-F446-43D2-B467-C2875BBA445D}" destId="{F0904974-7043-4C66-B096-1528766A3DC2}" srcOrd="7" destOrd="0" presId="urn:microsoft.com/office/officeart/2005/8/layout/orgChart1"/>
    <dgm:cxn modelId="{14223EF0-3145-4A95-8596-705AD7E9A106}" type="presParOf" srcId="{F0904974-7043-4C66-B096-1528766A3DC2}" destId="{AC155031-4253-407A-BC76-91032FBE6BB9}" srcOrd="0" destOrd="0" presId="urn:microsoft.com/office/officeart/2005/8/layout/orgChart1"/>
    <dgm:cxn modelId="{AC72B002-B5B2-4DF5-957D-C452C739BEF2}" type="presParOf" srcId="{AC155031-4253-407A-BC76-91032FBE6BB9}" destId="{DF443385-733D-48C0-8D95-42CCF874476C}" srcOrd="0" destOrd="0" presId="urn:microsoft.com/office/officeart/2005/8/layout/orgChart1"/>
    <dgm:cxn modelId="{308ED325-FBD6-41E6-B5C3-FFEEE9CA7973}" type="presParOf" srcId="{AC155031-4253-407A-BC76-91032FBE6BB9}" destId="{32D55761-29D6-4F4C-BDEE-4C2B9EA92FD4}" srcOrd="1" destOrd="0" presId="urn:microsoft.com/office/officeart/2005/8/layout/orgChart1"/>
    <dgm:cxn modelId="{05EC7589-D84F-44CE-A2B2-AB02E4A36CE2}" type="presParOf" srcId="{F0904974-7043-4C66-B096-1528766A3DC2}" destId="{9C73A6AF-BE78-402A-903D-A5B84196E37D}" srcOrd="1" destOrd="0" presId="urn:microsoft.com/office/officeart/2005/8/layout/orgChart1"/>
    <dgm:cxn modelId="{94BEB21B-DE46-4BB3-AA93-5C2E6F90C15F}" type="presParOf" srcId="{F0904974-7043-4C66-B096-1528766A3DC2}" destId="{5F00AC06-02B1-4562-8FB3-971AA23C1432}" srcOrd="2" destOrd="0" presId="urn:microsoft.com/office/officeart/2005/8/layout/orgChart1"/>
    <dgm:cxn modelId="{E1E07116-D288-4542-B661-712D3CD4A592}" type="presParOf" srcId="{B588FD81-3F5C-4B08-89E3-22374A66B70D}" destId="{27635E69-7E1A-4A41-B2DC-EBFB7CE5E2C4}" srcOrd="2" destOrd="0" presId="urn:microsoft.com/office/officeart/2005/8/layout/orgChart1"/>
    <dgm:cxn modelId="{0DA97044-55E2-4EBF-8218-0F9013F268CB}" type="presParOf" srcId="{BC235458-DD03-440F-A3CA-E74772559285}" destId="{B75AAB4B-89AE-4A75-9F24-EB6963AC3611}"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67EBDD4-A956-4D67-BEA2-3FD96EEBE53F}">
      <dsp:nvSpPr>
        <dsp:cNvPr id="0" name=""/>
        <dsp:cNvSpPr/>
      </dsp:nvSpPr>
      <dsp:spPr>
        <a:xfrm>
          <a:off x="4356798" y="1300378"/>
          <a:ext cx="1949266" cy="225534"/>
        </a:xfrm>
        <a:custGeom>
          <a:avLst/>
          <a:gdLst/>
          <a:ahLst/>
          <a:cxnLst/>
          <a:rect l="0" t="0" r="0" b="0"/>
          <a:pathLst>
            <a:path>
              <a:moveTo>
                <a:pt x="0" y="0"/>
              </a:moveTo>
              <a:lnTo>
                <a:pt x="0" y="112767"/>
              </a:lnTo>
              <a:lnTo>
                <a:pt x="1949266" y="112767"/>
              </a:lnTo>
              <a:lnTo>
                <a:pt x="1949266" y="225534"/>
              </a:lnTo>
            </a:path>
          </a:pathLst>
        </a:custGeom>
        <a:noFill/>
        <a:ln w="12700" cap="flat" cmpd="sng" algn="ctr">
          <a:solidFill>
            <a:schemeClr val="accent1">
              <a:tint val="7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674D336-37C1-465E-A480-ECD366CF1B61}">
      <dsp:nvSpPr>
        <dsp:cNvPr id="0" name=""/>
        <dsp:cNvSpPr/>
      </dsp:nvSpPr>
      <dsp:spPr>
        <a:xfrm>
          <a:off x="4356798" y="1300378"/>
          <a:ext cx="649755" cy="225534"/>
        </a:xfrm>
        <a:custGeom>
          <a:avLst/>
          <a:gdLst/>
          <a:ahLst/>
          <a:cxnLst/>
          <a:rect l="0" t="0" r="0" b="0"/>
          <a:pathLst>
            <a:path>
              <a:moveTo>
                <a:pt x="0" y="0"/>
              </a:moveTo>
              <a:lnTo>
                <a:pt x="0" y="112767"/>
              </a:lnTo>
              <a:lnTo>
                <a:pt x="649755" y="112767"/>
              </a:lnTo>
              <a:lnTo>
                <a:pt x="649755" y="225534"/>
              </a:lnTo>
            </a:path>
          </a:pathLst>
        </a:custGeom>
        <a:noFill/>
        <a:ln w="12700" cap="flat" cmpd="sng" algn="ctr">
          <a:solidFill>
            <a:schemeClr val="accent1">
              <a:tint val="7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3093C5B-C131-4BB3-800B-42C8F77BCCBA}">
      <dsp:nvSpPr>
        <dsp:cNvPr id="0" name=""/>
        <dsp:cNvSpPr/>
      </dsp:nvSpPr>
      <dsp:spPr>
        <a:xfrm>
          <a:off x="3277453" y="2062901"/>
          <a:ext cx="161096" cy="2019074"/>
        </a:xfrm>
        <a:custGeom>
          <a:avLst/>
          <a:gdLst/>
          <a:ahLst/>
          <a:cxnLst/>
          <a:rect l="0" t="0" r="0" b="0"/>
          <a:pathLst>
            <a:path>
              <a:moveTo>
                <a:pt x="0" y="0"/>
              </a:moveTo>
              <a:lnTo>
                <a:pt x="0" y="2019074"/>
              </a:lnTo>
              <a:lnTo>
                <a:pt x="161096" y="2019074"/>
              </a:lnTo>
            </a:path>
          </a:pathLst>
        </a:custGeom>
        <a:no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34F4E4D-235B-41B1-8235-3725BD1EFA6F}">
      <dsp:nvSpPr>
        <dsp:cNvPr id="0" name=""/>
        <dsp:cNvSpPr/>
      </dsp:nvSpPr>
      <dsp:spPr>
        <a:xfrm>
          <a:off x="3277453" y="2062901"/>
          <a:ext cx="161096" cy="1256551"/>
        </a:xfrm>
        <a:custGeom>
          <a:avLst/>
          <a:gdLst/>
          <a:ahLst/>
          <a:cxnLst/>
          <a:rect l="0" t="0" r="0" b="0"/>
          <a:pathLst>
            <a:path>
              <a:moveTo>
                <a:pt x="0" y="0"/>
              </a:moveTo>
              <a:lnTo>
                <a:pt x="0" y="1256551"/>
              </a:lnTo>
              <a:lnTo>
                <a:pt x="161096" y="1256551"/>
              </a:lnTo>
            </a:path>
          </a:pathLst>
        </a:custGeom>
        <a:no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1106AE6-558C-444D-9BBE-8CAA75D8C96F}">
      <dsp:nvSpPr>
        <dsp:cNvPr id="0" name=""/>
        <dsp:cNvSpPr/>
      </dsp:nvSpPr>
      <dsp:spPr>
        <a:xfrm>
          <a:off x="3277453" y="2062901"/>
          <a:ext cx="161096" cy="494028"/>
        </a:xfrm>
        <a:custGeom>
          <a:avLst/>
          <a:gdLst/>
          <a:ahLst/>
          <a:cxnLst/>
          <a:rect l="0" t="0" r="0" b="0"/>
          <a:pathLst>
            <a:path>
              <a:moveTo>
                <a:pt x="0" y="0"/>
              </a:moveTo>
              <a:lnTo>
                <a:pt x="0" y="494028"/>
              </a:lnTo>
              <a:lnTo>
                <a:pt x="161096" y="494028"/>
              </a:lnTo>
            </a:path>
          </a:pathLst>
        </a:custGeom>
        <a:no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D79AC90-8A86-4BD0-87E1-E113FC1F616C}">
      <dsp:nvSpPr>
        <dsp:cNvPr id="0" name=""/>
        <dsp:cNvSpPr/>
      </dsp:nvSpPr>
      <dsp:spPr>
        <a:xfrm>
          <a:off x="3707043" y="1300378"/>
          <a:ext cx="649755" cy="225534"/>
        </a:xfrm>
        <a:custGeom>
          <a:avLst/>
          <a:gdLst/>
          <a:ahLst/>
          <a:cxnLst/>
          <a:rect l="0" t="0" r="0" b="0"/>
          <a:pathLst>
            <a:path>
              <a:moveTo>
                <a:pt x="649755" y="0"/>
              </a:moveTo>
              <a:lnTo>
                <a:pt x="649755" y="112767"/>
              </a:lnTo>
              <a:lnTo>
                <a:pt x="0" y="112767"/>
              </a:lnTo>
              <a:lnTo>
                <a:pt x="0" y="225534"/>
              </a:lnTo>
            </a:path>
          </a:pathLst>
        </a:custGeom>
        <a:noFill/>
        <a:ln w="12700" cap="flat" cmpd="sng" algn="ctr">
          <a:solidFill>
            <a:schemeClr val="accent1">
              <a:tint val="7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767A78E-3AB8-402F-96E8-26985A1B9346}">
      <dsp:nvSpPr>
        <dsp:cNvPr id="0" name=""/>
        <dsp:cNvSpPr/>
      </dsp:nvSpPr>
      <dsp:spPr>
        <a:xfrm>
          <a:off x="1977942" y="2062901"/>
          <a:ext cx="161096" cy="2019074"/>
        </a:xfrm>
        <a:custGeom>
          <a:avLst/>
          <a:gdLst/>
          <a:ahLst/>
          <a:cxnLst/>
          <a:rect l="0" t="0" r="0" b="0"/>
          <a:pathLst>
            <a:path>
              <a:moveTo>
                <a:pt x="0" y="0"/>
              </a:moveTo>
              <a:lnTo>
                <a:pt x="0" y="2019074"/>
              </a:lnTo>
              <a:lnTo>
                <a:pt x="161096" y="2019074"/>
              </a:lnTo>
            </a:path>
          </a:pathLst>
        </a:custGeom>
        <a:no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2B612E0-DEC2-4EAD-B80C-359DCB39F4ED}">
      <dsp:nvSpPr>
        <dsp:cNvPr id="0" name=""/>
        <dsp:cNvSpPr/>
      </dsp:nvSpPr>
      <dsp:spPr>
        <a:xfrm>
          <a:off x="1977942" y="2062901"/>
          <a:ext cx="161096" cy="1256551"/>
        </a:xfrm>
        <a:custGeom>
          <a:avLst/>
          <a:gdLst/>
          <a:ahLst/>
          <a:cxnLst/>
          <a:rect l="0" t="0" r="0" b="0"/>
          <a:pathLst>
            <a:path>
              <a:moveTo>
                <a:pt x="0" y="0"/>
              </a:moveTo>
              <a:lnTo>
                <a:pt x="0" y="1256551"/>
              </a:lnTo>
              <a:lnTo>
                <a:pt x="161096" y="1256551"/>
              </a:lnTo>
            </a:path>
          </a:pathLst>
        </a:custGeom>
        <a:no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93BEC0C-441A-431A-B58B-57E8CFB9BA8A}">
      <dsp:nvSpPr>
        <dsp:cNvPr id="0" name=""/>
        <dsp:cNvSpPr/>
      </dsp:nvSpPr>
      <dsp:spPr>
        <a:xfrm>
          <a:off x="1977942" y="2062901"/>
          <a:ext cx="161096" cy="494028"/>
        </a:xfrm>
        <a:custGeom>
          <a:avLst/>
          <a:gdLst/>
          <a:ahLst/>
          <a:cxnLst/>
          <a:rect l="0" t="0" r="0" b="0"/>
          <a:pathLst>
            <a:path>
              <a:moveTo>
                <a:pt x="0" y="0"/>
              </a:moveTo>
              <a:lnTo>
                <a:pt x="0" y="494028"/>
              </a:lnTo>
              <a:lnTo>
                <a:pt x="161096" y="494028"/>
              </a:lnTo>
            </a:path>
          </a:pathLst>
        </a:custGeom>
        <a:no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55AFD22-4CC8-4562-A9E8-12EDDAF8058F}">
      <dsp:nvSpPr>
        <dsp:cNvPr id="0" name=""/>
        <dsp:cNvSpPr/>
      </dsp:nvSpPr>
      <dsp:spPr>
        <a:xfrm>
          <a:off x="2407532" y="1300378"/>
          <a:ext cx="1949266" cy="225534"/>
        </a:xfrm>
        <a:custGeom>
          <a:avLst/>
          <a:gdLst/>
          <a:ahLst/>
          <a:cxnLst/>
          <a:rect l="0" t="0" r="0" b="0"/>
          <a:pathLst>
            <a:path>
              <a:moveTo>
                <a:pt x="1949266" y="0"/>
              </a:moveTo>
              <a:lnTo>
                <a:pt x="1949266" y="112767"/>
              </a:lnTo>
              <a:lnTo>
                <a:pt x="0" y="112767"/>
              </a:lnTo>
              <a:lnTo>
                <a:pt x="0" y="225534"/>
              </a:lnTo>
            </a:path>
          </a:pathLst>
        </a:custGeom>
        <a:noFill/>
        <a:ln w="12700" cap="flat" cmpd="sng" algn="ctr">
          <a:solidFill>
            <a:schemeClr val="accent1">
              <a:tint val="7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542B538-8062-4160-AC86-1ABCE22FF18F}">
      <dsp:nvSpPr>
        <dsp:cNvPr id="0" name=""/>
        <dsp:cNvSpPr/>
      </dsp:nvSpPr>
      <dsp:spPr>
        <a:xfrm>
          <a:off x="2598163" y="537855"/>
          <a:ext cx="1758635" cy="225534"/>
        </a:xfrm>
        <a:custGeom>
          <a:avLst/>
          <a:gdLst/>
          <a:ahLst/>
          <a:cxnLst/>
          <a:rect l="0" t="0" r="0" b="0"/>
          <a:pathLst>
            <a:path>
              <a:moveTo>
                <a:pt x="0" y="0"/>
              </a:moveTo>
              <a:lnTo>
                <a:pt x="0" y="112767"/>
              </a:lnTo>
              <a:lnTo>
                <a:pt x="1758635" y="112767"/>
              </a:lnTo>
              <a:lnTo>
                <a:pt x="1758635" y="225534"/>
              </a:lnTo>
            </a:path>
          </a:pathLst>
        </a:custGeom>
        <a:noFill/>
        <a:ln w="12700" cap="flat" cmpd="sng" algn="ctr">
          <a:solidFill>
            <a:schemeClr val="accent1">
              <a:tint val="9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38A7C7A-8493-4C77-868F-D0A895B754B6}">
      <dsp:nvSpPr>
        <dsp:cNvPr id="0" name=""/>
        <dsp:cNvSpPr/>
      </dsp:nvSpPr>
      <dsp:spPr>
        <a:xfrm>
          <a:off x="409937" y="1300378"/>
          <a:ext cx="161096" cy="2019074"/>
        </a:xfrm>
        <a:custGeom>
          <a:avLst/>
          <a:gdLst/>
          <a:ahLst/>
          <a:cxnLst/>
          <a:rect l="0" t="0" r="0" b="0"/>
          <a:pathLst>
            <a:path>
              <a:moveTo>
                <a:pt x="0" y="0"/>
              </a:moveTo>
              <a:lnTo>
                <a:pt x="0" y="2019074"/>
              </a:lnTo>
              <a:lnTo>
                <a:pt x="161096" y="2019074"/>
              </a:lnTo>
            </a:path>
          </a:pathLst>
        </a:custGeom>
        <a:noFill/>
        <a:ln w="12700" cap="flat" cmpd="sng" algn="ctr">
          <a:solidFill>
            <a:schemeClr val="accent1">
              <a:tint val="7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BC2531C-4ECC-4424-8D41-2644D5350B74}">
      <dsp:nvSpPr>
        <dsp:cNvPr id="0" name=""/>
        <dsp:cNvSpPr/>
      </dsp:nvSpPr>
      <dsp:spPr>
        <a:xfrm>
          <a:off x="409937" y="1300378"/>
          <a:ext cx="161096" cy="1256551"/>
        </a:xfrm>
        <a:custGeom>
          <a:avLst/>
          <a:gdLst/>
          <a:ahLst/>
          <a:cxnLst/>
          <a:rect l="0" t="0" r="0" b="0"/>
          <a:pathLst>
            <a:path>
              <a:moveTo>
                <a:pt x="0" y="0"/>
              </a:moveTo>
              <a:lnTo>
                <a:pt x="0" y="1256551"/>
              </a:lnTo>
              <a:lnTo>
                <a:pt x="161096" y="1256551"/>
              </a:lnTo>
            </a:path>
          </a:pathLst>
        </a:custGeom>
        <a:noFill/>
        <a:ln w="12700" cap="flat" cmpd="sng" algn="ctr">
          <a:solidFill>
            <a:schemeClr val="accent1">
              <a:tint val="7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930FCAD-A2BB-4F29-8308-979787100A45}">
      <dsp:nvSpPr>
        <dsp:cNvPr id="0" name=""/>
        <dsp:cNvSpPr/>
      </dsp:nvSpPr>
      <dsp:spPr>
        <a:xfrm>
          <a:off x="409937" y="1300378"/>
          <a:ext cx="161096" cy="494028"/>
        </a:xfrm>
        <a:custGeom>
          <a:avLst/>
          <a:gdLst/>
          <a:ahLst/>
          <a:cxnLst/>
          <a:rect l="0" t="0" r="0" b="0"/>
          <a:pathLst>
            <a:path>
              <a:moveTo>
                <a:pt x="0" y="0"/>
              </a:moveTo>
              <a:lnTo>
                <a:pt x="0" y="494028"/>
              </a:lnTo>
              <a:lnTo>
                <a:pt x="161096" y="494028"/>
              </a:lnTo>
            </a:path>
          </a:pathLst>
        </a:custGeom>
        <a:noFill/>
        <a:ln w="12700" cap="flat" cmpd="sng" algn="ctr">
          <a:solidFill>
            <a:schemeClr val="accent1">
              <a:tint val="7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E468312-6B0D-4556-A2BD-DA7AD877CE32}">
      <dsp:nvSpPr>
        <dsp:cNvPr id="0" name=""/>
        <dsp:cNvSpPr/>
      </dsp:nvSpPr>
      <dsp:spPr>
        <a:xfrm>
          <a:off x="839527" y="537855"/>
          <a:ext cx="1758635" cy="225534"/>
        </a:xfrm>
        <a:custGeom>
          <a:avLst/>
          <a:gdLst/>
          <a:ahLst/>
          <a:cxnLst/>
          <a:rect l="0" t="0" r="0" b="0"/>
          <a:pathLst>
            <a:path>
              <a:moveTo>
                <a:pt x="1758635" y="0"/>
              </a:moveTo>
              <a:lnTo>
                <a:pt x="1758635" y="112767"/>
              </a:lnTo>
              <a:lnTo>
                <a:pt x="0" y="112767"/>
              </a:lnTo>
              <a:lnTo>
                <a:pt x="0" y="225534"/>
              </a:lnTo>
            </a:path>
          </a:pathLst>
        </a:custGeom>
        <a:noFill/>
        <a:ln w="12700" cap="flat" cmpd="sng" algn="ctr">
          <a:solidFill>
            <a:schemeClr val="accent1">
              <a:tint val="9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9B44CDF-080D-4CD9-9D1F-B2BB888BFF0B}">
      <dsp:nvSpPr>
        <dsp:cNvPr id="0" name=""/>
        <dsp:cNvSpPr/>
      </dsp:nvSpPr>
      <dsp:spPr>
        <a:xfrm>
          <a:off x="2061175" y="867"/>
          <a:ext cx="1073975" cy="536987"/>
        </a:xfrm>
        <a:prstGeom prst="rect">
          <a:avLst/>
        </a:prstGeom>
        <a:solidFill>
          <a:schemeClr val="accent1">
            <a:shade val="6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en-US" sz="2200" kern="1200" dirty="0"/>
            <a:t>Manager</a:t>
          </a:r>
        </a:p>
      </dsp:txBody>
      <dsp:txXfrm>
        <a:off x="2061175" y="867"/>
        <a:ext cx="1073975" cy="536987"/>
      </dsp:txXfrm>
    </dsp:sp>
    <dsp:sp modelId="{144C838D-764A-4592-8192-1FD52B1356DC}">
      <dsp:nvSpPr>
        <dsp:cNvPr id="0" name=""/>
        <dsp:cNvSpPr/>
      </dsp:nvSpPr>
      <dsp:spPr>
        <a:xfrm>
          <a:off x="302539" y="763390"/>
          <a:ext cx="1073975" cy="536987"/>
        </a:xfrm>
        <a:prstGeom prst="rect">
          <a:avLst/>
        </a:prstGeom>
        <a:solidFill>
          <a:schemeClr val="accent1">
            <a:shade val="8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en-US" sz="2200" kern="1200" dirty="0"/>
            <a:t>Manager</a:t>
          </a:r>
        </a:p>
      </dsp:txBody>
      <dsp:txXfrm>
        <a:off x="302539" y="763390"/>
        <a:ext cx="1073975" cy="536987"/>
      </dsp:txXfrm>
    </dsp:sp>
    <dsp:sp modelId="{BA3D34F7-4F8D-47BD-8FCA-51FA2EB9BC38}">
      <dsp:nvSpPr>
        <dsp:cNvPr id="0" name=""/>
        <dsp:cNvSpPr/>
      </dsp:nvSpPr>
      <dsp:spPr>
        <a:xfrm>
          <a:off x="571033" y="1525913"/>
          <a:ext cx="1073975" cy="536987"/>
        </a:xfrm>
        <a:prstGeom prst="rect">
          <a:avLst/>
        </a:prstGeom>
        <a:solidFill>
          <a:schemeClr val="accent1">
            <a:tint val="99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en-US" sz="2200" kern="1200" dirty="0"/>
            <a:t>Worker</a:t>
          </a:r>
        </a:p>
      </dsp:txBody>
      <dsp:txXfrm>
        <a:off x="571033" y="1525913"/>
        <a:ext cx="1073975" cy="536987"/>
      </dsp:txXfrm>
    </dsp:sp>
    <dsp:sp modelId="{3B65DE04-9A6D-4463-8299-8950C31F645E}">
      <dsp:nvSpPr>
        <dsp:cNvPr id="0" name=""/>
        <dsp:cNvSpPr/>
      </dsp:nvSpPr>
      <dsp:spPr>
        <a:xfrm>
          <a:off x="571033" y="2288436"/>
          <a:ext cx="1073975" cy="536987"/>
        </a:xfrm>
        <a:prstGeom prst="rect">
          <a:avLst/>
        </a:prstGeom>
        <a:solidFill>
          <a:schemeClr val="accent1">
            <a:tint val="99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en-US" sz="2200" kern="1200" dirty="0"/>
            <a:t>Worker</a:t>
          </a:r>
        </a:p>
      </dsp:txBody>
      <dsp:txXfrm>
        <a:off x="571033" y="2288436"/>
        <a:ext cx="1073975" cy="536987"/>
      </dsp:txXfrm>
    </dsp:sp>
    <dsp:sp modelId="{29B7F729-A93B-46F5-BC40-092843585B94}">
      <dsp:nvSpPr>
        <dsp:cNvPr id="0" name=""/>
        <dsp:cNvSpPr/>
      </dsp:nvSpPr>
      <dsp:spPr>
        <a:xfrm>
          <a:off x="571033" y="3050959"/>
          <a:ext cx="1073975" cy="536987"/>
        </a:xfrm>
        <a:prstGeom prst="rect">
          <a:avLst/>
        </a:prstGeom>
        <a:solidFill>
          <a:schemeClr val="accent1">
            <a:tint val="99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en-US" sz="2200" kern="1200" dirty="0"/>
            <a:t>Worker</a:t>
          </a:r>
        </a:p>
      </dsp:txBody>
      <dsp:txXfrm>
        <a:off x="571033" y="3050959"/>
        <a:ext cx="1073975" cy="536987"/>
      </dsp:txXfrm>
    </dsp:sp>
    <dsp:sp modelId="{8E802B05-C118-4502-9710-D1CAFDF2AD7A}">
      <dsp:nvSpPr>
        <dsp:cNvPr id="0" name=""/>
        <dsp:cNvSpPr/>
      </dsp:nvSpPr>
      <dsp:spPr>
        <a:xfrm>
          <a:off x="3819810" y="763390"/>
          <a:ext cx="1073975" cy="536987"/>
        </a:xfrm>
        <a:prstGeom prst="rect">
          <a:avLst/>
        </a:prstGeom>
        <a:solidFill>
          <a:schemeClr val="accent1">
            <a:shade val="8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en-US" sz="2200" kern="1200" dirty="0"/>
            <a:t>Manager</a:t>
          </a:r>
        </a:p>
      </dsp:txBody>
      <dsp:txXfrm>
        <a:off x="3819810" y="763390"/>
        <a:ext cx="1073975" cy="536987"/>
      </dsp:txXfrm>
    </dsp:sp>
    <dsp:sp modelId="{F0B4AB1C-C1D2-40A7-92A4-A78A1846CA6B}">
      <dsp:nvSpPr>
        <dsp:cNvPr id="0" name=""/>
        <dsp:cNvSpPr/>
      </dsp:nvSpPr>
      <dsp:spPr>
        <a:xfrm>
          <a:off x="1870544" y="1525913"/>
          <a:ext cx="1073975" cy="536987"/>
        </a:xfrm>
        <a:prstGeom prst="rect">
          <a:avLst/>
        </a:prstGeom>
        <a:solidFill>
          <a:schemeClr val="accent1">
            <a:tint val="99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en-US" sz="2200" kern="1200" dirty="0"/>
            <a:t>Manager</a:t>
          </a:r>
        </a:p>
      </dsp:txBody>
      <dsp:txXfrm>
        <a:off x="1870544" y="1525913"/>
        <a:ext cx="1073975" cy="536987"/>
      </dsp:txXfrm>
    </dsp:sp>
    <dsp:sp modelId="{EE9F9C33-F6AE-4F82-9499-29FEE97F1CDA}">
      <dsp:nvSpPr>
        <dsp:cNvPr id="0" name=""/>
        <dsp:cNvSpPr/>
      </dsp:nvSpPr>
      <dsp:spPr>
        <a:xfrm>
          <a:off x="2139038" y="2288436"/>
          <a:ext cx="1073975" cy="536987"/>
        </a:xfrm>
        <a:prstGeom prst="rect">
          <a:avLst/>
        </a:prstGeom>
        <a:solidFill>
          <a:schemeClr val="accent1">
            <a:tint val="7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en-US" sz="2200" kern="1200" dirty="0"/>
            <a:t>Worker</a:t>
          </a:r>
        </a:p>
      </dsp:txBody>
      <dsp:txXfrm>
        <a:off x="2139038" y="2288436"/>
        <a:ext cx="1073975" cy="536987"/>
      </dsp:txXfrm>
    </dsp:sp>
    <dsp:sp modelId="{519972BB-2438-4A73-843D-2E5717D4426B}">
      <dsp:nvSpPr>
        <dsp:cNvPr id="0" name=""/>
        <dsp:cNvSpPr/>
      </dsp:nvSpPr>
      <dsp:spPr>
        <a:xfrm>
          <a:off x="2139038" y="3050959"/>
          <a:ext cx="1073975" cy="536987"/>
        </a:xfrm>
        <a:prstGeom prst="rect">
          <a:avLst/>
        </a:prstGeom>
        <a:solidFill>
          <a:schemeClr val="accent1">
            <a:tint val="7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en-US" sz="2200" kern="1200" dirty="0"/>
            <a:t>Worker</a:t>
          </a:r>
        </a:p>
      </dsp:txBody>
      <dsp:txXfrm>
        <a:off x="2139038" y="3050959"/>
        <a:ext cx="1073975" cy="536987"/>
      </dsp:txXfrm>
    </dsp:sp>
    <dsp:sp modelId="{C4BE7CC0-81CF-4044-8902-105C3C5BC650}">
      <dsp:nvSpPr>
        <dsp:cNvPr id="0" name=""/>
        <dsp:cNvSpPr/>
      </dsp:nvSpPr>
      <dsp:spPr>
        <a:xfrm>
          <a:off x="2139038" y="3813482"/>
          <a:ext cx="1073975" cy="536987"/>
        </a:xfrm>
        <a:prstGeom prst="rect">
          <a:avLst/>
        </a:prstGeom>
        <a:solidFill>
          <a:schemeClr val="accent1">
            <a:tint val="7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en-US" sz="2200" kern="1200" dirty="0"/>
            <a:t>Worker</a:t>
          </a:r>
        </a:p>
      </dsp:txBody>
      <dsp:txXfrm>
        <a:off x="2139038" y="3813482"/>
        <a:ext cx="1073975" cy="536987"/>
      </dsp:txXfrm>
    </dsp:sp>
    <dsp:sp modelId="{A44D611A-1D22-4A12-B486-D36C72480531}">
      <dsp:nvSpPr>
        <dsp:cNvPr id="0" name=""/>
        <dsp:cNvSpPr/>
      </dsp:nvSpPr>
      <dsp:spPr>
        <a:xfrm>
          <a:off x="3170055" y="1525913"/>
          <a:ext cx="1073975" cy="536987"/>
        </a:xfrm>
        <a:prstGeom prst="rect">
          <a:avLst/>
        </a:prstGeom>
        <a:solidFill>
          <a:schemeClr val="accent1">
            <a:tint val="99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en-US" sz="2200" kern="1200" dirty="0"/>
            <a:t>Manager</a:t>
          </a:r>
        </a:p>
      </dsp:txBody>
      <dsp:txXfrm>
        <a:off x="3170055" y="1525913"/>
        <a:ext cx="1073975" cy="536987"/>
      </dsp:txXfrm>
    </dsp:sp>
    <dsp:sp modelId="{0C9A5329-929A-4105-9E4D-5E33A1E76F84}">
      <dsp:nvSpPr>
        <dsp:cNvPr id="0" name=""/>
        <dsp:cNvSpPr/>
      </dsp:nvSpPr>
      <dsp:spPr>
        <a:xfrm>
          <a:off x="3438549" y="2288436"/>
          <a:ext cx="1073975" cy="536987"/>
        </a:xfrm>
        <a:prstGeom prst="rect">
          <a:avLst/>
        </a:prstGeom>
        <a:solidFill>
          <a:schemeClr val="accent1">
            <a:tint val="7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en-US" sz="2200" kern="1200" dirty="0"/>
            <a:t>Worker</a:t>
          </a:r>
        </a:p>
      </dsp:txBody>
      <dsp:txXfrm>
        <a:off x="3438549" y="2288436"/>
        <a:ext cx="1073975" cy="536987"/>
      </dsp:txXfrm>
    </dsp:sp>
    <dsp:sp modelId="{BF56FFC0-7F8D-400C-BF30-A46A6CDDD139}">
      <dsp:nvSpPr>
        <dsp:cNvPr id="0" name=""/>
        <dsp:cNvSpPr/>
      </dsp:nvSpPr>
      <dsp:spPr>
        <a:xfrm>
          <a:off x="3438549" y="3050959"/>
          <a:ext cx="1073975" cy="536987"/>
        </a:xfrm>
        <a:prstGeom prst="rect">
          <a:avLst/>
        </a:prstGeom>
        <a:solidFill>
          <a:schemeClr val="accent1">
            <a:tint val="7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en-US" sz="2200" kern="1200" dirty="0"/>
            <a:t>Worker</a:t>
          </a:r>
        </a:p>
      </dsp:txBody>
      <dsp:txXfrm>
        <a:off x="3438549" y="3050959"/>
        <a:ext cx="1073975" cy="536987"/>
      </dsp:txXfrm>
    </dsp:sp>
    <dsp:sp modelId="{7B92B878-0A57-4CDC-993A-42E2A263F96E}">
      <dsp:nvSpPr>
        <dsp:cNvPr id="0" name=""/>
        <dsp:cNvSpPr/>
      </dsp:nvSpPr>
      <dsp:spPr>
        <a:xfrm>
          <a:off x="3438549" y="3813482"/>
          <a:ext cx="1073975" cy="536987"/>
        </a:xfrm>
        <a:prstGeom prst="rect">
          <a:avLst/>
        </a:prstGeom>
        <a:solidFill>
          <a:schemeClr val="accent1">
            <a:tint val="7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en-US" sz="2200" kern="1200" dirty="0"/>
            <a:t>Worker</a:t>
          </a:r>
        </a:p>
      </dsp:txBody>
      <dsp:txXfrm>
        <a:off x="3438549" y="3813482"/>
        <a:ext cx="1073975" cy="536987"/>
      </dsp:txXfrm>
    </dsp:sp>
    <dsp:sp modelId="{F1395CB6-7C69-4CD4-B30B-5E55CCF162EE}">
      <dsp:nvSpPr>
        <dsp:cNvPr id="0" name=""/>
        <dsp:cNvSpPr/>
      </dsp:nvSpPr>
      <dsp:spPr>
        <a:xfrm>
          <a:off x="4469566" y="1525913"/>
          <a:ext cx="1073975" cy="536987"/>
        </a:xfrm>
        <a:prstGeom prst="rect">
          <a:avLst/>
        </a:prstGeom>
        <a:solidFill>
          <a:schemeClr val="accent1">
            <a:tint val="99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en-US" sz="2200" kern="1200" dirty="0"/>
            <a:t>Worker</a:t>
          </a:r>
        </a:p>
      </dsp:txBody>
      <dsp:txXfrm>
        <a:off x="4469566" y="1525913"/>
        <a:ext cx="1073975" cy="536987"/>
      </dsp:txXfrm>
    </dsp:sp>
    <dsp:sp modelId="{DF443385-733D-48C0-8D95-42CCF874476C}">
      <dsp:nvSpPr>
        <dsp:cNvPr id="0" name=""/>
        <dsp:cNvSpPr/>
      </dsp:nvSpPr>
      <dsp:spPr>
        <a:xfrm>
          <a:off x="5769077" y="1525913"/>
          <a:ext cx="1073975" cy="536987"/>
        </a:xfrm>
        <a:prstGeom prst="rect">
          <a:avLst/>
        </a:prstGeom>
        <a:solidFill>
          <a:schemeClr val="accent1">
            <a:tint val="99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en-US" sz="2200" kern="1200" dirty="0"/>
            <a:t>Worker</a:t>
          </a:r>
        </a:p>
      </dsp:txBody>
      <dsp:txXfrm>
        <a:off x="5769077" y="1525913"/>
        <a:ext cx="1073975" cy="536987"/>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458375B0-1769-4EA1-8A8E-EEEF2EEC371D}" type="datetimeFigureOut">
              <a:rPr lang="en-US" smtClean="0"/>
              <a:t>6/14/2017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BF26C5-090D-473C-9E8D-D80EB981B7B8}" type="slidenum">
              <a:rPr lang="en-US" smtClean="0"/>
              <a:t>‹#›</a:t>
            </a:fld>
            <a:endParaRPr lang="en-US"/>
          </a:p>
        </p:txBody>
      </p:sp>
    </p:spTree>
    <p:extLst>
      <p:ext uri="{BB962C8B-B14F-4D97-AF65-F5344CB8AC3E}">
        <p14:creationId xmlns:p14="http://schemas.microsoft.com/office/powerpoint/2010/main" val="20228956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58375B0-1769-4EA1-8A8E-EEEF2EEC371D}" type="datetimeFigureOut">
              <a:rPr lang="en-US" smtClean="0"/>
              <a:t>6/14/2017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BF26C5-090D-473C-9E8D-D80EB981B7B8}" type="slidenum">
              <a:rPr lang="en-US" smtClean="0"/>
              <a:t>‹#›</a:t>
            </a:fld>
            <a:endParaRPr lang="en-US"/>
          </a:p>
        </p:txBody>
      </p:sp>
    </p:spTree>
    <p:extLst>
      <p:ext uri="{BB962C8B-B14F-4D97-AF65-F5344CB8AC3E}">
        <p14:creationId xmlns:p14="http://schemas.microsoft.com/office/powerpoint/2010/main" val="13655671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58375B0-1769-4EA1-8A8E-EEEF2EEC371D}" type="datetimeFigureOut">
              <a:rPr lang="en-US" smtClean="0"/>
              <a:t>6/14/2017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BF26C5-090D-473C-9E8D-D80EB981B7B8}" type="slidenum">
              <a:rPr lang="en-US" smtClean="0"/>
              <a:t>‹#›</a:t>
            </a:fld>
            <a:endParaRPr lang="en-US"/>
          </a:p>
        </p:txBody>
      </p:sp>
    </p:spTree>
    <p:extLst>
      <p:ext uri="{BB962C8B-B14F-4D97-AF65-F5344CB8AC3E}">
        <p14:creationId xmlns:p14="http://schemas.microsoft.com/office/powerpoint/2010/main" val="31968589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58375B0-1769-4EA1-8A8E-EEEF2EEC371D}" type="datetimeFigureOut">
              <a:rPr lang="en-US" smtClean="0"/>
              <a:t>6/14/2017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BF26C5-090D-473C-9E8D-D80EB981B7B8}" type="slidenum">
              <a:rPr lang="en-US" smtClean="0"/>
              <a:t>‹#›</a:t>
            </a:fld>
            <a:endParaRPr lang="en-US"/>
          </a:p>
        </p:txBody>
      </p:sp>
    </p:spTree>
    <p:extLst>
      <p:ext uri="{BB962C8B-B14F-4D97-AF65-F5344CB8AC3E}">
        <p14:creationId xmlns:p14="http://schemas.microsoft.com/office/powerpoint/2010/main" val="26097727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58375B0-1769-4EA1-8A8E-EEEF2EEC371D}" type="datetimeFigureOut">
              <a:rPr lang="en-US" smtClean="0"/>
              <a:t>6/14/2017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BF26C5-090D-473C-9E8D-D80EB981B7B8}" type="slidenum">
              <a:rPr lang="en-US" smtClean="0"/>
              <a:t>‹#›</a:t>
            </a:fld>
            <a:endParaRPr lang="en-US"/>
          </a:p>
        </p:txBody>
      </p:sp>
    </p:spTree>
    <p:extLst>
      <p:ext uri="{BB962C8B-B14F-4D97-AF65-F5344CB8AC3E}">
        <p14:creationId xmlns:p14="http://schemas.microsoft.com/office/powerpoint/2010/main" val="31014631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Zen">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p:cNvSpPr>
            <a:spLocks noGrp="1"/>
          </p:cNvSpPr>
          <p:nvPr>
            <p:ph type="title"/>
          </p:nvPr>
        </p:nvSpPr>
        <p:spPr>
          <a:xfrm>
            <a:off x="0" y="843298"/>
            <a:ext cx="12192000" cy="1325563"/>
          </a:xfrm>
          <a:solidFill>
            <a:srgbClr val="FFFFFF">
              <a:alpha val="69804"/>
            </a:srgbClr>
          </a:solidFill>
        </p:spPr>
        <p:txBody>
          <a:bodyPr/>
          <a:lstStyle>
            <a:lvl1pPr algn="ctr">
              <a:defRPr b="1"/>
            </a:lvl1pPr>
          </a:lstStyle>
          <a:p>
            <a:r>
              <a:rPr lang="en-US" dirty="0"/>
              <a:t>Click to edit Master title style</a:t>
            </a:r>
          </a:p>
        </p:txBody>
      </p:sp>
      <p:sp>
        <p:nvSpPr>
          <p:cNvPr id="4" name="Date Placeholder 3"/>
          <p:cNvSpPr>
            <a:spLocks noGrp="1"/>
          </p:cNvSpPr>
          <p:nvPr>
            <p:ph type="dt" sz="half" idx="10"/>
          </p:nvPr>
        </p:nvSpPr>
        <p:spPr/>
        <p:txBody>
          <a:bodyPr/>
          <a:lstStyle/>
          <a:p>
            <a:fld id="{458375B0-1769-4EA1-8A8E-EEEF2EEC371D}" type="datetimeFigureOut">
              <a:rPr lang="en-US" smtClean="0"/>
              <a:t>6/14/2017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BF26C5-090D-473C-9E8D-D80EB981B7B8}" type="slidenum">
              <a:rPr lang="en-US" smtClean="0"/>
              <a:t>‹#›</a:t>
            </a:fld>
            <a:endParaRPr lang="en-US"/>
          </a:p>
        </p:txBody>
      </p:sp>
    </p:spTree>
    <p:extLst>
      <p:ext uri="{BB962C8B-B14F-4D97-AF65-F5344CB8AC3E}">
        <p14:creationId xmlns:p14="http://schemas.microsoft.com/office/powerpoint/2010/main" val="42261670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8375B0-1769-4EA1-8A8E-EEEF2EEC371D}" type="datetimeFigureOut">
              <a:rPr lang="en-US" smtClean="0"/>
              <a:t>6/14/2017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BF26C5-090D-473C-9E8D-D80EB981B7B8}" type="slidenum">
              <a:rPr lang="en-US" smtClean="0"/>
              <a:t>‹#›</a:t>
            </a:fld>
            <a:endParaRPr lang="en-US"/>
          </a:p>
        </p:txBody>
      </p:sp>
    </p:spTree>
    <p:extLst>
      <p:ext uri="{BB962C8B-B14F-4D97-AF65-F5344CB8AC3E}">
        <p14:creationId xmlns:p14="http://schemas.microsoft.com/office/powerpoint/2010/main" val="9851343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58375B0-1769-4EA1-8A8E-EEEF2EEC371D}" type="datetimeFigureOut">
              <a:rPr lang="en-US" smtClean="0"/>
              <a:t>6/14/2017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BF26C5-090D-473C-9E8D-D80EB981B7B8}" type="slidenum">
              <a:rPr lang="en-US" smtClean="0"/>
              <a:t>‹#›</a:t>
            </a:fld>
            <a:endParaRPr lang="en-US"/>
          </a:p>
        </p:txBody>
      </p:sp>
    </p:spTree>
    <p:extLst>
      <p:ext uri="{BB962C8B-B14F-4D97-AF65-F5344CB8AC3E}">
        <p14:creationId xmlns:p14="http://schemas.microsoft.com/office/powerpoint/2010/main" val="18848196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58375B0-1769-4EA1-8A8E-EEEF2EEC371D}" type="datetimeFigureOut">
              <a:rPr lang="en-US" smtClean="0"/>
              <a:t>6/14/2017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DBF26C5-090D-473C-9E8D-D80EB981B7B8}" type="slidenum">
              <a:rPr lang="en-US" smtClean="0"/>
              <a:t>‹#›</a:t>
            </a:fld>
            <a:endParaRPr lang="en-US"/>
          </a:p>
        </p:txBody>
      </p:sp>
    </p:spTree>
    <p:extLst>
      <p:ext uri="{BB962C8B-B14F-4D97-AF65-F5344CB8AC3E}">
        <p14:creationId xmlns:p14="http://schemas.microsoft.com/office/powerpoint/2010/main" val="23102714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58375B0-1769-4EA1-8A8E-EEEF2EEC371D}" type="datetimeFigureOut">
              <a:rPr lang="en-US" smtClean="0"/>
              <a:t>6/14/2017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DBF26C5-090D-473C-9E8D-D80EB981B7B8}" type="slidenum">
              <a:rPr lang="en-US" smtClean="0"/>
              <a:t>‹#›</a:t>
            </a:fld>
            <a:endParaRPr lang="en-US"/>
          </a:p>
        </p:txBody>
      </p:sp>
    </p:spTree>
    <p:extLst>
      <p:ext uri="{BB962C8B-B14F-4D97-AF65-F5344CB8AC3E}">
        <p14:creationId xmlns:p14="http://schemas.microsoft.com/office/powerpoint/2010/main" val="39400838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8375B0-1769-4EA1-8A8E-EEEF2EEC371D}" type="datetimeFigureOut">
              <a:rPr lang="en-US" smtClean="0"/>
              <a:t>6/14/2017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DBF26C5-090D-473C-9E8D-D80EB981B7B8}" type="slidenum">
              <a:rPr lang="en-US" smtClean="0"/>
              <a:t>‹#›</a:t>
            </a:fld>
            <a:endParaRPr lang="en-US"/>
          </a:p>
        </p:txBody>
      </p:sp>
    </p:spTree>
    <p:extLst>
      <p:ext uri="{BB962C8B-B14F-4D97-AF65-F5344CB8AC3E}">
        <p14:creationId xmlns:p14="http://schemas.microsoft.com/office/powerpoint/2010/main" val="7529211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58375B0-1769-4EA1-8A8E-EEEF2EEC371D}" type="datetimeFigureOut">
              <a:rPr lang="en-US" smtClean="0"/>
              <a:t>6/14/2017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BF26C5-090D-473C-9E8D-D80EB981B7B8}" type="slidenum">
              <a:rPr lang="en-US" smtClean="0"/>
              <a:t>‹#›</a:t>
            </a:fld>
            <a:endParaRPr lang="en-US"/>
          </a:p>
        </p:txBody>
      </p:sp>
    </p:spTree>
    <p:extLst>
      <p:ext uri="{BB962C8B-B14F-4D97-AF65-F5344CB8AC3E}">
        <p14:creationId xmlns:p14="http://schemas.microsoft.com/office/powerpoint/2010/main" val="28600712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58375B0-1769-4EA1-8A8E-EEEF2EEC371D}" type="datetimeFigureOut">
              <a:rPr lang="en-US" smtClean="0"/>
              <a:t>6/14/2017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DBF26C5-090D-473C-9E8D-D80EB981B7B8}" type="slidenum">
              <a:rPr lang="en-US" smtClean="0"/>
              <a:t>‹#›</a:t>
            </a:fld>
            <a:endParaRPr lang="en-US"/>
          </a:p>
        </p:txBody>
      </p:sp>
    </p:spTree>
    <p:extLst>
      <p:ext uri="{BB962C8B-B14F-4D97-AF65-F5344CB8AC3E}">
        <p14:creationId xmlns:p14="http://schemas.microsoft.com/office/powerpoint/2010/main" val="8799234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l" defTabSz="914400" rtl="0" eaLnBrk="1" latinLnBrk="0" hangingPunct="1">
        <a:lnSpc>
          <a:spcPct val="90000"/>
        </a:lnSpc>
        <a:spcBef>
          <a:spcPct val="0"/>
        </a:spcBef>
        <a:buNone/>
        <a:defRPr sz="4400" kern="1200">
          <a:solidFill>
            <a:schemeClr val="tx1"/>
          </a:solidFill>
          <a:latin typeface="Garamond" panose="02020404030301010803" pitchFamily="18"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Garamond" panose="02020404030301010803"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Garamond" panose="02020404030301010803"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Garamond" panose="02020404030301010803"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Garamond" panose="02020404030301010803"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Garamond" panose="02020404030301010803"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arlobelshee.com/" TargetMode="External"/><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arlobelshee.com/" TargetMode="External"/><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000" y="567267"/>
            <a:ext cx="6096000" cy="6096000"/>
          </a:xfrm>
          <a:prstGeom prst="rect">
            <a:avLst/>
          </a:prstGeom>
        </p:spPr>
      </p:pic>
      <p:sp>
        <p:nvSpPr>
          <p:cNvPr id="2" name="Title 1"/>
          <p:cNvSpPr>
            <a:spLocks noGrp="1"/>
          </p:cNvSpPr>
          <p:nvPr>
            <p:ph type="ctrTitle"/>
          </p:nvPr>
        </p:nvSpPr>
        <p:spPr>
          <a:xfrm>
            <a:off x="6493933" y="262465"/>
            <a:ext cx="5376333" cy="1808163"/>
          </a:xfrm>
        </p:spPr>
        <p:txBody>
          <a:bodyPr/>
          <a:lstStyle/>
          <a:p>
            <a:r>
              <a:rPr lang="en-US" dirty="0"/>
              <a:t>Follow the Safety</a:t>
            </a:r>
          </a:p>
        </p:txBody>
      </p:sp>
      <p:sp>
        <p:nvSpPr>
          <p:cNvPr id="3" name="Subtitle 2"/>
          <p:cNvSpPr>
            <a:spLocks noGrp="1"/>
          </p:cNvSpPr>
          <p:nvPr>
            <p:ph type="subTitle" idx="1"/>
          </p:nvPr>
        </p:nvSpPr>
        <p:spPr>
          <a:xfrm>
            <a:off x="8077199" y="4914370"/>
            <a:ext cx="3793067" cy="1655762"/>
          </a:xfrm>
        </p:spPr>
        <p:txBody>
          <a:bodyPr>
            <a:normAutofit/>
          </a:bodyPr>
          <a:lstStyle/>
          <a:p>
            <a:pPr algn="l"/>
            <a:r>
              <a:rPr lang="en-US" dirty="0"/>
              <a:t>Arlo Belshee</a:t>
            </a:r>
          </a:p>
          <a:p>
            <a:pPr algn="l"/>
            <a:r>
              <a:rPr lang="en-US" dirty="0">
                <a:hlinkClick r:id="rId3"/>
              </a:rPr>
              <a:t>http://arlobelshee.com/</a:t>
            </a:r>
            <a:endParaRPr lang="en-US" dirty="0"/>
          </a:p>
          <a:p>
            <a:pPr algn="l"/>
            <a:r>
              <a:rPr lang="en-US" dirty="0"/>
              <a:t>@</a:t>
            </a:r>
            <a:r>
              <a:rPr lang="en-US" dirty="0" err="1"/>
              <a:t>arlobelshee</a:t>
            </a:r>
            <a:endParaRPr lang="en-US" dirty="0"/>
          </a:p>
        </p:txBody>
      </p:sp>
    </p:spTree>
    <p:extLst>
      <p:ext uri="{BB962C8B-B14F-4D97-AF65-F5344CB8AC3E}">
        <p14:creationId xmlns:p14="http://schemas.microsoft.com/office/powerpoint/2010/main" val="24090288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27551" y="-13996"/>
            <a:ext cx="9136899" cy="6880643"/>
          </a:xfrm>
        </p:spPr>
      </p:pic>
      <p:sp>
        <p:nvSpPr>
          <p:cNvPr id="7" name="Title 6"/>
          <p:cNvSpPr>
            <a:spLocks noGrp="1"/>
          </p:cNvSpPr>
          <p:nvPr>
            <p:ph type="title"/>
          </p:nvPr>
        </p:nvSpPr>
        <p:spPr/>
        <p:txBody>
          <a:bodyPr/>
          <a:lstStyle/>
          <a:p>
            <a:r>
              <a:rPr lang="en-US" dirty="0"/>
              <a:t>Is your business best based on cut-throat individualism and covering for incompetence?</a:t>
            </a:r>
          </a:p>
        </p:txBody>
      </p:sp>
    </p:spTree>
    <p:extLst>
      <p:ext uri="{BB962C8B-B14F-4D97-AF65-F5344CB8AC3E}">
        <p14:creationId xmlns:p14="http://schemas.microsoft.com/office/powerpoint/2010/main" val="10538098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System: the hierarchy</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069627818"/>
              </p:ext>
            </p:extLst>
          </p:nvPr>
        </p:nvGraphicFramePr>
        <p:xfrm>
          <a:off x="258098" y="1589651"/>
          <a:ext cx="7145593"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TextBox 6"/>
          <p:cNvSpPr txBox="1"/>
          <p:nvPr/>
        </p:nvSpPr>
        <p:spPr>
          <a:xfrm>
            <a:off x="7570839" y="1376517"/>
            <a:ext cx="4462825" cy="4955203"/>
          </a:xfrm>
          <a:prstGeom prst="rect">
            <a:avLst/>
          </a:prstGeom>
          <a:noFill/>
        </p:spPr>
        <p:txBody>
          <a:bodyPr wrap="none" rtlCol="0">
            <a:spAutoFit/>
          </a:bodyPr>
          <a:lstStyle/>
          <a:p>
            <a:r>
              <a:rPr lang="en-US" sz="3600" dirty="0">
                <a:latin typeface="Garamond" panose="02020404030301010803" pitchFamily="18" charset="0"/>
              </a:rPr>
              <a:t>Relationships (inbound)</a:t>
            </a:r>
          </a:p>
          <a:p>
            <a:r>
              <a:rPr lang="en-US" sz="2800" dirty="0">
                <a:latin typeface="Garamond" panose="02020404030301010803" pitchFamily="18" charset="0"/>
              </a:rPr>
              <a:t>Managers:</a:t>
            </a:r>
          </a:p>
          <a:p>
            <a:pPr marL="457200" indent="-457200">
              <a:buFont typeface="Arial" panose="020B0604020202020204" pitchFamily="34" charset="0"/>
              <a:buChar char="•"/>
            </a:pPr>
            <a:r>
              <a:rPr lang="en-US" sz="2800" dirty="0">
                <a:latin typeface="Garamond" panose="02020404030301010803" pitchFamily="18" charset="0"/>
              </a:rPr>
              <a:t>Boss manager</a:t>
            </a:r>
          </a:p>
          <a:p>
            <a:pPr marL="457200" indent="-457200">
              <a:buFont typeface="Arial" panose="020B0604020202020204" pitchFamily="34" charset="0"/>
              <a:buChar char="•"/>
            </a:pPr>
            <a:r>
              <a:rPr lang="en-US" sz="2800" dirty="0">
                <a:latin typeface="Garamond" panose="02020404030301010803" pitchFamily="18" charset="0"/>
              </a:rPr>
              <a:t>Peer manager</a:t>
            </a:r>
          </a:p>
          <a:p>
            <a:pPr marL="457200" indent="-457200">
              <a:buFont typeface="Arial" panose="020B0604020202020204" pitchFamily="34" charset="0"/>
              <a:buChar char="•"/>
            </a:pPr>
            <a:r>
              <a:rPr lang="en-US" sz="2800" dirty="0">
                <a:latin typeface="Garamond" panose="02020404030301010803" pitchFamily="18" charset="0"/>
              </a:rPr>
              <a:t>Peer worker</a:t>
            </a:r>
          </a:p>
          <a:p>
            <a:pPr marL="457200" indent="-457200">
              <a:buFont typeface="Arial" panose="020B0604020202020204" pitchFamily="34" charset="0"/>
              <a:buChar char="•"/>
            </a:pPr>
            <a:r>
              <a:rPr lang="en-US" sz="2800" dirty="0">
                <a:latin typeface="Garamond" panose="02020404030301010803" pitchFamily="18" charset="0"/>
              </a:rPr>
              <a:t>Reporting manager</a:t>
            </a:r>
          </a:p>
          <a:p>
            <a:pPr marL="457200" indent="-457200">
              <a:buFont typeface="Arial" panose="020B0604020202020204" pitchFamily="34" charset="0"/>
              <a:buChar char="•"/>
            </a:pPr>
            <a:r>
              <a:rPr lang="en-US" sz="2800" dirty="0">
                <a:latin typeface="Garamond" panose="02020404030301010803" pitchFamily="18" charset="0"/>
              </a:rPr>
              <a:t>Reporting worker</a:t>
            </a:r>
          </a:p>
          <a:p>
            <a:r>
              <a:rPr lang="en-US" sz="2800" dirty="0">
                <a:latin typeface="Garamond" panose="02020404030301010803" pitchFamily="18" charset="0"/>
              </a:rPr>
              <a:t>Workers</a:t>
            </a:r>
          </a:p>
          <a:p>
            <a:pPr marL="457200" indent="-457200">
              <a:buFont typeface="Arial" panose="020B0604020202020204" pitchFamily="34" charset="0"/>
              <a:buChar char="•"/>
            </a:pPr>
            <a:r>
              <a:rPr lang="en-US" sz="2800" dirty="0">
                <a:latin typeface="Garamond" panose="02020404030301010803" pitchFamily="18" charset="0"/>
              </a:rPr>
              <a:t>Boss manager</a:t>
            </a:r>
          </a:p>
          <a:p>
            <a:pPr marL="457200" indent="-457200">
              <a:buFont typeface="Arial" panose="020B0604020202020204" pitchFamily="34" charset="0"/>
              <a:buChar char="•"/>
            </a:pPr>
            <a:r>
              <a:rPr lang="en-US" sz="2800" dirty="0">
                <a:latin typeface="Garamond" panose="02020404030301010803" pitchFamily="18" charset="0"/>
              </a:rPr>
              <a:t>Peer manager</a:t>
            </a:r>
          </a:p>
          <a:p>
            <a:pPr marL="457200" indent="-457200">
              <a:buFont typeface="Arial" panose="020B0604020202020204" pitchFamily="34" charset="0"/>
              <a:buChar char="•"/>
            </a:pPr>
            <a:r>
              <a:rPr lang="en-US" sz="2800" dirty="0">
                <a:latin typeface="Garamond" panose="02020404030301010803" pitchFamily="18" charset="0"/>
              </a:rPr>
              <a:t>Peer worker</a:t>
            </a:r>
          </a:p>
        </p:txBody>
      </p:sp>
    </p:spTree>
    <p:extLst>
      <p:ext uri="{BB962C8B-B14F-4D97-AF65-F5344CB8AC3E}">
        <p14:creationId xmlns:p14="http://schemas.microsoft.com/office/powerpoint/2010/main" val="584494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4929" y="63500"/>
            <a:ext cx="10282142" cy="6731000"/>
          </a:xfrm>
          <a:prstGeom prst="rect">
            <a:avLst/>
          </a:prstGeom>
        </p:spPr>
      </p:pic>
    </p:spTree>
    <p:extLst>
      <p:ext uri="{BB962C8B-B14F-4D97-AF65-F5344CB8AC3E}">
        <p14:creationId xmlns:p14="http://schemas.microsoft.com/office/powerpoint/2010/main" val="37285139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Meta-pattern: safety is the root</a:t>
            </a:r>
          </a:p>
        </p:txBody>
      </p:sp>
      <p:sp>
        <p:nvSpPr>
          <p:cNvPr id="3" name="Content Placeholder 2"/>
          <p:cNvSpPr>
            <a:spLocks noGrp="1"/>
          </p:cNvSpPr>
          <p:nvPr>
            <p:ph idx="1"/>
          </p:nvPr>
        </p:nvSpPr>
        <p:spPr/>
        <p:txBody>
          <a:bodyPr/>
          <a:lstStyle/>
          <a:p>
            <a:r>
              <a:rPr lang="en-US" dirty="0"/>
              <a:t>Your actions can create either safety or unsafety for me</a:t>
            </a:r>
          </a:p>
          <a:p>
            <a:pPr lvl="1"/>
            <a:r>
              <a:rPr lang="en-US" dirty="0"/>
              <a:t>If you give me safety, I will try to use that to get things done and improve myself</a:t>
            </a:r>
          </a:p>
          <a:p>
            <a:pPr lvl="1"/>
            <a:r>
              <a:rPr lang="en-US" dirty="0"/>
              <a:t>If you give me unsafety, I will try to fix our relationship</a:t>
            </a:r>
          </a:p>
          <a:p>
            <a:endParaRPr lang="en-US" dirty="0"/>
          </a:p>
        </p:txBody>
      </p:sp>
    </p:spTree>
    <p:extLst>
      <p:ext uri="{BB962C8B-B14F-4D97-AF65-F5344CB8AC3E}">
        <p14:creationId xmlns:p14="http://schemas.microsoft.com/office/powerpoint/2010/main" val="12176032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Meta-pattern: hierarchy constrains communications</a:t>
            </a:r>
          </a:p>
        </p:txBody>
      </p:sp>
      <p:sp>
        <p:nvSpPr>
          <p:cNvPr id="3" name="Content Placeholder 2"/>
          <p:cNvSpPr>
            <a:spLocks noGrp="1"/>
          </p:cNvSpPr>
          <p:nvPr>
            <p:ph idx="1"/>
          </p:nvPr>
        </p:nvSpPr>
        <p:spPr/>
        <p:txBody>
          <a:bodyPr/>
          <a:lstStyle/>
          <a:p>
            <a:r>
              <a:rPr lang="en-US" dirty="0"/>
              <a:t>Separation in the hierarchy introduces a (political) cost and delay in communications</a:t>
            </a:r>
          </a:p>
          <a:p>
            <a:pPr lvl="1"/>
            <a:r>
              <a:rPr lang="en-US" dirty="0"/>
              <a:t>If we are adjacent I can just talk to you, daily</a:t>
            </a:r>
          </a:p>
          <a:p>
            <a:pPr lvl="1"/>
            <a:r>
              <a:rPr lang="en-US" dirty="0"/>
              <a:t>If we are one step removed, I talk with you once a week</a:t>
            </a:r>
          </a:p>
          <a:p>
            <a:pPr lvl="1"/>
            <a:r>
              <a:rPr lang="en-US" dirty="0"/>
              <a:t>If we are two steps removed, I talk with you rarely and tend to use proxies</a:t>
            </a:r>
          </a:p>
          <a:p>
            <a:endParaRPr lang="en-US" dirty="0"/>
          </a:p>
        </p:txBody>
      </p:sp>
    </p:spTree>
    <p:extLst>
      <p:ext uri="{BB962C8B-B14F-4D97-AF65-F5344CB8AC3E}">
        <p14:creationId xmlns:p14="http://schemas.microsoft.com/office/powerpoint/2010/main" val="35955978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Meta-pattern: hierarchy partially matches work breakdown</a:t>
            </a:r>
          </a:p>
        </p:txBody>
      </p:sp>
      <p:sp>
        <p:nvSpPr>
          <p:cNvPr id="3" name="Content Placeholder 2"/>
          <p:cNvSpPr>
            <a:spLocks noGrp="1"/>
          </p:cNvSpPr>
          <p:nvPr>
            <p:ph idx="1"/>
          </p:nvPr>
        </p:nvSpPr>
        <p:spPr/>
        <p:txBody>
          <a:bodyPr/>
          <a:lstStyle/>
          <a:p>
            <a:r>
              <a:rPr lang="en-US" dirty="0"/>
              <a:t>Hierarchy clusters teams by product. The people I need to talk with most are closest to me. Except…</a:t>
            </a:r>
          </a:p>
          <a:p>
            <a:pPr lvl="1"/>
            <a:r>
              <a:rPr lang="en-US" dirty="0"/>
              <a:t>…in functional orgs</a:t>
            </a:r>
          </a:p>
          <a:p>
            <a:pPr lvl="1"/>
            <a:r>
              <a:rPr lang="en-US" dirty="0"/>
              <a:t>…customer needs change faster than reporting structures</a:t>
            </a:r>
          </a:p>
          <a:p>
            <a:pPr lvl="1"/>
            <a:r>
              <a:rPr lang="en-US" dirty="0"/>
              <a:t>…number of people needed per product changes rapidly</a:t>
            </a:r>
          </a:p>
          <a:p>
            <a:r>
              <a:rPr lang="en-US" dirty="0"/>
              <a:t>If you and I are distant in the hierarchy, we may or may not have independent work</a:t>
            </a:r>
          </a:p>
          <a:p>
            <a:endParaRPr lang="en-US" dirty="0"/>
          </a:p>
        </p:txBody>
      </p:sp>
    </p:spTree>
    <p:extLst>
      <p:ext uri="{BB962C8B-B14F-4D97-AF65-F5344CB8AC3E}">
        <p14:creationId xmlns:p14="http://schemas.microsoft.com/office/powerpoint/2010/main" val="28620892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Pattern 1: Micromanagement</a:t>
            </a:r>
          </a:p>
        </p:txBody>
      </p:sp>
      <p:sp>
        <p:nvSpPr>
          <p:cNvPr id="4" name="Rectangle 3"/>
          <p:cNvSpPr/>
          <p:nvPr/>
        </p:nvSpPr>
        <p:spPr>
          <a:xfrm>
            <a:off x="5171770" y="3401961"/>
            <a:ext cx="1219200" cy="4916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Manager</a:t>
            </a:r>
          </a:p>
        </p:txBody>
      </p:sp>
      <p:sp>
        <p:nvSpPr>
          <p:cNvPr id="5" name="TextBox 4"/>
          <p:cNvSpPr txBox="1"/>
          <p:nvPr/>
        </p:nvSpPr>
        <p:spPr>
          <a:xfrm>
            <a:off x="7033736" y="2162032"/>
            <a:ext cx="4188519" cy="2308324"/>
          </a:xfrm>
          <a:prstGeom prst="rect">
            <a:avLst/>
          </a:prstGeom>
          <a:noFill/>
        </p:spPr>
        <p:txBody>
          <a:bodyPr wrap="none" rtlCol="0">
            <a:spAutoFit/>
          </a:bodyPr>
          <a:lstStyle/>
          <a:p>
            <a:r>
              <a:rPr lang="en-US" sz="2400" dirty="0"/>
              <a:t>Available actions:</a:t>
            </a:r>
          </a:p>
          <a:p>
            <a:pPr lvl="1"/>
            <a:r>
              <a:rPr lang="en-US" sz="2400" dirty="0"/>
              <a:t>Issue commands down</a:t>
            </a:r>
          </a:p>
          <a:p>
            <a:pPr lvl="1"/>
            <a:r>
              <a:rPr lang="en-US" sz="2400" dirty="0"/>
              <a:t>Make decisions</a:t>
            </a:r>
          </a:p>
          <a:p>
            <a:pPr lvl="1"/>
            <a:r>
              <a:rPr lang="en-US" sz="2400" dirty="0"/>
              <a:t>Request info from below</a:t>
            </a:r>
          </a:p>
          <a:p>
            <a:pPr lvl="1"/>
            <a:r>
              <a:rPr lang="en-US" sz="2400" dirty="0"/>
              <a:t>Provide / color info to above</a:t>
            </a:r>
          </a:p>
          <a:p>
            <a:pPr lvl="1"/>
            <a:r>
              <a:rPr lang="en-US" sz="2400" dirty="0"/>
              <a:t>Grant status and rewards</a:t>
            </a:r>
          </a:p>
        </p:txBody>
      </p:sp>
      <p:sp>
        <p:nvSpPr>
          <p:cNvPr id="8" name="Curved Right Arrow 7"/>
          <p:cNvSpPr/>
          <p:nvPr/>
        </p:nvSpPr>
        <p:spPr>
          <a:xfrm>
            <a:off x="4159048" y="1596722"/>
            <a:ext cx="1012722" cy="2163097"/>
          </a:xfrm>
          <a:prstGeom prst="curved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sp>
        <p:nvSpPr>
          <p:cNvPr id="9" name="TextBox 8"/>
          <p:cNvSpPr txBox="1"/>
          <p:nvPr/>
        </p:nvSpPr>
        <p:spPr>
          <a:xfrm>
            <a:off x="183150" y="1524108"/>
            <a:ext cx="3975898" cy="2677656"/>
          </a:xfrm>
          <a:prstGeom prst="rect">
            <a:avLst/>
          </a:prstGeom>
          <a:noFill/>
        </p:spPr>
        <p:txBody>
          <a:bodyPr wrap="square" rtlCol="0">
            <a:spAutoFit/>
          </a:bodyPr>
          <a:lstStyle/>
          <a:p>
            <a:r>
              <a:rPr lang="en-US" sz="2400" dirty="0"/>
              <a:t>Threats:</a:t>
            </a:r>
          </a:p>
          <a:p>
            <a:pPr marL="342900" indent="-342900">
              <a:buFont typeface="Arial" panose="020B0604020202020204" pitchFamily="34" charset="0"/>
              <a:buChar char="•"/>
            </a:pPr>
            <a:r>
              <a:rPr lang="en-US" sz="2400" dirty="0"/>
              <a:t>Livelihood / status depends on boss happiness:</a:t>
            </a:r>
          </a:p>
          <a:p>
            <a:pPr marL="800100" lvl="1" indent="-342900">
              <a:buFont typeface="Arial" panose="020B0604020202020204" pitchFamily="34" charset="0"/>
              <a:buChar char="•"/>
            </a:pPr>
            <a:r>
              <a:rPr lang="en-US" sz="2400" dirty="0"/>
              <a:t>Outcomes</a:t>
            </a:r>
          </a:p>
          <a:p>
            <a:pPr marL="800100" lvl="1" indent="-342900">
              <a:buFont typeface="Arial" panose="020B0604020202020204" pitchFamily="34" charset="0"/>
              <a:buChar char="•"/>
            </a:pPr>
            <a:r>
              <a:rPr lang="en-US" sz="2400" dirty="0"/>
              <a:t>Easy to manage (infrequent goal changes)</a:t>
            </a:r>
          </a:p>
        </p:txBody>
      </p:sp>
      <p:sp>
        <p:nvSpPr>
          <p:cNvPr id="10" name="TextBox 9"/>
          <p:cNvSpPr txBox="1"/>
          <p:nvPr/>
        </p:nvSpPr>
        <p:spPr>
          <a:xfrm>
            <a:off x="4360614" y="4411603"/>
            <a:ext cx="3008671" cy="1200329"/>
          </a:xfrm>
          <a:prstGeom prst="rect">
            <a:avLst/>
          </a:prstGeom>
          <a:noFill/>
        </p:spPr>
        <p:txBody>
          <a:bodyPr wrap="square" rtlCol="0">
            <a:spAutoFit/>
          </a:bodyPr>
          <a:lstStyle/>
          <a:p>
            <a:r>
              <a:rPr lang="en-US" dirty="0"/>
              <a:t>Annoying facts:</a:t>
            </a:r>
          </a:p>
          <a:p>
            <a:pPr marL="342900" indent="-342900">
              <a:buFont typeface="Arial" panose="020B0604020202020204" pitchFamily="34" charset="0"/>
              <a:buChar char="•"/>
            </a:pPr>
            <a:r>
              <a:rPr lang="en-US" dirty="0"/>
              <a:t>Outcome is 95% execution</a:t>
            </a:r>
          </a:p>
          <a:p>
            <a:pPr marL="342900" indent="-342900">
              <a:buFont typeface="Arial" panose="020B0604020202020204" pitchFamily="34" charset="0"/>
              <a:buChar char="•"/>
            </a:pPr>
            <a:r>
              <a:rPr lang="en-US" dirty="0"/>
              <a:t>Success is responsive</a:t>
            </a:r>
          </a:p>
          <a:p>
            <a:pPr marL="342900" indent="-342900">
              <a:buFont typeface="Arial" panose="020B0604020202020204" pitchFamily="34" charset="0"/>
              <a:buChar char="•"/>
            </a:pPr>
            <a:r>
              <a:rPr lang="en-US" dirty="0"/>
              <a:t>Your guess is wrong</a:t>
            </a:r>
          </a:p>
        </p:txBody>
      </p:sp>
      <p:sp>
        <p:nvSpPr>
          <p:cNvPr id="11" name="Rectangle 10"/>
          <p:cNvSpPr/>
          <p:nvPr/>
        </p:nvSpPr>
        <p:spPr>
          <a:xfrm>
            <a:off x="5171770" y="5914103"/>
            <a:ext cx="1219200" cy="4916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Worker</a:t>
            </a:r>
          </a:p>
        </p:txBody>
      </p:sp>
      <p:sp>
        <p:nvSpPr>
          <p:cNvPr id="12" name="Curved Right Arrow 11"/>
          <p:cNvSpPr/>
          <p:nvPr/>
        </p:nvSpPr>
        <p:spPr>
          <a:xfrm>
            <a:off x="4149212" y="3832433"/>
            <a:ext cx="1012722" cy="2573282"/>
          </a:xfrm>
          <a:prstGeom prst="curved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sp>
        <p:nvSpPr>
          <p:cNvPr id="13" name="Curved Right Arrow 12"/>
          <p:cNvSpPr/>
          <p:nvPr/>
        </p:nvSpPr>
        <p:spPr>
          <a:xfrm flipH="1" flipV="1">
            <a:off x="6400806" y="3586627"/>
            <a:ext cx="968479" cy="2573282"/>
          </a:xfrm>
          <a:prstGeom prst="curved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sp>
        <p:nvSpPr>
          <p:cNvPr id="14" name="TextBox 13"/>
          <p:cNvSpPr txBox="1"/>
          <p:nvPr/>
        </p:nvSpPr>
        <p:spPr>
          <a:xfrm>
            <a:off x="218821" y="4120445"/>
            <a:ext cx="3975898" cy="2677656"/>
          </a:xfrm>
          <a:prstGeom prst="rect">
            <a:avLst/>
          </a:prstGeom>
          <a:noFill/>
        </p:spPr>
        <p:txBody>
          <a:bodyPr wrap="square" rtlCol="0">
            <a:spAutoFit/>
          </a:bodyPr>
          <a:lstStyle/>
          <a:p>
            <a:r>
              <a:rPr lang="en-US" sz="2400" dirty="0"/>
              <a:t>Actions taken:</a:t>
            </a:r>
          </a:p>
          <a:p>
            <a:pPr marL="342900" indent="-342900">
              <a:buFont typeface="Arial" panose="020B0604020202020204" pitchFamily="34" charset="0"/>
              <a:buChar char="•"/>
            </a:pPr>
            <a:r>
              <a:rPr lang="en-US" sz="2400" dirty="0"/>
              <a:t>Demand frequent status updates</a:t>
            </a:r>
          </a:p>
          <a:p>
            <a:pPr marL="342900" indent="-342900">
              <a:buFont typeface="Arial" panose="020B0604020202020204" pitchFamily="34" charset="0"/>
              <a:buChar char="•"/>
            </a:pPr>
            <a:r>
              <a:rPr lang="en-US" sz="2400" dirty="0"/>
              <a:t>Demand predictability / follow the plan</a:t>
            </a:r>
          </a:p>
          <a:p>
            <a:pPr marL="342900" indent="-342900">
              <a:buFont typeface="Arial" panose="020B0604020202020204" pitchFamily="34" charset="0"/>
              <a:buChar char="•"/>
            </a:pPr>
            <a:r>
              <a:rPr lang="en-US" sz="2400" dirty="0"/>
              <a:t>Issue commands</a:t>
            </a:r>
          </a:p>
          <a:p>
            <a:pPr marL="342900" indent="-342900">
              <a:buFont typeface="Arial" panose="020B0604020202020204" pitchFamily="34" charset="0"/>
              <a:buChar char="•"/>
            </a:pPr>
            <a:r>
              <a:rPr lang="en-US" sz="2400" dirty="0"/>
              <a:t>Reward compliant heroes</a:t>
            </a:r>
          </a:p>
        </p:txBody>
      </p:sp>
      <p:sp>
        <p:nvSpPr>
          <p:cNvPr id="15" name="TextBox 14"/>
          <p:cNvSpPr txBox="1"/>
          <p:nvPr/>
        </p:nvSpPr>
        <p:spPr>
          <a:xfrm>
            <a:off x="7535180" y="4740789"/>
            <a:ext cx="3975898" cy="1938992"/>
          </a:xfrm>
          <a:prstGeom prst="rect">
            <a:avLst/>
          </a:prstGeom>
          <a:noFill/>
        </p:spPr>
        <p:txBody>
          <a:bodyPr wrap="square" rtlCol="0">
            <a:spAutoFit/>
          </a:bodyPr>
          <a:lstStyle/>
          <a:p>
            <a:r>
              <a:rPr lang="en-US" sz="2400" dirty="0"/>
              <a:t>Actions taken:</a:t>
            </a:r>
          </a:p>
          <a:p>
            <a:pPr marL="342900" indent="-342900">
              <a:buFont typeface="Arial" panose="020B0604020202020204" pitchFamily="34" charset="0"/>
              <a:buChar char="•"/>
            </a:pPr>
            <a:r>
              <a:rPr lang="en-US" sz="2400" dirty="0"/>
              <a:t>Hide failures</a:t>
            </a:r>
          </a:p>
          <a:p>
            <a:pPr marL="342900" indent="-342900">
              <a:buFont typeface="Arial" panose="020B0604020202020204" pitchFamily="34" charset="0"/>
              <a:buChar char="•"/>
            </a:pPr>
            <a:r>
              <a:rPr lang="en-US" sz="2400" dirty="0"/>
              <a:t>Hide variance from plan</a:t>
            </a:r>
          </a:p>
          <a:p>
            <a:pPr marL="342900" indent="-342900">
              <a:buFont typeface="Arial" panose="020B0604020202020204" pitchFamily="34" charset="0"/>
              <a:buChar char="•"/>
            </a:pPr>
            <a:r>
              <a:rPr lang="en-US" sz="2400" dirty="0"/>
              <a:t>Do what customer wants</a:t>
            </a:r>
          </a:p>
          <a:p>
            <a:pPr marL="342900" indent="-342900">
              <a:buFont typeface="Arial" panose="020B0604020202020204" pitchFamily="34" charset="0"/>
              <a:buChar char="•"/>
            </a:pPr>
            <a:r>
              <a:rPr lang="en-US" sz="2400" dirty="0"/>
              <a:t>Think boss is idiot</a:t>
            </a:r>
          </a:p>
        </p:txBody>
      </p:sp>
    </p:spTree>
    <p:extLst>
      <p:ext uri="{BB962C8B-B14F-4D97-AF65-F5344CB8AC3E}">
        <p14:creationId xmlns:p14="http://schemas.microsoft.com/office/powerpoint/2010/main" val="1254329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9" presetClass="emph" presetSubtype="0" grpId="0" nodeType="withEffect">
                                  <p:stCondLst>
                                    <p:cond delay="0"/>
                                  </p:stCondLst>
                                  <p:childTnLst>
                                    <p:set>
                                      <p:cBhvr rctx="PPT">
                                        <p:cTn id="8" dur="indefinite"/>
                                        <p:tgtEl>
                                          <p:spTgt spid="5"/>
                                        </p:tgtEl>
                                        <p:attrNameLst>
                                          <p:attrName>style.opacity</p:attrName>
                                        </p:attrNameLst>
                                      </p:cBhvr>
                                      <p:to>
                                        <p:strVal val="0.25"/>
                                      </p:to>
                                    </p:set>
                                    <p:animEffect filter="image" prLst="opacity: 0.25">
                                      <p:cBhvr rctx="IE">
                                        <p:cTn id="9" dur="indefinite"/>
                                        <p:tgtEl>
                                          <p:spTgt spid="5"/>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10"/>
                                        </p:tgtEl>
                                        <p:attrNameLst>
                                          <p:attrName>style.visibility</p:attrName>
                                        </p:attrNameLst>
                                      </p:cBhvr>
                                      <p:to>
                                        <p:strVal val="visible"/>
                                      </p:to>
                                    </p:set>
                                  </p:childTnLst>
                                </p:cTn>
                              </p:par>
                              <p:par>
                                <p:cTn id="14" presetID="9" presetClass="emph" presetSubtype="0" grpId="1" nodeType="withEffect">
                                  <p:stCondLst>
                                    <p:cond delay="0"/>
                                  </p:stCondLst>
                                  <p:childTnLst>
                                    <p:set>
                                      <p:cBhvr rctx="PPT">
                                        <p:cTn id="15" dur="indefinite"/>
                                        <p:tgtEl>
                                          <p:spTgt spid="9"/>
                                        </p:tgtEl>
                                        <p:attrNameLst>
                                          <p:attrName>style.opacity</p:attrName>
                                        </p:attrNameLst>
                                      </p:cBhvr>
                                      <p:to>
                                        <p:strVal val="0.25"/>
                                      </p:to>
                                    </p:set>
                                    <p:animEffect filter="image" prLst="opacity: 0.25">
                                      <p:cBhvr rctx="IE">
                                        <p:cTn id="16" dur="indefinite"/>
                                        <p:tgtEl>
                                          <p:spTgt spid="9"/>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par>
                                <p:cTn id="21" presetID="9" presetClass="emph" presetSubtype="0" grpId="1" nodeType="withEffect">
                                  <p:stCondLst>
                                    <p:cond delay="0"/>
                                  </p:stCondLst>
                                  <p:childTnLst>
                                    <p:set>
                                      <p:cBhvr rctx="PPT">
                                        <p:cTn id="22" dur="indefinite"/>
                                        <p:tgtEl>
                                          <p:spTgt spid="10"/>
                                        </p:tgtEl>
                                        <p:attrNameLst>
                                          <p:attrName>style.opacity</p:attrName>
                                        </p:attrNameLst>
                                      </p:cBhvr>
                                      <p:to>
                                        <p:strVal val="0.25"/>
                                      </p:to>
                                    </p:set>
                                    <p:animEffect filter="image" prLst="opacity: 0.25">
                                      <p:cBhvr rctx="IE">
                                        <p:cTn id="23" dur="indefinite"/>
                                        <p:tgtEl>
                                          <p:spTgt spid="10"/>
                                        </p:tgtEl>
                                      </p:cBhvr>
                                    </p:animEffec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15"/>
                                        </p:tgtEl>
                                        <p:attrNameLst>
                                          <p:attrName>style.visibility</p:attrName>
                                        </p:attrNameLst>
                                      </p:cBhvr>
                                      <p:to>
                                        <p:strVal val="visible"/>
                                      </p:to>
                                    </p:set>
                                  </p:childTnLst>
                                </p:cTn>
                              </p:par>
                              <p:par>
                                <p:cTn id="28" presetID="9" presetClass="emph" presetSubtype="0" grpId="1" nodeType="withEffect">
                                  <p:stCondLst>
                                    <p:cond delay="0"/>
                                  </p:stCondLst>
                                  <p:childTnLst>
                                    <p:set>
                                      <p:cBhvr rctx="PPT">
                                        <p:cTn id="29" dur="indefinite"/>
                                        <p:tgtEl>
                                          <p:spTgt spid="14"/>
                                        </p:tgtEl>
                                        <p:attrNameLst>
                                          <p:attrName>style.opacity</p:attrName>
                                        </p:attrNameLst>
                                      </p:cBhvr>
                                      <p:to>
                                        <p:strVal val="0.25"/>
                                      </p:to>
                                    </p:set>
                                    <p:animEffect filter="image" prLst="opacity: 0.25">
                                      <p:cBhvr rctx="IE">
                                        <p:cTn id="30" dur="indefinite"/>
                                        <p:tgtEl>
                                          <p:spTgt spid="14"/>
                                        </p:tgtEl>
                                      </p:cBhvr>
                                    </p:animEffect>
                                  </p:childTnLst>
                                </p:cTn>
                              </p:par>
                            </p:childTnLst>
                          </p:cTn>
                        </p:par>
                      </p:childTnLst>
                    </p:cTn>
                  </p:par>
                  <p:par>
                    <p:cTn id="31" fill="hold">
                      <p:stCondLst>
                        <p:cond delay="indefinite"/>
                      </p:stCondLst>
                      <p:childTnLst>
                        <p:par>
                          <p:cTn id="32" fill="hold">
                            <p:stCondLst>
                              <p:cond delay="0"/>
                            </p:stCondLst>
                            <p:childTnLst>
                              <p:par>
                                <p:cTn id="33" presetID="9" presetClass="emph" presetSubtype="0" grpId="1" nodeType="clickEffect">
                                  <p:stCondLst>
                                    <p:cond delay="0"/>
                                  </p:stCondLst>
                                  <p:childTnLst>
                                    <p:set>
                                      <p:cBhvr rctx="PPT">
                                        <p:cTn id="34" dur="indefinite"/>
                                        <p:tgtEl>
                                          <p:spTgt spid="15"/>
                                        </p:tgtEl>
                                        <p:attrNameLst>
                                          <p:attrName>style.opacity</p:attrName>
                                        </p:attrNameLst>
                                      </p:cBhvr>
                                      <p:to>
                                        <p:strVal val="0.25"/>
                                      </p:to>
                                    </p:set>
                                    <p:animEffect filter="image" prLst="opacity: 0.25">
                                      <p:cBhvr rctx="IE">
                                        <p:cTn id="35" dur="indefinite"/>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9" grpId="0"/>
      <p:bldP spid="9" grpId="1"/>
      <p:bldP spid="10" grpId="0"/>
      <p:bldP spid="10" grpId="1"/>
      <p:bldP spid="14" grpId="0"/>
      <p:bldP spid="14" grpId="1"/>
      <p:bldP spid="15" grpId="0"/>
      <p:bldP spid="15" grpId="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Unsafety meta-pattern</a:t>
            </a:r>
          </a:p>
        </p:txBody>
      </p:sp>
      <p:grpSp>
        <p:nvGrpSpPr>
          <p:cNvPr id="7" name="Group 6"/>
          <p:cNvGrpSpPr/>
          <p:nvPr/>
        </p:nvGrpSpPr>
        <p:grpSpPr>
          <a:xfrm>
            <a:off x="1630598" y="1596722"/>
            <a:ext cx="10078380" cy="4808993"/>
            <a:chOff x="1630598" y="1596722"/>
            <a:chExt cx="10078380" cy="4808993"/>
          </a:xfrm>
        </p:grpSpPr>
        <p:sp>
          <p:nvSpPr>
            <p:cNvPr id="4" name="Rectangle 3"/>
            <p:cNvSpPr/>
            <p:nvPr/>
          </p:nvSpPr>
          <p:spPr>
            <a:xfrm>
              <a:off x="5171770" y="3401961"/>
              <a:ext cx="1219200" cy="4916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Person 1</a:t>
              </a:r>
            </a:p>
          </p:txBody>
        </p:sp>
        <p:sp>
          <p:nvSpPr>
            <p:cNvPr id="8" name="Curved Right Arrow 7"/>
            <p:cNvSpPr/>
            <p:nvPr/>
          </p:nvSpPr>
          <p:spPr>
            <a:xfrm>
              <a:off x="4159048" y="1596722"/>
              <a:ext cx="1012722" cy="2163097"/>
            </a:xfrm>
            <a:prstGeom prst="curved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sp>
          <p:nvSpPr>
            <p:cNvPr id="9" name="TextBox 8"/>
            <p:cNvSpPr txBox="1"/>
            <p:nvPr/>
          </p:nvSpPr>
          <p:spPr>
            <a:xfrm>
              <a:off x="1630598" y="2176992"/>
              <a:ext cx="2403309" cy="461665"/>
            </a:xfrm>
            <a:prstGeom prst="rect">
              <a:avLst/>
            </a:prstGeom>
            <a:noFill/>
          </p:spPr>
          <p:txBody>
            <a:bodyPr wrap="square" rtlCol="0">
              <a:spAutoFit/>
            </a:bodyPr>
            <a:lstStyle/>
            <a:p>
              <a:r>
                <a:rPr lang="en-US" sz="2400" dirty="0"/>
                <a:t>Initiating Threat</a:t>
              </a:r>
            </a:p>
          </p:txBody>
        </p:sp>
        <p:sp>
          <p:nvSpPr>
            <p:cNvPr id="11" name="Rectangle 10"/>
            <p:cNvSpPr/>
            <p:nvPr/>
          </p:nvSpPr>
          <p:spPr>
            <a:xfrm>
              <a:off x="5171770" y="5914103"/>
              <a:ext cx="1219200" cy="4916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Person 2</a:t>
              </a:r>
            </a:p>
          </p:txBody>
        </p:sp>
        <p:sp>
          <p:nvSpPr>
            <p:cNvPr id="12" name="Curved Right Arrow 11"/>
            <p:cNvSpPr/>
            <p:nvPr/>
          </p:nvSpPr>
          <p:spPr>
            <a:xfrm>
              <a:off x="4149212" y="3832433"/>
              <a:ext cx="1012722" cy="2573282"/>
            </a:xfrm>
            <a:prstGeom prst="curved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sp>
          <p:nvSpPr>
            <p:cNvPr id="13" name="Curved Right Arrow 12"/>
            <p:cNvSpPr/>
            <p:nvPr/>
          </p:nvSpPr>
          <p:spPr>
            <a:xfrm flipH="1" flipV="1">
              <a:off x="6400806" y="3586627"/>
              <a:ext cx="968479" cy="2573282"/>
            </a:xfrm>
            <a:prstGeom prst="curved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sp>
          <p:nvSpPr>
            <p:cNvPr id="14" name="TextBox 13"/>
            <p:cNvSpPr txBox="1"/>
            <p:nvPr/>
          </p:nvSpPr>
          <p:spPr>
            <a:xfrm>
              <a:off x="1676105" y="4120445"/>
              <a:ext cx="2403309" cy="461665"/>
            </a:xfrm>
            <a:prstGeom prst="rect">
              <a:avLst/>
            </a:prstGeom>
            <a:noFill/>
          </p:spPr>
          <p:txBody>
            <a:bodyPr wrap="square" rtlCol="0">
              <a:spAutoFit/>
            </a:bodyPr>
            <a:lstStyle/>
            <a:p>
              <a:r>
                <a:rPr lang="en-US" sz="2400" dirty="0"/>
                <a:t>Response Action</a:t>
              </a:r>
            </a:p>
          </p:txBody>
        </p:sp>
        <p:sp>
          <p:nvSpPr>
            <p:cNvPr id="15" name="TextBox 14"/>
            <p:cNvSpPr txBox="1"/>
            <p:nvPr/>
          </p:nvSpPr>
          <p:spPr>
            <a:xfrm>
              <a:off x="7629842" y="5603874"/>
              <a:ext cx="3975898" cy="461665"/>
            </a:xfrm>
            <a:prstGeom prst="rect">
              <a:avLst/>
            </a:prstGeom>
            <a:noFill/>
          </p:spPr>
          <p:txBody>
            <a:bodyPr wrap="square" rtlCol="0">
              <a:spAutoFit/>
            </a:bodyPr>
            <a:lstStyle/>
            <a:p>
              <a:r>
                <a:rPr lang="en-US" sz="2400" dirty="0"/>
                <a:t>Resulting Action</a:t>
              </a:r>
            </a:p>
          </p:txBody>
        </p:sp>
        <p:sp>
          <p:nvSpPr>
            <p:cNvPr id="16" name="TextBox 15"/>
            <p:cNvSpPr txBox="1"/>
            <p:nvPr/>
          </p:nvSpPr>
          <p:spPr>
            <a:xfrm>
              <a:off x="1708685" y="5603874"/>
              <a:ext cx="2403309" cy="461665"/>
            </a:xfrm>
            <a:prstGeom prst="rect">
              <a:avLst/>
            </a:prstGeom>
            <a:noFill/>
          </p:spPr>
          <p:txBody>
            <a:bodyPr wrap="square" rtlCol="0">
              <a:spAutoFit/>
            </a:bodyPr>
            <a:lstStyle/>
            <a:p>
              <a:r>
                <a:rPr lang="en-US" sz="2400" dirty="0"/>
                <a:t>Resulting Threat</a:t>
              </a:r>
            </a:p>
          </p:txBody>
        </p:sp>
        <p:sp>
          <p:nvSpPr>
            <p:cNvPr id="17" name="TextBox 16"/>
            <p:cNvSpPr txBox="1"/>
            <p:nvPr/>
          </p:nvSpPr>
          <p:spPr>
            <a:xfrm>
              <a:off x="7733080" y="4120445"/>
              <a:ext cx="3975898" cy="461665"/>
            </a:xfrm>
            <a:prstGeom prst="rect">
              <a:avLst/>
            </a:prstGeom>
            <a:noFill/>
          </p:spPr>
          <p:txBody>
            <a:bodyPr wrap="square" rtlCol="0">
              <a:spAutoFit/>
            </a:bodyPr>
            <a:lstStyle/>
            <a:p>
              <a:r>
                <a:rPr lang="en-US" sz="2400" dirty="0"/>
                <a:t>Sustaining Threat</a:t>
              </a:r>
            </a:p>
          </p:txBody>
        </p:sp>
      </p:grpSp>
      <p:grpSp>
        <p:nvGrpSpPr>
          <p:cNvPr id="6" name="Group 5"/>
          <p:cNvGrpSpPr/>
          <p:nvPr/>
        </p:nvGrpSpPr>
        <p:grpSpPr>
          <a:xfrm>
            <a:off x="251401" y="1307690"/>
            <a:ext cx="11667977" cy="5348366"/>
            <a:chOff x="251401" y="1307690"/>
            <a:chExt cx="11667977" cy="5348366"/>
          </a:xfrm>
        </p:grpSpPr>
        <p:sp>
          <p:nvSpPr>
            <p:cNvPr id="3" name="Rounded Rectangle 2"/>
            <p:cNvSpPr/>
            <p:nvPr/>
          </p:nvSpPr>
          <p:spPr>
            <a:xfrm>
              <a:off x="251401" y="1307690"/>
              <a:ext cx="10288780" cy="3565578"/>
            </a:xfrm>
            <a:prstGeom prst="roundRect">
              <a:avLst/>
            </a:prstGeom>
            <a:noFill/>
            <a:ln w="3810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8" name="Rounded Rectangle 17"/>
            <p:cNvSpPr/>
            <p:nvPr/>
          </p:nvSpPr>
          <p:spPr>
            <a:xfrm>
              <a:off x="251401" y="5068413"/>
              <a:ext cx="10288780" cy="1587643"/>
            </a:xfrm>
            <a:prstGeom prst="roundRect">
              <a:avLst/>
            </a:prstGeom>
            <a:noFill/>
            <a:ln w="3810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 name="TextBox 18"/>
            <p:cNvSpPr txBox="1"/>
            <p:nvPr/>
          </p:nvSpPr>
          <p:spPr>
            <a:xfrm>
              <a:off x="9092717" y="1789064"/>
              <a:ext cx="2826661" cy="461665"/>
            </a:xfrm>
            <a:prstGeom prst="rect">
              <a:avLst/>
            </a:prstGeom>
            <a:solidFill>
              <a:schemeClr val="bg1"/>
            </a:solidFill>
          </p:spPr>
          <p:txBody>
            <a:bodyPr wrap="square" rtlCol="0">
              <a:spAutoFit/>
            </a:bodyPr>
            <a:lstStyle/>
            <a:p>
              <a:r>
                <a:rPr lang="en-US" sz="2400" dirty="0"/>
                <a:t>Obvious to person 1</a:t>
              </a:r>
            </a:p>
          </p:txBody>
        </p:sp>
        <p:sp>
          <p:nvSpPr>
            <p:cNvPr id="20" name="TextBox 19"/>
            <p:cNvSpPr txBox="1"/>
            <p:nvPr/>
          </p:nvSpPr>
          <p:spPr>
            <a:xfrm>
              <a:off x="9092717" y="5177896"/>
              <a:ext cx="2773580" cy="461665"/>
            </a:xfrm>
            <a:prstGeom prst="rect">
              <a:avLst/>
            </a:prstGeom>
            <a:solidFill>
              <a:schemeClr val="bg1"/>
            </a:solidFill>
          </p:spPr>
          <p:txBody>
            <a:bodyPr wrap="square" rtlCol="0">
              <a:spAutoFit/>
            </a:bodyPr>
            <a:lstStyle/>
            <a:p>
              <a:r>
                <a:rPr lang="en-US" sz="2400" dirty="0"/>
                <a:t>Obvious to person 2</a:t>
              </a:r>
            </a:p>
          </p:txBody>
        </p:sp>
      </p:grpSp>
    </p:spTree>
    <p:extLst>
      <p:ext uri="{BB962C8B-B14F-4D97-AF65-F5344CB8AC3E}">
        <p14:creationId xmlns:p14="http://schemas.microsoft.com/office/powerpoint/2010/main" val="21843269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9" presetClass="emph" presetSubtype="0" nodeType="withEffect">
                                  <p:stCondLst>
                                    <p:cond delay="0"/>
                                  </p:stCondLst>
                                  <p:childTnLst>
                                    <p:set>
                                      <p:cBhvr rctx="PPT">
                                        <p:cTn id="8" dur="indefinite"/>
                                        <p:tgtEl>
                                          <p:spTgt spid="7"/>
                                        </p:tgtEl>
                                        <p:attrNameLst>
                                          <p:attrName>style.opacity</p:attrName>
                                        </p:attrNameLst>
                                      </p:cBhvr>
                                      <p:to>
                                        <p:strVal val="0.25"/>
                                      </p:to>
                                    </p:set>
                                    <p:animEffect filter="image" prLst="opacity: 0.25">
                                      <p:cBhvr rctx="IE">
                                        <p:cTn id="9" dur="indefinite"/>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Pattern 1: Micromanagement – full system</a:t>
            </a:r>
          </a:p>
        </p:txBody>
      </p:sp>
      <p:sp>
        <p:nvSpPr>
          <p:cNvPr id="4" name="Rectangle 3"/>
          <p:cNvSpPr/>
          <p:nvPr/>
        </p:nvSpPr>
        <p:spPr>
          <a:xfrm>
            <a:off x="5476570" y="3401961"/>
            <a:ext cx="1219200" cy="4916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Manager</a:t>
            </a:r>
          </a:p>
        </p:txBody>
      </p:sp>
      <p:sp>
        <p:nvSpPr>
          <p:cNvPr id="8" name="Curved Right Arrow 7"/>
          <p:cNvSpPr/>
          <p:nvPr/>
        </p:nvSpPr>
        <p:spPr>
          <a:xfrm>
            <a:off x="4463848" y="1596722"/>
            <a:ext cx="1012722" cy="2163097"/>
          </a:xfrm>
          <a:prstGeom prst="curved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sp>
        <p:nvSpPr>
          <p:cNvPr id="11" name="Rectangle 10"/>
          <p:cNvSpPr/>
          <p:nvPr/>
        </p:nvSpPr>
        <p:spPr>
          <a:xfrm>
            <a:off x="5476570" y="5914103"/>
            <a:ext cx="1219200" cy="4916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Worker</a:t>
            </a:r>
          </a:p>
        </p:txBody>
      </p:sp>
      <p:sp>
        <p:nvSpPr>
          <p:cNvPr id="12" name="Curved Right Arrow 11"/>
          <p:cNvSpPr/>
          <p:nvPr/>
        </p:nvSpPr>
        <p:spPr>
          <a:xfrm>
            <a:off x="4454012" y="3832433"/>
            <a:ext cx="1012722" cy="2573282"/>
          </a:xfrm>
          <a:prstGeom prst="curved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sp>
        <p:nvSpPr>
          <p:cNvPr id="13" name="Curved Right Arrow 12"/>
          <p:cNvSpPr/>
          <p:nvPr/>
        </p:nvSpPr>
        <p:spPr>
          <a:xfrm flipH="1" flipV="1">
            <a:off x="6705606" y="3586627"/>
            <a:ext cx="968479" cy="2573282"/>
          </a:xfrm>
          <a:prstGeom prst="curved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sp>
        <p:nvSpPr>
          <p:cNvPr id="16" name="Curved Right Arrow 15"/>
          <p:cNvSpPr/>
          <p:nvPr/>
        </p:nvSpPr>
        <p:spPr>
          <a:xfrm>
            <a:off x="3323307" y="3704775"/>
            <a:ext cx="2128682" cy="2700940"/>
          </a:xfrm>
          <a:prstGeom prst="curvedRightArrow">
            <a:avLst>
              <a:gd name="adj1" fmla="val 14497"/>
              <a:gd name="adj2" fmla="val 28642"/>
              <a:gd name="adj3" fmla="val 1621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 name="Curved Right Arrow 16"/>
          <p:cNvSpPr/>
          <p:nvPr/>
        </p:nvSpPr>
        <p:spPr>
          <a:xfrm rot="10800000">
            <a:off x="6715442" y="3586627"/>
            <a:ext cx="2128682" cy="2700940"/>
          </a:xfrm>
          <a:prstGeom prst="curvedRightArrow">
            <a:avLst>
              <a:gd name="adj1" fmla="val 14497"/>
              <a:gd name="adj2" fmla="val 28642"/>
              <a:gd name="adj3" fmla="val 1621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6" name="Straight Connector 5"/>
          <p:cNvCxnSpPr/>
          <p:nvPr/>
        </p:nvCxnSpPr>
        <p:spPr>
          <a:xfrm flipH="1">
            <a:off x="8229612" y="4055726"/>
            <a:ext cx="491613" cy="589935"/>
          </a:xfrm>
          <a:prstGeom prst="line">
            <a:avLst/>
          </a:prstGeom>
          <a:ln w="57150"/>
        </p:spPr>
        <p:style>
          <a:lnRef idx="3">
            <a:schemeClr val="dk1"/>
          </a:lnRef>
          <a:fillRef idx="0">
            <a:schemeClr val="dk1"/>
          </a:fillRef>
          <a:effectRef idx="2">
            <a:schemeClr val="dk1"/>
          </a:effectRef>
          <a:fontRef idx="minor">
            <a:schemeClr val="tx1"/>
          </a:fontRef>
        </p:style>
      </p:cxnSp>
      <p:cxnSp>
        <p:nvCxnSpPr>
          <p:cNvPr id="18" name="Straight Connector 17"/>
          <p:cNvCxnSpPr/>
          <p:nvPr/>
        </p:nvCxnSpPr>
        <p:spPr>
          <a:xfrm flipH="1">
            <a:off x="8382012" y="4208126"/>
            <a:ext cx="491613" cy="589935"/>
          </a:xfrm>
          <a:prstGeom prst="line">
            <a:avLst/>
          </a:prstGeom>
          <a:ln w="57150"/>
        </p:spPr>
        <p:style>
          <a:lnRef idx="3">
            <a:schemeClr val="dk1"/>
          </a:lnRef>
          <a:fillRef idx="0">
            <a:schemeClr val="dk1"/>
          </a:fillRef>
          <a:effectRef idx="2">
            <a:schemeClr val="dk1"/>
          </a:effectRef>
          <a:fontRef idx="minor">
            <a:schemeClr val="tx1"/>
          </a:fontRef>
        </p:style>
      </p:cxnSp>
      <p:sp>
        <p:nvSpPr>
          <p:cNvPr id="19" name="TextBox 18"/>
          <p:cNvSpPr txBox="1"/>
          <p:nvPr/>
        </p:nvSpPr>
        <p:spPr>
          <a:xfrm>
            <a:off x="8996524" y="3925788"/>
            <a:ext cx="2985298" cy="2677656"/>
          </a:xfrm>
          <a:prstGeom prst="rect">
            <a:avLst/>
          </a:prstGeom>
          <a:noFill/>
        </p:spPr>
        <p:txBody>
          <a:bodyPr wrap="square" rtlCol="0">
            <a:spAutoFit/>
          </a:bodyPr>
          <a:lstStyle/>
          <a:p>
            <a:r>
              <a:rPr lang="en-US" sz="2400" dirty="0"/>
              <a:t>Actions taken:</a:t>
            </a:r>
          </a:p>
          <a:p>
            <a:pPr marL="342900" indent="-342900">
              <a:buFont typeface="Arial" panose="020B0604020202020204" pitchFamily="34" charset="0"/>
              <a:buChar char="•"/>
            </a:pPr>
            <a:r>
              <a:rPr lang="en-US" sz="2400" dirty="0"/>
              <a:t>Provide real-world data</a:t>
            </a:r>
          </a:p>
          <a:p>
            <a:pPr marL="342900" indent="-342900">
              <a:buFont typeface="Arial" panose="020B0604020202020204" pitchFamily="34" charset="0"/>
              <a:buChar char="•"/>
            </a:pPr>
            <a:r>
              <a:rPr lang="en-US" sz="2400" dirty="0"/>
              <a:t>Provide new options</a:t>
            </a:r>
          </a:p>
          <a:p>
            <a:pPr marL="342900" indent="-342900">
              <a:buFont typeface="Arial" panose="020B0604020202020204" pitchFamily="34" charset="0"/>
              <a:buChar char="•"/>
            </a:pPr>
            <a:r>
              <a:rPr lang="en-US" sz="2400" dirty="0"/>
              <a:t>Provide sales pitch for up the chain</a:t>
            </a:r>
          </a:p>
        </p:txBody>
      </p:sp>
      <p:sp>
        <p:nvSpPr>
          <p:cNvPr id="24" name="TextBox 23"/>
          <p:cNvSpPr txBox="1"/>
          <p:nvPr/>
        </p:nvSpPr>
        <p:spPr>
          <a:xfrm>
            <a:off x="76541" y="3584641"/>
            <a:ext cx="3414844" cy="3046988"/>
          </a:xfrm>
          <a:prstGeom prst="rect">
            <a:avLst/>
          </a:prstGeom>
          <a:noFill/>
        </p:spPr>
        <p:txBody>
          <a:bodyPr wrap="square" rtlCol="0">
            <a:spAutoFit/>
          </a:bodyPr>
          <a:lstStyle/>
          <a:p>
            <a:r>
              <a:rPr lang="en-US" sz="2400" dirty="0"/>
              <a:t>Actions taken:</a:t>
            </a:r>
          </a:p>
          <a:p>
            <a:pPr marL="342900" indent="-342900">
              <a:buFont typeface="Arial" panose="020B0604020202020204" pitchFamily="34" charset="0"/>
              <a:buChar char="•"/>
            </a:pPr>
            <a:r>
              <a:rPr lang="en-US" sz="2400" dirty="0"/>
              <a:t>Encourage experimentation</a:t>
            </a:r>
          </a:p>
          <a:p>
            <a:pPr marL="342900" indent="-342900">
              <a:buFont typeface="Arial" panose="020B0604020202020204" pitchFamily="34" charset="0"/>
              <a:buChar char="•"/>
            </a:pPr>
            <a:r>
              <a:rPr lang="en-US" sz="2400" dirty="0"/>
              <a:t>Define scope of safe risk</a:t>
            </a:r>
          </a:p>
          <a:p>
            <a:pPr marL="342900" indent="-342900">
              <a:buFont typeface="Arial" panose="020B0604020202020204" pitchFamily="34" charset="0"/>
              <a:buChar char="•"/>
            </a:pPr>
            <a:r>
              <a:rPr lang="en-US" sz="2400" dirty="0"/>
              <a:t>Facilitate conversations rather than deciding</a:t>
            </a:r>
          </a:p>
          <a:p>
            <a:pPr marL="342900" indent="-342900">
              <a:buFont typeface="Arial" panose="020B0604020202020204" pitchFamily="34" charset="0"/>
              <a:buChar char="•"/>
            </a:pPr>
            <a:r>
              <a:rPr lang="en-US" sz="2400" dirty="0"/>
              <a:t>Reward collaborators</a:t>
            </a:r>
          </a:p>
        </p:txBody>
      </p:sp>
      <p:cxnSp>
        <p:nvCxnSpPr>
          <p:cNvPr id="25" name="Straight Connector 24"/>
          <p:cNvCxnSpPr/>
          <p:nvPr/>
        </p:nvCxnSpPr>
        <p:spPr>
          <a:xfrm flipH="1">
            <a:off x="3461430" y="5304422"/>
            <a:ext cx="491613" cy="589935"/>
          </a:xfrm>
          <a:prstGeom prst="line">
            <a:avLst/>
          </a:prstGeom>
          <a:ln w="57150"/>
        </p:spPr>
        <p:style>
          <a:lnRef idx="3">
            <a:schemeClr val="dk1"/>
          </a:lnRef>
          <a:fillRef idx="0">
            <a:schemeClr val="dk1"/>
          </a:fillRef>
          <a:effectRef idx="2">
            <a:schemeClr val="dk1"/>
          </a:effectRef>
          <a:fontRef idx="minor">
            <a:schemeClr val="tx1"/>
          </a:fontRef>
        </p:style>
      </p:cxnSp>
      <p:cxnSp>
        <p:nvCxnSpPr>
          <p:cNvPr id="26" name="Straight Connector 25"/>
          <p:cNvCxnSpPr/>
          <p:nvPr/>
        </p:nvCxnSpPr>
        <p:spPr>
          <a:xfrm flipH="1">
            <a:off x="3613830" y="5456822"/>
            <a:ext cx="491613" cy="589935"/>
          </a:xfrm>
          <a:prstGeom prst="line">
            <a:avLst/>
          </a:prstGeom>
          <a:ln w="57150"/>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417470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Pattern 2: Frozen middle</a:t>
            </a:r>
          </a:p>
        </p:txBody>
      </p:sp>
    </p:spTree>
    <p:extLst>
      <p:ext uri="{BB962C8B-B14F-4D97-AF65-F5344CB8AC3E}">
        <p14:creationId xmlns:p14="http://schemas.microsoft.com/office/powerpoint/2010/main" val="15317090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49533" y="237066"/>
            <a:ext cx="4876800" cy="4876800"/>
          </a:xfrm>
          <a:prstGeom prst="rect">
            <a:avLst/>
          </a:prstGeom>
        </p:spPr>
      </p:pic>
      <p:sp>
        <p:nvSpPr>
          <p:cNvPr id="3" name="Content Placeholder 2"/>
          <p:cNvSpPr>
            <a:spLocks noGrp="1"/>
          </p:cNvSpPr>
          <p:nvPr>
            <p:ph idx="1"/>
          </p:nvPr>
        </p:nvSpPr>
        <p:spPr>
          <a:xfrm>
            <a:off x="838200" y="1825625"/>
            <a:ext cx="10515600" cy="4820708"/>
          </a:xfrm>
        </p:spPr>
        <p:txBody>
          <a:bodyPr>
            <a:normAutofit/>
          </a:bodyPr>
          <a:lstStyle/>
          <a:p>
            <a:pPr marL="0" indent="0">
              <a:buNone/>
            </a:pPr>
            <a:r>
              <a:rPr lang="en-US" sz="4800" dirty="0"/>
              <a:t>What did she do?</a:t>
            </a:r>
          </a:p>
          <a:p>
            <a:pPr marL="0" indent="0">
              <a:buNone/>
            </a:pPr>
            <a:r>
              <a:rPr lang="en-US" sz="4800" dirty="0"/>
              <a:t>Why was she the best?</a:t>
            </a:r>
          </a:p>
          <a:p>
            <a:pPr marL="0" indent="0">
              <a:buNone/>
            </a:pPr>
            <a:endParaRPr lang="en-US" sz="4800" dirty="0"/>
          </a:p>
          <a:p>
            <a:pPr marL="0" indent="0">
              <a:buNone/>
            </a:pPr>
            <a:endParaRPr lang="en-US" sz="4800" dirty="0"/>
          </a:p>
          <a:p>
            <a:pPr marL="0" indent="0">
              <a:buNone/>
            </a:pPr>
            <a:endParaRPr lang="en-US" sz="4800" dirty="0"/>
          </a:p>
          <a:p>
            <a:pPr marL="0" indent="0">
              <a:buNone/>
            </a:pPr>
            <a:r>
              <a:rPr lang="en-US" sz="4800" dirty="0"/>
              <a:t>Share in groups of 4, for 4 min total</a:t>
            </a:r>
          </a:p>
        </p:txBody>
      </p:sp>
    </p:spTree>
    <p:extLst>
      <p:ext uri="{BB962C8B-B14F-4D97-AF65-F5344CB8AC3E}">
        <p14:creationId xmlns:p14="http://schemas.microsoft.com/office/powerpoint/2010/main" val="17519154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Pattern 3: Abusive rock-star worker</a:t>
            </a:r>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12775595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Other explainable patterns</a:t>
            </a:r>
          </a:p>
        </p:txBody>
      </p:sp>
      <p:sp>
        <p:nvSpPr>
          <p:cNvPr id="3" name="Content Placeholder 2"/>
          <p:cNvSpPr>
            <a:spLocks noGrp="1"/>
          </p:cNvSpPr>
          <p:nvPr>
            <p:ph idx="1"/>
          </p:nvPr>
        </p:nvSpPr>
        <p:spPr/>
        <p:txBody>
          <a:bodyPr/>
          <a:lstStyle/>
          <a:p>
            <a:r>
              <a:rPr lang="en-US" dirty="0"/>
              <a:t>Peter Principle</a:t>
            </a:r>
          </a:p>
          <a:p>
            <a:r>
              <a:rPr lang="en-US" dirty="0"/>
              <a:t>Scapegoating</a:t>
            </a:r>
          </a:p>
          <a:p>
            <a:r>
              <a:rPr lang="en-US" dirty="0"/>
              <a:t>“People fear change”</a:t>
            </a:r>
          </a:p>
          <a:p>
            <a:r>
              <a:rPr lang="en-US" dirty="0"/>
              <a:t>Process flavor of the month</a:t>
            </a:r>
          </a:p>
          <a:p>
            <a:r>
              <a:rPr lang="en-US" dirty="0"/>
              <a:t>Cronyism</a:t>
            </a:r>
          </a:p>
          <a:p>
            <a:r>
              <a:rPr lang="en-US" dirty="0"/>
              <a:t>Coerced consent</a:t>
            </a:r>
          </a:p>
          <a:p>
            <a:r>
              <a:rPr lang="en-US" dirty="0"/>
              <a:t>Having architecture</a:t>
            </a:r>
          </a:p>
          <a:p>
            <a:r>
              <a:rPr lang="en-US" dirty="0"/>
              <a:t>Highest Paid Person’s Opinion (</a:t>
            </a:r>
            <a:r>
              <a:rPr lang="en-US" dirty="0" err="1"/>
              <a:t>HiPPO</a:t>
            </a:r>
            <a:r>
              <a:rPr lang="en-US" dirty="0"/>
              <a:t>)</a:t>
            </a:r>
          </a:p>
          <a:p>
            <a:endParaRPr lang="en-US" dirty="0"/>
          </a:p>
        </p:txBody>
      </p:sp>
    </p:spTree>
    <p:extLst>
      <p:ext uri="{BB962C8B-B14F-4D97-AF65-F5344CB8AC3E}">
        <p14:creationId xmlns:p14="http://schemas.microsoft.com/office/powerpoint/2010/main" val="19357780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Alternatives that aren’t</a:t>
            </a:r>
          </a:p>
        </p:txBody>
      </p:sp>
      <p:sp>
        <p:nvSpPr>
          <p:cNvPr id="3" name="Content Placeholder 2"/>
          <p:cNvSpPr>
            <a:spLocks noGrp="1"/>
          </p:cNvSpPr>
          <p:nvPr>
            <p:ph idx="1"/>
          </p:nvPr>
        </p:nvSpPr>
        <p:spPr/>
        <p:txBody>
          <a:bodyPr/>
          <a:lstStyle/>
          <a:p>
            <a:r>
              <a:rPr lang="en-US" dirty="0"/>
              <a:t>A different hierarchy:</a:t>
            </a:r>
          </a:p>
          <a:p>
            <a:pPr lvl="1"/>
            <a:r>
              <a:rPr lang="en-US" dirty="0"/>
              <a:t>Functional</a:t>
            </a:r>
          </a:p>
          <a:p>
            <a:pPr lvl="1"/>
            <a:r>
              <a:rPr lang="en-US" dirty="0"/>
              <a:t>Product-focused</a:t>
            </a:r>
          </a:p>
          <a:p>
            <a:pPr lvl="1"/>
            <a:r>
              <a:rPr lang="en-US" dirty="0"/>
              <a:t>Customer-focused</a:t>
            </a:r>
          </a:p>
          <a:p>
            <a:pPr lvl="1"/>
            <a:r>
              <a:rPr lang="en-US" dirty="0"/>
              <a:t>Matrix</a:t>
            </a:r>
          </a:p>
          <a:p>
            <a:r>
              <a:rPr lang="en-US" dirty="0"/>
              <a:t>No structure / Valve</a:t>
            </a:r>
          </a:p>
          <a:p>
            <a:r>
              <a:rPr lang="en-US" dirty="0"/>
              <a:t>Rotational “teams”</a:t>
            </a:r>
          </a:p>
          <a:p>
            <a:r>
              <a:rPr lang="en-US" dirty="0" err="1"/>
              <a:t>Holocracy</a:t>
            </a:r>
            <a:endParaRPr lang="en-US" dirty="0"/>
          </a:p>
        </p:txBody>
      </p:sp>
    </p:spTree>
    <p:extLst>
      <p:ext uri="{BB962C8B-B14F-4D97-AF65-F5344CB8AC3E}">
        <p14:creationId xmlns:p14="http://schemas.microsoft.com/office/powerpoint/2010/main" val="16660240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Alternative structure 1: </a:t>
            </a:r>
            <a:r>
              <a:rPr lang="en-US" dirty="0" err="1"/>
              <a:t>Sociocracy</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0809526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Alternative structure 2: pair management too</a:t>
            </a:r>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33492134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Alternative structure 3: tight teams + work out loud</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632408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000" y="567267"/>
            <a:ext cx="6096000" cy="6096000"/>
          </a:xfrm>
          <a:prstGeom prst="rect">
            <a:avLst/>
          </a:prstGeom>
        </p:spPr>
      </p:pic>
      <p:sp>
        <p:nvSpPr>
          <p:cNvPr id="2" name="Title 1"/>
          <p:cNvSpPr>
            <a:spLocks noGrp="1"/>
          </p:cNvSpPr>
          <p:nvPr>
            <p:ph type="ctrTitle"/>
          </p:nvPr>
        </p:nvSpPr>
        <p:spPr>
          <a:xfrm>
            <a:off x="6493933" y="262465"/>
            <a:ext cx="5376333" cy="1808163"/>
          </a:xfrm>
        </p:spPr>
        <p:txBody>
          <a:bodyPr/>
          <a:lstStyle/>
          <a:p>
            <a:r>
              <a:rPr lang="en-US" dirty="0"/>
              <a:t>Follow the Safety</a:t>
            </a:r>
          </a:p>
        </p:txBody>
      </p:sp>
      <p:sp>
        <p:nvSpPr>
          <p:cNvPr id="3" name="Subtitle 2"/>
          <p:cNvSpPr>
            <a:spLocks noGrp="1"/>
          </p:cNvSpPr>
          <p:nvPr>
            <p:ph type="subTitle" idx="1"/>
          </p:nvPr>
        </p:nvSpPr>
        <p:spPr>
          <a:xfrm>
            <a:off x="8077199" y="4914370"/>
            <a:ext cx="3793067" cy="1655762"/>
          </a:xfrm>
        </p:spPr>
        <p:txBody>
          <a:bodyPr>
            <a:normAutofit/>
          </a:bodyPr>
          <a:lstStyle/>
          <a:p>
            <a:pPr algn="l"/>
            <a:r>
              <a:rPr lang="en-US" dirty="0"/>
              <a:t>Arlo Belshee</a:t>
            </a:r>
          </a:p>
          <a:p>
            <a:pPr algn="l"/>
            <a:r>
              <a:rPr lang="en-US" dirty="0">
                <a:hlinkClick r:id="rId3"/>
              </a:rPr>
              <a:t>http://arlobelshee.com/</a:t>
            </a:r>
            <a:endParaRPr lang="en-US" dirty="0"/>
          </a:p>
          <a:p>
            <a:pPr algn="l"/>
            <a:r>
              <a:rPr lang="en-US" dirty="0"/>
              <a:t>@</a:t>
            </a:r>
            <a:r>
              <a:rPr lang="en-US" dirty="0" err="1"/>
              <a:t>arlobelshee</a:t>
            </a:r>
            <a:endParaRPr lang="en-US" dirty="0"/>
          </a:p>
        </p:txBody>
      </p:sp>
    </p:spTree>
    <p:extLst>
      <p:ext uri="{BB962C8B-B14F-4D97-AF65-F5344CB8AC3E}">
        <p14:creationId xmlns:p14="http://schemas.microsoft.com/office/powerpoint/2010/main" val="349907622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78858"/>
            <a:ext cx="10515600" cy="1325563"/>
          </a:xfrm>
        </p:spPr>
        <p:txBody>
          <a:bodyPr/>
          <a:lstStyle/>
          <a:p>
            <a:r>
              <a:rPr lang="en-US" dirty="0"/>
              <a:t>Behavioral Influencers</a:t>
            </a:r>
          </a:p>
        </p:txBody>
      </p:sp>
      <p:sp>
        <p:nvSpPr>
          <p:cNvPr id="4" name="Rectangle 3"/>
          <p:cNvSpPr/>
          <p:nvPr/>
        </p:nvSpPr>
        <p:spPr>
          <a:xfrm>
            <a:off x="277284" y="1337734"/>
            <a:ext cx="3805767" cy="2667000"/>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3600" dirty="0">
                <a:ln>
                  <a:solidFill>
                    <a:schemeClr val="bg1"/>
                  </a:solidFill>
                </a:ln>
                <a:solidFill>
                  <a:schemeClr val="bg1"/>
                </a:solidFill>
              </a:rPr>
              <a:t>Expectations</a:t>
            </a:r>
          </a:p>
        </p:txBody>
      </p:sp>
      <p:sp>
        <p:nvSpPr>
          <p:cNvPr id="5" name="Rectangle 4"/>
          <p:cNvSpPr/>
          <p:nvPr/>
        </p:nvSpPr>
        <p:spPr>
          <a:xfrm>
            <a:off x="4193117" y="1337734"/>
            <a:ext cx="3805767" cy="2667000"/>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3600" dirty="0">
                <a:ln>
                  <a:solidFill>
                    <a:schemeClr val="bg1"/>
                  </a:solidFill>
                </a:ln>
                <a:solidFill>
                  <a:schemeClr val="bg1"/>
                </a:solidFill>
              </a:rPr>
              <a:t>Tools / Processes</a:t>
            </a:r>
          </a:p>
        </p:txBody>
      </p:sp>
      <p:sp>
        <p:nvSpPr>
          <p:cNvPr id="6" name="Rectangle 5"/>
          <p:cNvSpPr/>
          <p:nvPr/>
        </p:nvSpPr>
        <p:spPr>
          <a:xfrm>
            <a:off x="8108950" y="1337734"/>
            <a:ext cx="3805767" cy="2667000"/>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3600" dirty="0">
                <a:ln>
                  <a:solidFill>
                    <a:schemeClr val="bg1"/>
                  </a:solidFill>
                </a:ln>
                <a:solidFill>
                  <a:schemeClr val="bg1"/>
                </a:solidFill>
              </a:rPr>
              <a:t>Visible Results</a:t>
            </a:r>
          </a:p>
        </p:txBody>
      </p:sp>
      <p:sp>
        <p:nvSpPr>
          <p:cNvPr id="7" name="Rectangle 6"/>
          <p:cNvSpPr/>
          <p:nvPr/>
        </p:nvSpPr>
        <p:spPr>
          <a:xfrm>
            <a:off x="277284" y="4106334"/>
            <a:ext cx="3805767" cy="2667000"/>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3600" dirty="0">
                <a:ln>
                  <a:solidFill>
                    <a:schemeClr val="bg1"/>
                  </a:solidFill>
                </a:ln>
                <a:solidFill>
                  <a:schemeClr val="bg1"/>
                </a:solidFill>
              </a:rPr>
              <a:t>Skills / Knowledge</a:t>
            </a:r>
          </a:p>
        </p:txBody>
      </p:sp>
      <p:sp>
        <p:nvSpPr>
          <p:cNvPr id="8" name="Rectangle 7"/>
          <p:cNvSpPr/>
          <p:nvPr/>
        </p:nvSpPr>
        <p:spPr>
          <a:xfrm>
            <a:off x="4193117" y="4106334"/>
            <a:ext cx="3805767" cy="2667000"/>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3600" dirty="0">
                <a:ln>
                  <a:solidFill>
                    <a:schemeClr val="bg1"/>
                  </a:solidFill>
                </a:ln>
                <a:solidFill>
                  <a:schemeClr val="bg1"/>
                </a:solidFill>
              </a:rPr>
              <a:t>Capability</a:t>
            </a:r>
          </a:p>
        </p:txBody>
      </p:sp>
      <p:sp>
        <p:nvSpPr>
          <p:cNvPr id="9" name="Rectangle 8"/>
          <p:cNvSpPr/>
          <p:nvPr/>
        </p:nvSpPr>
        <p:spPr>
          <a:xfrm>
            <a:off x="8108950" y="4106334"/>
            <a:ext cx="3805767" cy="2667000"/>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3600" dirty="0">
                <a:ln>
                  <a:solidFill>
                    <a:schemeClr val="bg1"/>
                  </a:solidFill>
                </a:ln>
                <a:solidFill>
                  <a:schemeClr val="bg1"/>
                </a:solidFill>
              </a:rPr>
              <a:t>Motivation</a:t>
            </a:r>
          </a:p>
        </p:txBody>
      </p:sp>
      <p:sp>
        <p:nvSpPr>
          <p:cNvPr id="11" name="Rectangle 10"/>
          <p:cNvSpPr/>
          <p:nvPr/>
        </p:nvSpPr>
        <p:spPr>
          <a:xfrm>
            <a:off x="355600" y="1938867"/>
            <a:ext cx="1803400" cy="200660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t>External</a:t>
            </a:r>
          </a:p>
          <a:p>
            <a:endParaRPr lang="en-US" dirty="0"/>
          </a:p>
          <a:p>
            <a:r>
              <a:rPr lang="en-US" dirty="0"/>
              <a:t>Managers</a:t>
            </a:r>
          </a:p>
          <a:p>
            <a:r>
              <a:rPr lang="en-US" dirty="0"/>
              <a:t>Peers</a:t>
            </a:r>
          </a:p>
          <a:p>
            <a:r>
              <a:rPr lang="en-US" dirty="0"/>
              <a:t>Direct Reports</a:t>
            </a:r>
          </a:p>
          <a:p>
            <a:r>
              <a:rPr lang="en-US" dirty="0"/>
              <a:t>Shareholders</a:t>
            </a:r>
          </a:p>
        </p:txBody>
      </p:sp>
      <p:sp>
        <p:nvSpPr>
          <p:cNvPr id="12" name="Rectangle 11"/>
          <p:cNvSpPr/>
          <p:nvPr/>
        </p:nvSpPr>
        <p:spPr>
          <a:xfrm>
            <a:off x="2212976" y="1938867"/>
            <a:ext cx="1803400" cy="2006600"/>
          </a:xfrm>
          <a:prstGeom prst="rect">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t>Internal</a:t>
            </a:r>
          </a:p>
          <a:p>
            <a:endParaRPr lang="en-US" dirty="0"/>
          </a:p>
          <a:p>
            <a:r>
              <a:rPr lang="en-US" dirty="0"/>
              <a:t>Perception of normal</a:t>
            </a:r>
          </a:p>
        </p:txBody>
      </p:sp>
      <p:sp>
        <p:nvSpPr>
          <p:cNvPr id="13" name="Rectangle 12"/>
          <p:cNvSpPr/>
          <p:nvPr/>
        </p:nvSpPr>
        <p:spPr>
          <a:xfrm>
            <a:off x="4258734" y="1938867"/>
            <a:ext cx="1803400" cy="200660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t>External</a:t>
            </a:r>
          </a:p>
        </p:txBody>
      </p:sp>
      <p:sp>
        <p:nvSpPr>
          <p:cNvPr id="14" name="Rectangle 13"/>
          <p:cNvSpPr/>
          <p:nvPr/>
        </p:nvSpPr>
        <p:spPr>
          <a:xfrm>
            <a:off x="6116110" y="1938867"/>
            <a:ext cx="1803400" cy="2006600"/>
          </a:xfrm>
          <a:prstGeom prst="rect">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t>Internal</a:t>
            </a:r>
          </a:p>
        </p:txBody>
      </p:sp>
      <p:sp>
        <p:nvSpPr>
          <p:cNvPr id="15" name="Rectangle 14"/>
          <p:cNvSpPr/>
          <p:nvPr/>
        </p:nvSpPr>
        <p:spPr>
          <a:xfrm>
            <a:off x="8187267" y="1938867"/>
            <a:ext cx="1803400" cy="200660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t>External</a:t>
            </a:r>
          </a:p>
        </p:txBody>
      </p:sp>
      <p:sp>
        <p:nvSpPr>
          <p:cNvPr id="16" name="Rectangle 15"/>
          <p:cNvSpPr/>
          <p:nvPr/>
        </p:nvSpPr>
        <p:spPr>
          <a:xfrm>
            <a:off x="10044643" y="1938867"/>
            <a:ext cx="1803400" cy="2006600"/>
          </a:xfrm>
          <a:prstGeom prst="rect">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t>Internal</a:t>
            </a:r>
          </a:p>
        </p:txBody>
      </p:sp>
      <p:sp>
        <p:nvSpPr>
          <p:cNvPr id="17" name="Rectangle 16"/>
          <p:cNvSpPr/>
          <p:nvPr/>
        </p:nvSpPr>
        <p:spPr>
          <a:xfrm>
            <a:off x="355600" y="4707467"/>
            <a:ext cx="1803400" cy="200660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t>External</a:t>
            </a:r>
          </a:p>
        </p:txBody>
      </p:sp>
      <p:sp>
        <p:nvSpPr>
          <p:cNvPr id="18" name="Rectangle 17"/>
          <p:cNvSpPr/>
          <p:nvPr/>
        </p:nvSpPr>
        <p:spPr>
          <a:xfrm>
            <a:off x="2212976" y="4707467"/>
            <a:ext cx="1803400" cy="2006600"/>
          </a:xfrm>
          <a:prstGeom prst="rect">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t>Internal</a:t>
            </a:r>
          </a:p>
        </p:txBody>
      </p:sp>
      <p:sp>
        <p:nvSpPr>
          <p:cNvPr id="23" name="Rectangle 22"/>
          <p:cNvSpPr/>
          <p:nvPr/>
        </p:nvSpPr>
        <p:spPr>
          <a:xfrm>
            <a:off x="4193116" y="4106334"/>
            <a:ext cx="3805767" cy="2667000"/>
          </a:xfrm>
          <a:prstGeom prst="rect">
            <a:avLst/>
          </a:prstGeom>
          <a:solidFill>
            <a:srgbClr val="FFFFFF">
              <a:alpha val="50196"/>
            </a:srgbClr>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3600" dirty="0">
              <a:ln>
                <a:solidFill>
                  <a:schemeClr val="bg1"/>
                </a:solidFill>
              </a:ln>
              <a:solidFill>
                <a:schemeClr val="bg1"/>
              </a:solidFill>
            </a:endParaRPr>
          </a:p>
        </p:txBody>
      </p:sp>
      <p:sp>
        <p:nvSpPr>
          <p:cNvPr id="24" name="Rectangle 23"/>
          <p:cNvSpPr/>
          <p:nvPr/>
        </p:nvSpPr>
        <p:spPr>
          <a:xfrm>
            <a:off x="8108950" y="4106334"/>
            <a:ext cx="3805767" cy="2667000"/>
          </a:xfrm>
          <a:prstGeom prst="rect">
            <a:avLst/>
          </a:prstGeom>
          <a:solidFill>
            <a:srgbClr val="FFFFFF">
              <a:alpha val="50196"/>
            </a:srgbClr>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3600" dirty="0">
              <a:ln>
                <a:solidFill>
                  <a:schemeClr val="bg1"/>
                </a:solidFill>
              </a:ln>
              <a:solidFill>
                <a:schemeClr val="bg1"/>
              </a:solidFill>
            </a:endParaRPr>
          </a:p>
        </p:txBody>
      </p:sp>
    </p:spTree>
    <p:extLst>
      <p:ext uri="{BB962C8B-B14F-4D97-AF65-F5344CB8AC3E}">
        <p14:creationId xmlns:p14="http://schemas.microsoft.com/office/powerpoint/2010/main" val="1999267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The best boss ever?</a:t>
            </a:r>
          </a:p>
        </p:txBody>
      </p:sp>
      <p:sp>
        <p:nvSpPr>
          <p:cNvPr id="4" name="Text Placeholder 3"/>
          <p:cNvSpPr>
            <a:spLocks noGrp="1"/>
          </p:cNvSpPr>
          <p:nvPr>
            <p:ph type="body" idx="1"/>
          </p:nvPr>
        </p:nvSpPr>
        <p:spPr/>
        <p:txBody>
          <a:bodyPr/>
          <a:lstStyle/>
          <a:p>
            <a:r>
              <a:rPr lang="en-US" dirty="0"/>
              <a:t>Employee says</a:t>
            </a:r>
          </a:p>
        </p:txBody>
      </p:sp>
      <p:sp>
        <p:nvSpPr>
          <p:cNvPr id="5" name="Content Placeholder 4"/>
          <p:cNvSpPr>
            <a:spLocks noGrp="1"/>
          </p:cNvSpPr>
          <p:nvPr>
            <p:ph sz="half" idx="2"/>
          </p:nvPr>
        </p:nvSpPr>
        <p:spPr/>
        <p:txBody>
          <a:bodyPr/>
          <a:lstStyle/>
          <a:p>
            <a:pPr marL="0" indent="0">
              <a:buNone/>
            </a:pPr>
            <a:r>
              <a:rPr lang="en-US" dirty="0"/>
              <a:t>“My boss is amazing. He leaves us alone to do the right thing. He doesn’t interfere, he just stays out of the way. We don’t even know he is there. Best boss I’ve ever had.”</a:t>
            </a:r>
          </a:p>
        </p:txBody>
      </p:sp>
      <p:sp>
        <p:nvSpPr>
          <p:cNvPr id="6" name="Text Placeholder 5"/>
          <p:cNvSpPr>
            <a:spLocks noGrp="1"/>
          </p:cNvSpPr>
          <p:nvPr>
            <p:ph type="body" sz="quarter" idx="3"/>
          </p:nvPr>
        </p:nvSpPr>
        <p:spPr/>
        <p:txBody>
          <a:bodyPr/>
          <a:lstStyle/>
          <a:p>
            <a:r>
              <a:rPr lang="en-US" dirty="0"/>
              <a:t>Manager says</a:t>
            </a:r>
          </a:p>
        </p:txBody>
      </p:sp>
      <p:sp>
        <p:nvSpPr>
          <p:cNvPr id="7" name="Content Placeholder 6"/>
          <p:cNvSpPr>
            <a:spLocks noGrp="1"/>
          </p:cNvSpPr>
          <p:nvPr>
            <p:ph sz="quarter" idx="4"/>
          </p:nvPr>
        </p:nvSpPr>
        <p:spPr/>
        <p:txBody>
          <a:bodyPr/>
          <a:lstStyle/>
          <a:p>
            <a:pPr marL="0" indent="0">
              <a:buNone/>
            </a:pPr>
            <a:r>
              <a:rPr lang="en-US" dirty="0"/>
              <a:t>“My job is to protect my team from the organization. The workers know what to do far better than I. I just need to keep the rest of the company from messing with them.”</a:t>
            </a:r>
          </a:p>
        </p:txBody>
      </p:sp>
      <p:sp>
        <p:nvSpPr>
          <p:cNvPr id="8" name="TextBox 7"/>
          <p:cNvSpPr txBox="1"/>
          <p:nvPr/>
        </p:nvSpPr>
        <p:spPr>
          <a:xfrm>
            <a:off x="3227042" y="5613400"/>
            <a:ext cx="5737917" cy="769441"/>
          </a:xfrm>
          <a:prstGeom prst="rect">
            <a:avLst/>
          </a:prstGeom>
          <a:noFill/>
        </p:spPr>
        <p:txBody>
          <a:bodyPr wrap="none" rtlCol="0">
            <a:spAutoFit/>
          </a:bodyPr>
          <a:lstStyle/>
          <a:p>
            <a:pPr algn="ctr"/>
            <a:r>
              <a:rPr lang="en-US" sz="4400" b="1" dirty="0">
                <a:solidFill>
                  <a:srgbClr val="C00000"/>
                </a:solidFill>
              </a:rPr>
              <a:t>This is a broken system!</a:t>
            </a:r>
          </a:p>
        </p:txBody>
      </p:sp>
    </p:spTree>
    <p:extLst>
      <p:ext uri="{BB962C8B-B14F-4D97-AF65-F5344CB8AC3E}">
        <p14:creationId xmlns:p14="http://schemas.microsoft.com/office/powerpoint/2010/main" val="12436053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7" grpId="0" build="p"/>
      <p:bldP spid="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520235" y="-9382"/>
            <a:ext cx="5021842" cy="4010676"/>
          </a:xfrm>
          <a:prstGeom prst="rect">
            <a:avLst/>
          </a:prstGeom>
        </p:spPr>
      </p:pic>
      <p:sp>
        <p:nvSpPr>
          <p:cNvPr id="8" name="Title 7"/>
          <p:cNvSpPr>
            <a:spLocks noGrp="1"/>
          </p:cNvSpPr>
          <p:nvPr>
            <p:ph type="title"/>
          </p:nvPr>
        </p:nvSpPr>
        <p:spPr/>
        <p:txBody>
          <a:bodyPr/>
          <a:lstStyle/>
          <a:p>
            <a:r>
              <a:rPr lang="en-US" dirty="0"/>
              <a:t>Gather data:</a:t>
            </a:r>
            <a:br>
              <a:rPr lang="en-US" dirty="0"/>
            </a:br>
            <a:r>
              <a:rPr lang="en-US" dirty="0"/>
              <a:t>Work Environment Checklist</a:t>
            </a:r>
          </a:p>
        </p:txBody>
      </p:sp>
      <p:sp>
        <p:nvSpPr>
          <p:cNvPr id="9" name="Content Placeholder 8"/>
          <p:cNvSpPr>
            <a:spLocks noGrp="1"/>
          </p:cNvSpPr>
          <p:nvPr>
            <p:ph idx="1"/>
          </p:nvPr>
        </p:nvSpPr>
        <p:spPr/>
        <p:txBody>
          <a:bodyPr>
            <a:normAutofit/>
          </a:bodyPr>
          <a:lstStyle/>
          <a:p>
            <a:pPr marL="0" indent="0">
              <a:buNone/>
            </a:pPr>
            <a:endParaRPr lang="en-US" sz="5400" dirty="0"/>
          </a:p>
          <a:p>
            <a:pPr marL="0" indent="0">
              <a:buNone/>
            </a:pPr>
            <a:endParaRPr lang="en-US" sz="5400" dirty="0"/>
          </a:p>
          <a:p>
            <a:pPr marL="0" indent="0">
              <a:buNone/>
            </a:pPr>
            <a:r>
              <a:rPr lang="en-US" sz="5400" dirty="0"/>
              <a:t>Fill out the checklist in your groups</a:t>
            </a:r>
          </a:p>
          <a:p>
            <a:pPr marL="0" indent="0">
              <a:buNone/>
            </a:pPr>
            <a:endParaRPr lang="en-US" sz="5400" dirty="0"/>
          </a:p>
          <a:p>
            <a:pPr marL="0" indent="0">
              <a:buNone/>
            </a:pPr>
            <a:r>
              <a:rPr lang="en-US" sz="5400" dirty="0"/>
              <a:t>You have 8 minutes</a:t>
            </a:r>
          </a:p>
        </p:txBody>
      </p:sp>
    </p:spTree>
    <p:extLst>
      <p:ext uri="{BB962C8B-B14F-4D97-AF65-F5344CB8AC3E}">
        <p14:creationId xmlns:p14="http://schemas.microsoft.com/office/powerpoint/2010/main" val="23931273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1999" cy="8102599"/>
          </a:xfrm>
        </p:spPr>
      </p:pic>
      <p:sp>
        <p:nvSpPr>
          <p:cNvPr id="7" name="Title 6"/>
          <p:cNvSpPr>
            <a:spLocks noGrp="1"/>
          </p:cNvSpPr>
          <p:nvPr>
            <p:ph type="title"/>
          </p:nvPr>
        </p:nvSpPr>
        <p:spPr/>
        <p:txBody>
          <a:bodyPr/>
          <a:lstStyle/>
          <a:p>
            <a:r>
              <a:rPr lang="en-US"/>
              <a:t>Modern business: systematic dominance and coerced consent</a:t>
            </a:r>
            <a:endParaRPr lang="en-US" dirty="0"/>
          </a:p>
        </p:txBody>
      </p:sp>
    </p:spTree>
    <p:extLst>
      <p:ext uri="{BB962C8B-B14F-4D97-AF65-F5344CB8AC3E}">
        <p14:creationId xmlns:p14="http://schemas.microsoft.com/office/powerpoint/2010/main" val="7932875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Hierarchical structure – 2 roles</a:t>
            </a:r>
          </a:p>
        </p:txBody>
      </p:sp>
      <p:sp>
        <p:nvSpPr>
          <p:cNvPr id="8" name="Text Placeholder 7"/>
          <p:cNvSpPr>
            <a:spLocks noGrp="1"/>
          </p:cNvSpPr>
          <p:nvPr>
            <p:ph type="body" idx="1"/>
          </p:nvPr>
        </p:nvSpPr>
        <p:spPr/>
        <p:txBody>
          <a:bodyPr/>
          <a:lstStyle/>
          <a:p>
            <a:r>
              <a:rPr lang="en-US" dirty="0"/>
              <a:t>Manager</a:t>
            </a:r>
          </a:p>
        </p:txBody>
      </p:sp>
      <p:sp>
        <p:nvSpPr>
          <p:cNvPr id="9" name="Content Placeholder 8"/>
          <p:cNvSpPr>
            <a:spLocks noGrp="1"/>
          </p:cNvSpPr>
          <p:nvPr>
            <p:ph sz="half" idx="2"/>
          </p:nvPr>
        </p:nvSpPr>
        <p:spPr/>
        <p:txBody>
          <a:bodyPr>
            <a:normAutofit fontScale="92500" lnSpcReduction="10000"/>
          </a:bodyPr>
          <a:lstStyle/>
          <a:p>
            <a:r>
              <a:rPr lang="en-US" dirty="0"/>
              <a:t>Makes decisions (product, personnel, financial, and process)</a:t>
            </a:r>
          </a:p>
          <a:p>
            <a:r>
              <a:rPr lang="en-US" dirty="0"/>
              <a:t>Is supposed to see wider context</a:t>
            </a:r>
          </a:p>
          <a:p>
            <a:r>
              <a:rPr lang="en-US" dirty="0"/>
              <a:t>Indirect interaction with all stakeholders</a:t>
            </a:r>
          </a:p>
          <a:p>
            <a:r>
              <a:rPr lang="en-US" dirty="0"/>
              <a:t>Provides vision, constraints</a:t>
            </a:r>
          </a:p>
          <a:p>
            <a:r>
              <a:rPr lang="en-US" dirty="0"/>
              <a:t>Decides which problems reports are allowed to solve</a:t>
            </a:r>
          </a:p>
          <a:p>
            <a:r>
              <a:rPr lang="en-US" dirty="0"/>
              <a:t>Removes obstacles</a:t>
            </a:r>
          </a:p>
        </p:txBody>
      </p:sp>
      <p:sp>
        <p:nvSpPr>
          <p:cNvPr id="10" name="Text Placeholder 9"/>
          <p:cNvSpPr>
            <a:spLocks noGrp="1"/>
          </p:cNvSpPr>
          <p:nvPr>
            <p:ph type="body" sz="quarter" idx="3"/>
          </p:nvPr>
        </p:nvSpPr>
        <p:spPr/>
        <p:txBody>
          <a:bodyPr/>
          <a:lstStyle/>
          <a:p>
            <a:r>
              <a:rPr lang="en-US" dirty="0"/>
              <a:t>Worker (IC)</a:t>
            </a:r>
          </a:p>
        </p:txBody>
      </p:sp>
      <p:sp>
        <p:nvSpPr>
          <p:cNvPr id="11" name="Content Placeholder 10"/>
          <p:cNvSpPr>
            <a:spLocks noGrp="1"/>
          </p:cNvSpPr>
          <p:nvPr>
            <p:ph sz="quarter" idx="4"/>
          </p:nvPr>
        </p:nvSpPr>
        <p:spPr/>
        <p:txBody>
          <a:bodyPr>
            <a:normAutofit lnSpcReduction="10000"/>
          </a:bodyPr>
          <a:lstStyle/>
          <a:p>
            <a:r>
              <a:rPr lang="en-US" dirty="0"/>
              <a:t>Does work</a:t>
            </a:r>
          </a:p>
          <a:p>
            <a:r>
              <a:rPr lang="en-US" dirty="0"/>
              <a:t>Is supposed to see details</a:t>
            </a:r>
          </a:p>
          <a:p>
            <a:r>
              <a:rPr lang="en-US" dirty="0"/>
              <a:t>Direct interaction with some key stakeholders</a:t>
            </a:r>
          </a:p>
          <a:p>
            <a:r>
              <a:rPr lang="en-US" dirty="0"/>
              <a:t>Maps vision, constraints to actual work</a:t>
            </a:r>
          </a:p>
          <a:p>
            <a:r>
              <a:rPr lang="en-US" dirty="0"/>
              <a:t>Solves problems</a:t>
            </a:r>
          </a:p>
          <a:p>
            <a:r>
              <a:rPr lang="en-US" dirty="0"/>
              <a:t>Raises concerns</a:t>
            </a:r>
          </a:p>
        </p:txBody>
      </p:sp>
    </p:spTree>
    <p:extLst>
      <p:ext uri="{BB962C8B-B14F-4D97-AF65-F5344CB8AC3E}">
        <p14:creationId xmlns:p14="http://schemas.microsoft.com/office/powerpoint/2010/main" val="36027205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System root 1: rugged individualism myth</a:t>
            </a:r>
          </a:p>
        </p:txBody>
      </p:sp>
      <p:sp>
        <p:nvSpPr>
          <p:cNvPr id="8" name="Content Placeholder 7"/>
          <p:cNvSpPr>
            <a:spLocks noGrp="1"/>
          </p:cNvSpPr>
          <p:nvPr>
            <p:ph idx="1"/>
          </p:nvPr>
        </p:nvSpPr>
        <p:spPr>
          <a:xfrm>
            <a:off x="838200" y="1811867"/>
            <a:ext cx="10515600" cy="4720696"/>
          </a:xfrm>
        </p:spPr>
        <p:txBody>
          <a:bodyPr>
            <a:normAutofit/>
          </a:bodyPr>
          <a:lstStyle/>
          <a:p>
            <a:r>
              <a:rPr lang="en-US" dirty="0"/>
              <a:t>That there is a difference between the average and the first class man is known to all employers, but that </a:t>
            </a:r>
            <a:r>
              <a:rPr lang="en-US" b="1" dirty="0"/>
              <a:t>the first class man can do in most cases from two to four times as much</a:t>
            </a:r>
            <a:r>
              <a:rPr lang="en-US" dirty="0"/>
              <a:t> is known to few, and is fully realized only by those who have made a thorough and scientific study of the possibilities of men.</a:t>
            </a:r>
          </a:p>
          <a:p>
            <a:pPr lvl="1"/>
            <a:r>
              <a:rPr lang="en-US" dirty="0"/>
              <a:t>Fredrick Winslow Taylor, </a:t>
            </a:r>
            <a:r>
              <a:rPr lang="en-US" i="1" dirty="0"/>
              <a:t>Shop Management</a:t>
            </a:r>
            <a:r>
              <a:rPr lang="en-US" dirty="0"/>
              <a:t>, p. 9</a:t>
            </a:r>
          </a:p>
          <a:p>
            <a:endParaRPr lang="en-US" dirty="0"/>
          </a:p>
          <a:p>
            <a:r>
              <a:rPr lang="en-US" dirty="0"/>
              <a:t>All rational action is in the first place individual action. Only the individual thinks. Only the individual reasons. Only the individual acts.</a:t>
            </a:r>
          </a:p>
          <a:p>
            <a:pPr lvl="1"/>
            <a:r>
              <a:rPr lang="en-US" dirty="0"/>
              <a:t>Ludwig von Mises, </a:t>
            </a:r>
            <a:r>
              <a:rPr lang="en-US" i="1" dirty="0"/>
              <a:t>Socialism: An Economic and Sociological Analysis </a:t>
            </a:r>
            <a:endParaRPr lang="en-US" dirty="0"/>
          </a:p>
        </p:txBody>
      </p:sp>
    </p:spTree>
    <p:extLst>
      <p:ext uri="{BB962C8B-B14F-4D97-AF65-F5344CB8AC3E}">
        <p14:creationId xmlns:p14="http://schemas.microsoft.com/office/powerpoint/2010/main" val="42113292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System root 2: covering for incompetence</a:t>
            </a:r>
          </a:p>
        </p:txBody>
      </p:sp>
      <p:sp>
        <p:nvSpPr>
          <p:cNvPr id="8" name="Content Placeholder 7"/>
          <p:cNvSpPr>
            <a:spLocks noGrp="1"/>
          </p:cNvSpPr>
          <p:nvPr>
            <p:ph idx="1"/>
          </p:nvPr>
        </p:nvSpPr>
        <p:spPr>
          <a:xfrm>
            <a:off x="838200" y="1690688"/>
            <a:ext cx="10515600" cy="4841875"/>
          </a:xfrm>
        </p:spPr>
        <p:txBody>
          <a:bodyPr>
            <a:normAutofit fontScale="92500" lnSpcReduction="20000"/>
          </a:bodyPr>
          <a:lstStyle/>
          <a:p>
            <a:r>
              <a:rPr lang="en-US" dirty="0"/>
              <a:t>Now one of the very first requirements for a man who is fit to handle pig iron as a regular occupation is that he shall be </a:t>
            </a:r>
            <a:r>
              <a:rPr lang="en-US" b="1" dirty="0"/>
              <a:t>so stupid and so phlegmatic that he more nearly resembles in his mental make-up the ox</a:t>
            </a:r>
            <a:r>
              <a:rPr lang="en-US" dirty="0"/>
              <a:t> than any other type. The </a:t>
            </a:r>
            <a:r>
              <a:rPr lang="en-US" b="1" dirty="0"/>
              <a:t>man who is mentally alert and intelligent is for this very reason entirely unsuited</a:t>
            </a:r>
            <a:r>
              <a:rPr lang="en-US" dirty="0"/>
              <a:t> to what would, for him, be the grinding monotony of work of this character. Therefore the workman who is best suited to handling pig iron is unable to understand the real science of doing this class of work. </a:t>
            </a:r>
          </a:p>
          <a:p>
            <a:pPr lvl="1"/>
            <a:r>
              <a:rPr lang="en-US" dirty="0"/>
              <a:t>Fredrick Winslow Taylor, </a:t>
            </a:r>
            <a:r>
              <a:rPr lang="en-US" i="1" dirty="0"/>
              <a:t>Principles of Scientific Management</a:t>
            </a:r>
            <a:r>
              <a:rPr lang="en-US" dirty="0"/>
              <a:t>, p. 59</a:t>
            </a:r>
          </a:p>
          <a:p>
            <a:endParaRPr lang="en-US" dirty="0"/>
          </a:p>
          <a:p>
            <a:r>
              <a:rPr lang="en-US" dirty="0"/>
              <a:t>It is only through </a:t>
            </a:r>
            <a:r>
              <a:rPr lang="en-US" b="1" dirty="0"/>
              <a:t>enforced</a:t>
            </a:r>
            <a:r>
              <a:rPr lang="en-US" dirty="0"/>
              <a:t> standardization of methods, </a:t>
            </a:r>
            <a:r>
              <a:rPr lang="en-US" b="1" dirty="0"/>
              <a:t>enforced </a:t>
            </a:r>
            <a:r>
              <a:rPr lang="en-US" dirty="0"/>
              <a:t>adoption of the best implements and working conditions, and </a:t>
            </a:r>
            <a:r>
              <a:rPr lang="en-US" b="1" dirty="0"/>
              <a:t>enforced cooperation </a:t>
            </a:r>
            <a:r>
              <a:rPr lang="en-US" dirty="0"/>
              <a:t>that this faster work can be assured. And the duty of enforcing the adoption of standards and </a:t>
            </a:r>
            <a:r>
              <a:rPr lang="en-US" b="1" dirty="0"/>
              <a:t>enforcing this cooperation rests with management alone</a:t>
            </a:r>
            <a:r>
              <a:rPr lang="en-US" dirty="0"/>
              <a:t>.</a:t>
            </a:r>
          </a:p>
          <a:p>
            <a:pPr lvl="1"/>
            <a:r>
              <a:rPr lang="en-US" dirty="0"/>
              <a:t>Fredrick Winslow Taylor, </a:t>
            </a:r>
            <a:r>
              <a:rPr lang="en-US" i="1" dirty="0"/>
              <a:t>Principles of Scientific Management</a:t>
            </a:r>
            <a:r>
              <a:rPr lang="en-US" dirty="0"/>
              <a:t>, p. 64</a:t>
            </a:r>
          </a:p>
          <a:p>
            <a:pPr marL="0" indent="0">
              <a:buNone/>
            </a:pPr>
            <a:endParaRPr lang="en-US" dirty="0"/>
          </a:p>
        </p:txBody>
      </p:sp>
    </p:spTree>
    <p:extLst>
      <p:ext uri="{BB962C8B-B14F-4D97-AF65-F5344CB8AC3E}">
        <p14:creationId xmlns:p14="http://schemas.microsoft.com/office/powerpoint/2010/main" val="6018606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err="1"/>
              <a:t>Taylorist</a:t>
            </a:r>
            <a:r>
              <a:rPr lang="en-US" dirty="0"/>
              <a:t> hierarchical structure – 2 roles</a:t>
            </a:r>
          </a:p>
        </p:txBody>
      </p:sp>
      <p:sp>
        <p:nvSpPr>
          <p:cNvPr id="8" name="Text Placeholder 7"/>
          <p:cNvSpPr>
            <a:spLocks noGrp="1"/>
          </p:cNvSpPr>
          <p:nvPr>
            <p:ph type="body" idx="1"/>
          </p:nvPr>
        </p:nvSpPr>
        <p:spPr/>
        <p:txBody>
          <a:bodyPr/>
          <a:lstStyle/>
          <a:p>
            <a:r>
              <a:rPr lang="en-US" dirty="0"/>
              <a:t>Manager</a:t>
            </a:r>
          </a:p>
        </p:txBody>
      </p:sp>
      <p:sp>
        <p:nvSpPr>
          <p:cNvPr id="9" name="Content Placeholder 8"/>
          <p:cNvSpPr>
            <a:spLocks noGrp="1"/>
          </p:cNvSpPr>
          <p:nvPr>
            <p:ph sz="half" idx="2"/>
          </p:nvPr>
        </p:nvSpPr>
        <p:spPr/>
        <p:txBody>
          <a:bodyPr>
            <a:normAutofit lnSpcReduction="10000"/>
          </a:bodyPr>
          <a:lstStyle/>
          <a:p>
            <a:r>
              <a:rPr lang="en-US" dirty="0"/>
              <a:t>Responsible for:</a:t>
            </a:r>
          </a:p>
          <a:p>
            <a:pPr lvl="1"/>
            <a:r>
              <a:rPr lang="en-US" dirty="0"/>
              <a:t>Make decisions that impact others</a:t>
            </a:r>
          </a:p>
          <a:p>
            <a:pPr lvl="1"/>
            <a:r>
              <a:rPr lang="en-US" dirty="0"/>
              <a:t>Choose / grow others – paternalistic</a:t>
            </a:r>
          </a:p>
          <a:p>
            <a:pPr lvl="1"/>
            <a:r>
              <a:rPr lang="en-US" dirty="0"/>
              <a:t>Working with other managers to attain consistency</a:t>
            </a:r>
          </a:p>
          <a:p>
            <a:r>
              <a:rPr lang="en-US" dirty="0"/>
              <a:t>Judged on:</a:t>
            </a:r>
          </a:p>
          <a:p>
            <a:pPr lvl="1"/>
            <a:r>
              <a:rPr lang="en-US" dirty="0"/>
              <a:t>Outcomes of decisions</a:t>
            </a:r>
          </a:p>
          <a:p>
            <a:pPr lvl="1"/>
            <a:r>
              <a:rPr lang="en-US" dirty="0"/>
              <a:t>Morale of employees</a:t>
            </a:r>
          </a:p>
          <a:p>
            <a:pPr lvl="1"/>
            <a:r>
              <a:rPr lang="en-US" dirty="0"/>
              <a:t>Growth of employees</a:t>
            </a:r>
          </a:p>
        </p:txBody>
      </p:sp>
      <p:sp>
        <p:nvSpPr>
          <p:cNvPr id="10" name="Text Placeholder 9"/>
          <p:cNvSpPr>
            <a:spLocks noGrp="1"/>
          </p:cNvSpPr>
          <p:nvPr>
            <p:ph type="body" sz="quarter" idx="3"/>
          </p:nvPr>
        </p:nvSpPr>
        <p:spPr/>
        <p:txBody>
          <a:bodyPr/>
          <a:lstStyle/>
          <a:p>
            <a:r>
              <a:rPr lang="en-US" dirty="0"/>
              <a:t>Worker (IC)</a:t>
            </a:r>
          </a:p>
        </p:txBody>
      </p:sp>
      <p:sp>
        <p:nvSpPr>
          <p:cNvPr id="11" name="Content Placeholder 10"/>
          <p:cNvSpPr>
            <a:spLocks noGrp="1"/>
          </p:cNvSpPr>
          <p:nvPr>
            <p:ph sz="quarter" idx="4"/>
          </p:nvPr>
        </p:nvSpPr>
        <p:spPr/>
        <p:txBody>
          <a:bodyPr>
            <a:normAutofit lnSpcReduction="10000"/>
          </a:bodyPr>
          <a:lstStyle/>
          <a:p>
            <a:r>
              <a:rPr lang="en-US" dirty="0"/>
              <a:t>Responsible for:</a:t>
            </a:r>
          </a:p>
          <a:p>
            <a:pPr lvl="1"/>
            <a:r>
              <a:rPr lang="en-US" dirty="0"/>
              <a:t>Doing work to plan</a:t>
            </a:r>
          </a:p>
          <a:p>
            <a:pPr lvl="1"/>
            <a:r>
              <a:rPr lang="en-US" dirty="0"/>
              <a:t>Deep knowledge in a specialty</a:t>
            </a:r>
          </a:p>
          <a:p>
            <a:pPr lvl="1"/>
            <a:r>
              <a:rPr lang="en-US" dirty="0"/>
              <a:t>Providing info summaries to managers</a:t>
            </a:r>
          </a:p>
          <a:p>
            <a:r>
              <a:rPr lang="en-US" dirty="0"/>
              <a:t>Judged on:</a:t>
            </a:r>
          </a:p>
          <a:p>
            <a:pPr lvl="1"/>
            <a:r>
              <a:rPr lang="en-US" dirty="0"/>
              <a:t>Stakeholder satisfaction with work</a:t>
            </a:r>
          </a:p>
          <a:p>
            <a:pPr lvl="1"/>
            <a:r>
              <a:rPr lang="en-US" dirty="0"/>
              <a:t>Cooperation with other workers</a:t>
            </a:r>
          </a:p>
          <a:p>
            <a:pPr lvl="1"/>
            <a:r>
              <a:rPr lang="en-US" dirty="0"/>
              <a:t>Work quantity as compared to other workers</a:t>
            </a:r>
          </a:p>
        </p:txBody>
      </p:sp>
    </p:spTree>
    <p:extLst>
      <p:ext uri="{BB962C8B-B14F-4D97-AF65-F5344CB8AC3E}">
        <p14:creationId xmlns:p14="http://schemas.microsoft.com/office/powerpoint/2010/main" val="15333448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3093</TotalTime>
  <Words>1120</Words>
  <Application>Microsoft Office PowerPoint</Application>
  <PresentationFormat>Widescreen</PresentationFormat>
  <Paragraphs>211</Paragraphs>
  <Slides>27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27</vt:i4>
      </vt:variant>
    </vt:vector>
  </HeadingPairs>
  <TitlesOfParts>
    <vt:vector size="31" baseType="lpstr">
      <vt:lpstr>Arial</vt:lpstr>
      <vt:lpstr>Calibri</vt:lpstr>
      <vt:lpstr>Garamond</vt:lpstr>
      <vt:lpstr>Office Theme</vt:lpstr>
      <vt:lpstr>Follow the Safety</vt:lpstr>
      <vt:lpstr>PowerPoint Presentation</vt:lpstr>
      <vt:lpstr>The best boss ever?</vt:lpstr>
      <vt:lpstr>Gather data: Work Environment Checklist</vt:lpstr>
      <vt:lpstr>Modern business: systematic dominance and coerced consent</vt:lpstr>
      <vt:lpstr>Hierarchical structure – 2 roles</vt:lpstr>
      <vt:lpstr>System root 1: rugged individualism myth</vt:lpstr>
      <vt:lpstr>System root 2: covering for incompetence</vt:lpstr>
      <vt:lpstr>Taylorist hierarchical structure – 2 roles</vt:lpstr>
      <vt:lpstr>Is your business best based on cut-throat individualism and covering for incompetence?</vt:lpstr>
      <vt:lpstr>System: the hierarchy</vt:lpstr>
      <vt:lpstr>PowerPoint Presentation</vt:lpstr>
      <vt:lpstr>Meta-pattern: safety is the root</vt:lpstr>
      <vt:lpstr>Meta-pattern: hierarchy constrains communications</vt:lpstr>
      <vt:lpstr>Meta-pattern: hierarchy partially matches work breakdown</vt:lpstr>
      <vt:lpstr>Pattern 1: Micromanagement</vt:lpstr>
      <vt:lpstr>Unsafety meta-pattern</vt:lpstr>
      <vt:lpstr>Pattern 1: Micromanagement – full system</vt:lpstr>
      <vt:lpstr>Pattern 2: Frozen middle</vt:lpstr>
      <vt:lpstr>Pattern 3: Abusive rock-star worker</vt:lpstr>
      <vt:lpstr>Other explainable patterns</vt:lpstr>
      <vt:lpstr>Alternatives that aren’t</vt:lpstr>
      <vt:lpstr>Alternative structure 1: Sociocracy</vt:lpstr>
      <vt:lpstr>Alternative structure 2: pair management too</vt:lpstr>
      <vt:lpstr>Alternative structure 3: tight teams + work out loud</vt:lpstr>
      <vt:lpstr>Follow the Safety</vt:lpstr>
      <vt:lpstr>Behavioral Influencers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Follow the Safety</dc:title>
  <dc:creator>Arlo Belshee</dc:creator>
  <cp:lastModifiedBy>Arlo Social</cp:lastModifiedBy>
  <cp:revision>93</cp:revision>
  <dcterms:created xsi:type="dcterms:W3CDTF">2014-10-30T22:13:59Z</dcterms:created>
  <dcterms:modified xsi:type="dcterms:W3CDTF">2017-06-14T16:31:08Z</dcterms:modified>
</cp:coreProperties>
</file>