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17717-6B07-4FE2-8A5F-73CA6EB8B103}" type="doc">
      <dgm:prSet loTypeId="urn:microsoft.com/office/officeart/2008/layout/LinedList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3862404-32B8-445D-A4FA-E24A4D4A8E4F}">
      <dgm:prSet/>
      <dgm:spPr/>
      <dgm:t>
        <a:bodyPr/>
        <a:lstStyle/>
        <a:p>
          <a:r>
            <a:rPr lang="en-US"/>
            <a:t>Arlo Belshee</a:t>
          </a:r>
        </a:p>
      </dgm:t>
    </dgm:pt>
    <dgm:pt modelId="{F518D562-C849-48CC-8AD2-EF292CB6A261}" type="parTrans" cxnId="{E2171E4C-78ED-475B-9AD9-CFD6D674F311}">
      <dgm:prSet/>
      <dgm:spPr/>
      <dgm:t>
        <a:bodyPr/>
        <a:lstStyle/>
        <a:p>
          <a:endParaRPr lang="en-US"/>
        </a:p>
      </dgm:t>
    </dgm:pt>
    <dgm:pt modelId="{3081E180-D0AD-4296-9C23-F4F3AFB0B6D0}" type="sibTrans" cxnId="{E2171E4C-78ED-475B-9AD9-CFD6D674F311}">
      <dgm:prSet/>
      <dgm:spPr/>
      <dgm:t>
        <a:bodyPr/>
        <a:lstStyle/>
        <a:p>
          <a:endParaRPr lang="en-US"/>
        </a:p>
      </dgm:t>
    </dgm:pt>
    <dgm:pt modelId="{C0E6A4B6-1D3C-421E-89B4-7AC3DE6521ED}">
      <dgm:prSet/>
      <dgm:spPr/>
      <dgm:t>
        <a:bodyPr/>
        <a:lstStyle/>
        <a:p>
          <a:r>
            <a:rPr lang="en-US"/>
            <a:t>@arlobelshee</a:t>
          </a:r>
        </a:p>
      </dgm:t>
    </dgm:pt>
    <dgm:pt modelId="{15A4C500-443C-411B-8F21-456C750ABF42}" type="parTrans" cxnId="{5C99D7F2-7EB9-481D-A1A8-A7F30ACAEB89}">
      <dgm:prSet/>
      <dgm:spPr/>
      <dgm:t>
        <a:bodyPr/>
        <a:lstStyle/>
        <a:p>
          <a:endParaRPr lang="en-US"/>
        </a:p>
      </dgm:t>
    </dgm:pt>
    <dgm:pt modelId="{E2A00677-D237-4BFC-9F99-A62AD6660F32}" type="sibTrans" cxnId="{5C99D7F2-7EB9-481D-A1A8-A7F30ACAEB89}">
      <dgm:prSet/>
      <dgm:spPr/>
      <dgm:t>
        <a:bodyPr/>
        <a:lstStyle/>
        <a:p>
          <a:endParaRPr lang="en-US"/>
        </a:p>
      </dgm:t>
    </dgm:pt>
    <dgm:pt modelId="{04A4DF62-26D5-496F-AFDA-F96282F51F6A}">
      <dgm:prSet/>
      <dgm:spPr/>
      <dgm:t>
        <a:bodyPr/>
        <a:lstStyle/>
        <a:p>
          <a:r>
            <a:rPr lang="en-US"/>
            <a:t>Arlo.Belshee@live.com</a:t>
          </a:r>
        </a:p>
      </dgm:t>
    </dgm:pt>
    <dgm:pt modelId="{6A606B76-A9E6-478F-A19B-52E4AACAAC99}" type="parTrans" cxnId="{62930F26-9AB0-43D5-8633-1222D1D2ACD4}">
      <dgm:prSet/>
      <dgm:spPr/>
      <dgm:t>
        <a:bodyPr/>
        <a:lstStyle/>
        <a:p>
          <a:endParaRPr lang="en-US"/>
        </a:p>
      </dgm:t>
    </dgm:pt>
    <dgm:pt modelId="{49A5F222-7E22-4C86-994B-DFC397A8DD9B}" type="sibTrans" cxnId="{62930F26-9AB0-43D5-8633-1222D1D2ACD4}">
      <dgm:prSet/>
      <dgm:spPr/>
      <dgm:t>
        <a:bodyPr/>
        <a:lstStyle/>
        <a:p>
          <a:endParaRPr lang="en-US"/>
        </a:p>
      </dgm:t>
    </dgm:pt>
    <dgm:pt modelId="{EDB2731D-5E6B-4F2B-866B-EC2F28CE280B}" type="pres">
      <dgm:prSet presAssocID="{82217717-6B07-4FE2-8A5F-73CA6EB8B103}" presName="vert0" presStyleCnt="0">
        <dgm:presLayoutVars>
          <dgm:dir/>
          <dgm:animOne val="branch"/>
          <dgm:animLvl val="lvl"/>
        </dgm:presLayoutVars>
      </dgm:prSet>
      <dgm:spPr/>
    </dgm:pt>
    <dgm:pt modelId="{97DCFF56-287F-479E-B6A1-DE71C02A730A}" type="pres">
      <dgm:prSet presAssocID="{B3862404-32B8-445D-A4FA-E24A4D4A8E4F}" presName="thickLine" presStyleLbl="alignNode1" presStyleIdx="0" presStyleCnt="3"/>
      <dgm:spPr/>
    </dgm:pt>
    <dgm:pt modelId="{EB7769A9-1562-42E4-8A34-6175D45E06EC}" type="pres">
      <dgm:prSet presAssocID="{B3862404-32B8-445D-A4FA-E24A4D4A8E4F}" presName="horz1" presStyleCnt="0"/>
      <dgm:spPr/>
    </dgm:pt>
    <dgm:pt modelId="{040134E5-B085-4B25-B0F6-92EFBCB3526F}" type="pres">
      <dgm:prSet presAssocID="{B3862404-32B8-445D-A4FA-E24A4D4A8E4F}" presName="tx1" presStyleLbl="revTx" presStyleIdx="0" presStyleCnt="3"/>
      <dgm:spPr/>
    </dgm:pt>
    <dgm:pt modelId="{DDF9B7F6-F907-4376-814C-23EBDE360E0D}" type="pres">
      <dgm:prSet presAssocID="{B3862404-32B8-445D-A4FA-E24A4D4A8E4F}" presName="vert1" presStyleCnt="0"/>
      <dgm:spPr/>
    </dgm:pt>
    <dgm:pt modelId="{D16526B4-ACAD-455E-984D-890349CB594F}" type="pres">
      <dgm:prSet presAssocID="{C0E6A4B6-1D3C-421E-89B4-7AC3DE6521ED}" presName="thickLine" presStyleLbl="alignNode1" presStyleIdx="1" presStyleCnt="3"/>
      <dgm:spPr/>
    </dgm:pt>
    <dgm:pt modelId="{7C3C13A5-2267-4094-99B4-3C798B45FBA8}" type="pres">
      <dgm:prSet presAssocID="{C0E6A4B6-1D3C-421E-89B4-7AC3DE6521ED}" presName="horz1" presStyleCnt="0"/>
      <dgm:spPr/>
    </dgm:pt>
    <dgm:pt modelId="{B8971BAE-92B0-4B37-A4C8-28344BB3B2AC}" type="pres">
      <dgm:prSet presAssocID="{C0E6A4B6-1D3C-421E-89B4-7AC3DE6521ED}" presName="tx1" presStyleLbl="revTx" presStyleIdx="1" presStyleCnt="3"/>
      <dgm:spPr/>
    </dgm:pt>
    <dgm:pt modelId="{568E9714-EC89-4D93-A3EF-DE4C774217AC}" type="pres">
      <dgm:prSet presAssocID="{C0E6A4B6-1D3C-421E-89B4-7AC3DE6521ED}" presName="vert1" presStyleCnt="0"/>
      <dgm:spPr/>
    </dgm:pt>
    <dgm:pt modelId="{2ADE9CA6-35C6-404E-AC89-5D5DAB262E21}" type="pres">
      <dgm:prSet presAssocID="{04A4DF62-26D5-496F-AFDA-F96282F51F6A}" presName="thickLine" presStyleLbl="alignNode1" presStyleIdx="2" presStyleCnt="3"/>
      <dgm:spPr/>
    </dgm:pt>
    <dgm:pt modelId="{8A8C5EAF-BF55-42A7-938C-3C9A4FD8884D}" type="pres">
      <dgm:prSet presAssocID="{04A4DF62-26D5-496F-AFDA-F96282F51F6A}" presName="horz1" presStyleCnt="0"/>
      <dgm:spPr/>
    </dgm:pt>
    <dgm:pt modelId="{11D0F166-279D-421F-9EEB-167CF84097B7}" type="pres">
      <dgm:prSet presAssocID="{04A4DF62-26D5-496F-AFDA-F96282F51F6A}" presName="tx1" presStyleLbl="revTx" presStyleIdx="2" presStyleCnt="3"/>
      <dgm:spPr/>
    </dgm:pt>
    <dgm:pt modelId="{AE672DE1-26EF-4950-A2DA-4E2FA768372F}" type="pres">
      <dgm:prSet presAssocID="{04A4DF62-26D5-496F-AFDA-F96282F51F6A}" presName="vert1" presStyleCnt="0"/>
      <dgm:spPr/>
    </dgm:pt>
  </dgm:ptLst>
  <dgm:cxnLst>
    <dgm:cxn modelId="{22CCF118-A14E-465D-87AC-B59F7D3DA980}" type="presOf" srcId="{B3862404-32B8-445D-A4FA-E24A4D4A8E4F}" destId="{040134E5-B085-4B25-B0F6-92EFBCB3526F}" srcOrd="0" destOrd="0" presId="urn:microsoft.com/office/officeart/2008/layout/LinedList"/>
    <dgm:cxn modelId="{62930F26-9AB0-43D5-8633-1222D1D2ACD4}" srcId="{82217717-6B07-4FE2-8A5F-73CA6EB8B103}" destId="{04A4DF62-26D5-496F-AFDA-F96282F51F6A}" srcOrd="2" destOrd="0" parTransId="{6A606B76-A9E6-478F-A19B-52E4AACAAC99}" sibTransId="{49A5F222-7E22-4C86-994B-DFC397A8DD9B}"/>
    <dgm:cxn modelId="{900DD632-24A3-469A-9922-67750CACE507}" type="presOf" srcId="{04A4DF62-26D5-496F-AFDA-F96282F51F6A}" destId="{11D0F166-279D-421F-9EEB-167CF84097B7}" srcOrd="0" destOrd="0" presId="urn:microsoft.com/office/officeart/2008/layout/LinedList"/>
    <dgm:cxn modelId="{14587365-3F6A-4673-8A04-498C307F7EAC}" type="presOf" srcId="{C0E6A4B6-1D3C-421E-89B4-7AC3DE6521ED}" destId="{B8971BAE-92B0-4B37-A4C8-28344BB3B2AC}" srcOrd="0" destOrd="0" presId="urn:microsoft.com/office/officeart/2008/layout/LinedList"/>
    <dgm:cxn modelId="{E2171E4C-78ED-475B-9AD9-CFD6D674F311}" srcId="{82217717-6B07-4FE2-8A5F-73CA6EB8B103}" destId="{B3862404-32B8-445D-A4FA-E24A4D4A8E4F}" srcOrd="0" destOrd="0" parTransId="{F518D562-C849-48CC-8AD2-EF292CB6A261}" sibTransId="{3081E180-D0AD-4296-9C23-F4F3AFB0B6D0}"/>
    <dgm:cxn modelId="{5FA23078-0A3B-499C-9E45-C5C1F801B1F0}" type="presOf" srcId="{82217717-6B07-4FE2-8A5F-73CA6EB8B103}" destId="{EDB2731D-5E6B-4F2B-866B-EC2F28CE280B}" srcOrd="0" destOrd="0" presId="urn:microsoft.com/office/officeart/2008/layout/LinedList"/>
    <dgm:cxn modelId="{5C99D7F2-7EB9-481D-A1A8-A7F30ACAEB89}" srcId="{82217717-6B07-4FE2-8A5F-73CA6EB8B103}" destId="{C0E6A4B6-1D3C-421E-89B4-7AC3DE6521ED}" srcOrd="1" destOrd="0" parTransId="{15A4C500-443C-411B-8F21-456C750ABF42}" sibTransId="{E2A00677-D237-4BFC-9F99-A62AD6660F32}"/>
    <dgm:cxn modelId="{68A769C7-B383-477C-8CF5-26D08D02E8E4}" type="presParOf" srcId="{EDB2731D-5E6B-4F2B-866B-EC2F28CE280B}" destId="{97DCFF56-287F-479E-B6A1-DE71C02A730A}" srcOrd="0" destOrd="0" presId="urn:microsoft.com/office/officeart/2008/layout/LinedList"/>
    <dgm:cxn modelId="{7B7A797A-81D3-4FC8-BED1-1F17948BAB5C}" type="presParOf" srcId="{EDB2731D-5E6B-4F2B-866B-EC2F28CE280B}" destId="{EB7769A9-1562-42E4-8A34-6175D45E06EC}" srcOrd="1" destOrd="0" presId="urn:microsoft.com/office/officeart/2008/layout/LinedList"/>
    <dgm:cxn modelId="{19BAAEFE-3102-4E66-B006-A8874B3AD328}" type="presParOf" srcId="{EB7769A9-1562-42E4-8A34-6175D45E06EC}" destId="{040134E5-B085-4B25-B0F6-92EFBCB3526F}" srcOrd="0" destOrd="0" presId="urn:microsoft.com/office/officeart/2008/layout/LinedList"/>
    <dgm:cxn modelId="{8D672727-6A93-4AC4-939C-AE0BD282AF30}" type="presParOf" srcId="{EB7769A9-1562-42E4-8A34-6175D45E06EC}" destId="{DDF9B7F6-F907-4376-814C-23EBDE360E0D}" srcOrd="1" destOrd="0" presId="urn:microsoft.com/office/officeart/2008/layout/LinedList"/>
    <dgm:cxn modelId="{9CDBB52F-0BFA-444C-A68F-D89281483B0D}" type="presParOf" srcId="{EDB2731D-5E6B-4F2B-866B-EC2F28CE280B}" destId="{D16526B4-ACAD-455E-984D-890349CB594F}" srcOrd="2" destOrd="0" presId="urn:microsoft.com/office/officeart/2008/layout/LinedList"/>
    <dgm:cxn modelId="{E6BDE031-9013-4D3C-BCF9-58D434F92DE4}" type="presParOf" srcId="{EDB2731D-5E6B-4F2B-866B-EC2F28CE280B}" destId="{7C3C13A5-2267-4094-99B4-3C798B45FBA8}" srcOrd="3" destOrd="0" presId="urn:microsoft.com/office/officeart/2008/layout/LinedList"/>
    <dgm:cxn modelId="{D1B6E7CB-B0CB-4547-996C-32C6B527BF9C}" type="presParOf" srcId="{7C3C13A5-2267-4094-99B4-3C798B45FBA8}" destId="{B8971BAE-92B0-4B37-A4C8-28344BB3B2AC}" srcOrd="0" destOrd="0" presId="urn:microsoft.com/office/officeart/2008/layout/LinedList"/>
    <dgm:cxn modelId="{AAA96A80-B1B2-4A90-BF3C-E8A743176A29}" type="presParOf" srcId="{7C3C13A5-2267-4094-99B4-3C798B45FBA8}" destId="{568E9714-EC89-4D93-A3EF-DE4C774217AC}" srcOrd="1" destOrd="0" presId="urn:microsoft.com/office/officeart/2008/layout/LinedList"/>
    <dgm:cxn modelId="{18E3B566-5844-4D38-8AEC-4241A74A99B4}" type="presParOf" srcId="{EDB2731D-5E6B-4F2B-866B-EC2F28CE280B}" destId="{2ADE9CA6-35C6-404E-AC89-5D5DAB262E21}" srcOrd="4" destOrd="0" presId="urn:microsoft.com/office/officeart/2008/layout/LinedList"/>
    <dgm:cxn modelId="{3EEC3045-8A08-4731-B03A-20490A62E26C}" type="presParOf" srcId="{EDB2731D-5E6B-4F2B-866B-EC2F28CE280B}" destId="{8A8C5EAF-BF55-42A7-938C-3C9A4FD8884D}" srcOrd="5" destOrd="0" presId="urn:microsoft.com/office/officeart/2008/layout/LinedList"/>
    <dgm:cxn modelId="{FBF96F2C-F6E4-4C23-BE78-FFD20F873A10}" type="presParOf" srcId="{8A8C5EAF-BF55-42A7-938C-3C9A4FD8884D}" destId="{11D0F166-279D-421F-9EEB-167CF84097B7}" srcOrd="0" destOrd="0" presId="urn:microsoft.com/office/officeart/2008/layout/LinedList"/>
    <dgm:cxn modelId="{1539B4B9-0DE6-4041-A421-C99297A0A90F}" type="presParOf" srcId="{8A8C5EAF-BF55-42A7-938C-3C9A4FD8884D}" destId="{AE672DE1-26EF-4950-A2DA-4E2FA76837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CFF56-287F-479E-B6A1-DE71C02A730A}">
      <dsp:nvSpPr>
        <dsp:cNvPr id="0" name=""/>
        <dsp:cNvSpPr/>
      </dsp:nvSpPr>
      <dsp:spPr>
        <a:xfrm>
          <a:off x="0" y="2249"/>
          <a:ext cx="668337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0134E5-B085-4B25-B0F6-92EFBCB3526F}">
      <dsp:nvSpPr>
        <dsp:cNvPr id="0" name=""/>
        <dsp:cNvSpPr/>
      </dsp:nvSpPr>
      <dsp:spPr>
        <a:xfrm>
          <a:off x="0" y="2249"/>
          <a:ext cx="6683374" cy="153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Arlo Belshee</a:t>
          </a:r>
        </a:p>
      </dsp:txBody>
      <dsp:txXfrm>
        <a:off x="0" y="2249"/>
        <a:ext cx="6683374" cy="1534142"/>
      </dsp:txXfrm>
    </dsp:sp>
    <dsp:sp modelId="{D16526B4-ACAD-455E-984D-890349CB594F}">
      <dsp:nvSpPr>
        <dsp:cNvPr id="0" name=""/>
        <dsp:cNvSpPr/>
      </dsp:nvSpPr>
      <dsp:spPr>
        <a:xfrm>
          <a:off x="0" y="1536391"/>
          <a:ext cx="668337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971BAE-92B0-4B37-A4C8-28344BB3B2AC}">
      <dsp:nvSpPr>
        <dsp:cNvPr id="0" name=""/>
        <dsp:cNvSpPr/>
      </dsp:nvSpPr>
      <dsp:spPr>
        <a:xfrm>
          <a:off x="0" y="1536391"/>
          <a:ext cx="6683374" cy="153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@arlobelshee</a:t>
          </a:r>
        </a:p>
      </dsp:txBody>
      <dsp:txXfrm>
        <a:off x="0" y="1536391"/>
        <a:ext cx="6683374" cy="1534142"/>
      </dsp:txXfrm>
    </dsp:sp>
    <dsp:sp modelId="{2ADE9CA6-35C6-404E-AC89-5D5DAB262E21}">
      <dsp:nvSpPr>
        <dsp:cNvPr id="0" name=""/>
        <dsp:cNvSpPr/>
      </dsp:nvSpPr>
      <dsp:spPr>
        <a:xfrm>
          <a:off x="0" y="3070533"/>
          <a:ext cx="668337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D0F166-279D-421F-9EEB-167CF84097B7}">
      <dsp:nvSpPr>
        <dsp:cNvPr id="0" name=""/>
        <dsp:cNvSpPr/>
      </dsp:nvSpPr>
      <dsp:spPr>
        <a:xfrm>
          <a:off x="0" y="3070533"/>
          <a:ext cx="6683374" cy="153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Arlo.Belshee@live.com</a:t>
          </a:r>
        </a:p>
      </dsp:txBody>
      <dsp:txXfrm>
        <a:off x="0" y="3070533"/>
        <a:ext cx="6683374" cy="1534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6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49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2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0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F61616-F8C3-4F5F-B3D9-B22080E39E6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205379-5133-4FCF-9664-97674046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4929-3FD7-4F94-A264-14F6C2B24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1343377"/>
            <a:ext cx="4860492" cy="3930297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Refactoring to 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4C4F2-22F0-4436-B69E-66E7BECDD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3" y="1343377"/>
            <a:ext cx="4860493" cy="3930297"/>
          </a:xfrm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tx1"/>
                </a:solidFill>
              </a:rPr>
              <a:t>Arlo Belshee</a:t>
            </a:r>
          </a:p>
          <a:p>
            <a:pPr algn="l"/>
            <a:r>
              <a:rPr lang="en-US" sz="3200">
                <a:solidFill>
                  <a:schemeClr val="tx1"/>
                </a:solidFill>
              </a:rPr>
              <a:t>@arlobelshee</a:t>
            </a:r>
          </a:p>
          <a:p>
            <a:pPr algn="l"/>
            <a:r>
              <a:rPr lang="en-US" sz="3200">
                <a:solidFill>
                  <a:schemeClr val="tx1"/>
                </a:solidFill>
              </a:rPr>
              <a:t>Arlo.Belshee@live.com</a:t>
            </a:r>
          </a:p>
        </p:txBody>
      </p:sp>
    </p:spTree>
    <p:extLst>
      <p:ext uri="{BB962C8B-B14F-4D97-AF65-F5344CB8AC3E}">
        <p14:creationId xmlns:p14="http://schemas.microsoft.com/office/powerpoint/2010/main" val="57794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4122-1568-4027-9D35-EC8D085C0E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654050"/>
            <a:ext cx="12192000" cy="62039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1. Clean up.</a:t>
            </a:r>
          </a:p>
          <a:p>
            <a:r>
              <a:rPr lang="en-US" sz="3200" dirty="0"/>
              <a:t>2. Extract methods to make a template method.</a:t>
            </a:r>
          </a:p>
          <a:p>
            <a:endParaRPr lang="en-US" sz="3200" dirty="0"/>
          </a:p>
          <a:p>
            <a:r>
              <a:rPr lang="en-US" sz="3200" dirty="0"/>
              <a:t>3. Transform code into data, using events/messages/…</a:t>
            </a:r>
          </a:p>
          <a:p>
            <a:r>
              <a:rPr lang="en-US" sz="3200" dirty="0"/>
              <a:t>4. Verify the bindings.</a:t>
            </a:r>
          </a:p>
          <a:p>
            <a:endParaRPr lang="en-US" sz="3200" dirty="0"/>
          </a:p>
          <a:p>
            <a:r>
              <a:rPr lang="en-US" sz="3200" dirty="0"/>
              <a:t>5. Transform to async tech while maintaining same flows.</a:t>
            </a:r>
          </a:p>
          <a:p>
            <a:endParaRPr lang="en-US" sz="3200" dirty="0"/>
          </a:p>
          <a:p>
            <a:r>
              <a:rPr lang="en-US" sz="3200" dirty="0"/>
              <a:t>6. Refactoring done! Now consider doing some performance fixes while maintaining async nature.</a:t>
            </a:r>
          </a:p>
        </p:txBody>
      </p:sp>
    </p:spTree>
    <p:extLst>
      <p:ext uri="{BB962C8B-B14F-4D97-AF65-F5344CB8AC3E}">
        <p14:creationId xmlns:p14="http://schemas.microsoft.com/office/powerpoint/2010/main" val="194145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4122-1568-4027-9D35-EC8D085C0E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654050"/>
            <a:ext cx="12192000" cy="6203950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1. Clean up.</a:t>
            </a:r>
          </a:p>
          <a:p>
            <a:r>
              <a:rPr lang="en-US" sz="3200" dirty="0"/>
              <a:t>2. Extract methods to make a template method.</a:t>
            </a:r>
          </a:p>
          <a:p>
            <a:endParaRPr lang="en-US" sz="3200" dirty="0"/>
          </a:p>
          <a:p>
            <a:r>
              <a:rPr lang="en-US" sz="3200" dirty="0"/>
              <a:t>3. Transform code into data, using events/messages/…</a:t>
            </a:r>
          </a:p>
          <a:p>
            <a:r>
              <a:rPr lang="en-US" sz="3200" dirty="0"/>
              <a:t>4. Verify the bindings.</a:t>
            </a:r>
          </a:p>
          <a:p>
            <a:endParaRPr lang="en-US" sz="3200" dirty="0"/>
          </a:p>
          <a:p>
            <a:r>
              <a:rPr lang="en-US" sz="3200" dirty="0"/>
              <a:t>5. Transform to async tech while maintaining same flows.</a:t>
            </a:r>
          </a:p>
          <a:p>
            <a:endParaRPr lang="en-US" sz="3200" dirty="0"/>
          </a:p>
          <a:p>
            <a:r>
              <a:rPr lang="en-US" sz="3200" dirty="0"/>
              <a:t>6. Refactoring done! Now consider doing some performance fixes while maintaining async nature.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152652-CBDB-411F-88B4-91DD2AD97BEB}"/>
              </a:ext>
            </a:extLst>
          </p:cNvPr>
          <p:cNvSpPr/>
          <p:nvPr/>
        </p:nvSpPr>
        <p:spPr>
          <a:xfrm>
            <a:off x="0" y="750224"/>
            <a:ext cx="12192000" cy="61077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5EC49-315D-4D50-8F90-26E0752444A3}"/>
              </a:ext>
            </a:extLst>
          </p:cNvPr>
          <p:cNvSpPr txBox="1"/>
          <p:nvPr/>
        </p:nvSpPr>
        <p:spPr>
          <a:xfrm>
            <a:off x="565265" y="819419"/>
            <a:ext cx="898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Mess -&gt; Template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C7FD9-12DA-4A2C-8499-4F8C405AA013}"/>
              </a:ext>
            </a:extLst>
          </p:cNvPr>
          <p:cNvSpPr txBox="1"/>
          <p:nvPr/>
        </p:nvSpPr>
        <p:spPr>
          <a:xfrm>
            <a:off x="565265" y="2592801"/>
            <a:ext cx="898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Code -&gt;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BB0DB-1D3D-46D5-B1D1-063496B5E4C7}"/>
              </a:ext>
            </a:extLst>
          </p:cNvPr>
          <p:cNvSpPr txBox="1"/>
          <p:nvPr/>
        </p:nvSpPr>
        <p:spPr>
          <a:xfrm>
            <a:off x="565265" y="4215937"/>
            <a:ext cx="898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Sync -&gt; Stupid Async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58CA4-BD8C-44FC-9AE5-0B630F2430FD}"/>
              </a:ext>
            </a:extLst>
          </p:cNvPr>
          <p:cNvSpPr txBox="1"/>
          <p:nvPr/>
        </p:nvSpPr>
        <p:spPr>
          <a:xfrm>
            <a:off x="565265" y="5528194"/>
            <a:ext cx="11488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Stop Refactoring! </a:t>
            </a:r>
            <a:r>
              <a:rPr lang="en-US" sz="3600" dirty="0"/>
              <a:t>(Stupid -&gt; parallel)</a:t>
            </a:r>
          </a:p>
        </p:txBody>
      </p:sp>
    </p:spTree>
    <p:extLst>
      <p:ext uri="{BB962C8B-B14F-4D97-AF65-F5344CB8AC3E}">
        <p14:creationId xmlns:p14="http://schemas.microsoft.com/office/powerpoint/2010/main" val="194545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DF02843-45E8-4403-8955-54CA98A1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DC349214-DD18-4CC5-BBAC-F9C216BE7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E505542F-438B-4C62-B13A-916C7F79E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15">
            <a:extLst>
              <a:ext uri="{FF2B5EF4-FFF2-40B4-BE49-F238E27FC236}">
                <a16:creationId xmlns:a16="http://schemas.microsoft.com/office/drawing/2014/main" id="{154908BF-145E-4BE2-A6F0-0A46456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3C6E7-A0E0-476C-AD7A-AAED927C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I also teach workshops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4CDDC0E-398A-4164-AB8E-2E3C6F65E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41152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264492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100</TotalTime>
  <Words>168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Refactoring to Async</vt:lpstr>
      <vt:lpstr>PowerPoint Presentation</vt:lpstr>
      <vt:lpstr>PowerPoint Presentation</vt:lpstr>
      <vt:lpstr>I also teach workshops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to Async</dc:title>
  <dc:creator>Arlo Social</dc:creator>
  <cp:lastModifiedBy>Arlo Social</cp:lastModifiedBy>
  <cp:revision>8</cp:revision>
  <dcterms:created xsi:type="dcterms:W3CDTF">2018-05-10T20:24:04Z</dcterms:created>
  <dcterms:modified xsi:type="dcterms:W3CDTF">2018-05-11T08:00:48Z</dcterms:modified>
</cp:coreProperties>
</file>