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B10D-ADE3-4D26-B103-804FC5BFF43F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BDA0C-3FC0-46C2-8721-295576DBA3E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88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B10D-ADE3-4D26-B103-804FC5BFF43F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BDA0C-3FC0-46C2-8721-295576DBA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75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B10D-ADE3-4D26-B103-804FC5BFF43F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BDA0C-3FC0-46C2-8721-295576DBA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B10D-ADE3-4D26-B103-804FC5BFF43F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BDA0C-3FC0-46C2-8721-295576DBA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9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B10D-ADE3-4D26-B103-804FC5BFF43F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BDA0C-3FC0-46C2-8721-295576DBA3E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34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B10D-ADE3-4D26-B103-804FC5BFF43F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BDA0C-3FC0-46C2-8721-295576DBA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B10D-ADE3-4D26-B103-804FC5BFF43F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BDA0C-3FC0-46C2-8721-295576DBA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6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B10D-ADE3-4D26-B103-804FC5BFF43F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BDA0C-3FC0-46C2-8721-295576DBA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2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B10D-ADE3-4D26-B103-804FC5BFF43F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BDA0C-3FC0-46C2-8721-295576DBA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2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9A7B10D-ADE3-4D26-B103-804FC5BFF43F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7BDA0C-3FC0-46C2-8721-295576DBA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89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B10D-ADE3-4D26-B103-804FC5BFF43F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BDA0C-3FC0-46C2-8721-295576DBA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8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9A7B10D-ADE3-4D26-B103-804FC5BFF43F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7BDA0C-3FC0-46C2-8721-295576DBA3E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904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 Find Bugs too Boring to Write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Arlo Belshee</a:t>
            </a:r>
          </a:p>
          <a:p>
            <a:r>
              <a:rPr lang="en-US" dirty="0"/>
              <a:t>Tableau (we’re hiring)</a:t>
            </a:r>
          </a:p>
          <a:p>
            <a:r>
              <a:rPr lang="en-US" dirty="0"/>
              <a:t>@</a:t>
            </a:r>
            <a:r>
              <a:rPr lang="en-US" dirty="0" err="1"/>
              <a:t>arlobelshee</a:t>
            </a:r>
            <a:r>
              <a:rPr lang="en-US" dirty="0"/>
              <a:t>, </a:t>
            </a:r>
            <a:r>
              <a:rPr lang="en-US" dirty="0" err="1"/>
              <a:t>github</a:t>
            </a:r>
            <a:r>
              <a:rPr lang="en-US" dirty="0"/>
              <a:t>/</a:t>
            </a:r>
            <a:r>
              <a:rPr lang="en-US" dirty="0" err="1"/>
              <a:t>arlobelshee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491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5143"/>
          <a:stretch/>
        </p:blipFill>
        <p:spPr>
          <a:xfrm>
            <a:off x="4104079" y="0"/>
            <a:ext cx="8358298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4526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Bug Source 1: Illegible Code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92371" y="2653800"/>
            <a:ext cx="3084844" cy="3335519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2800" dirty="0"/>
              <a:t>This code you keep calling.</a:t>
            </a:r>
          </a:p>
          <a:p>
            <a:endParaRPr lang="en-US" sz="2800" dirty="0"/>
          </a:p>
          <a:p>
            <a:r>
              <a:rPr lang="en-US" sz="2800" dirty="0"/>
              <a:t>I do not think it means what you think it means.</a:t>
            </a:r>
          </a:p>
        </p:txBody>
      </p:sp>
    </p:spTree>
    <p:extLst>
      <p:ext uri="{BB962C8B-B14F-4D97-AF65-F5344CB8AC3E}">
        <p14:creationId xmlns:p14="http://schemas.microsoft.com/office/powerpoint/2010/main" val="1465758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079" y="0"/>
            <a:ext cx="12192002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45264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dirty="0"/>
              <a:t>Bug Source 2: Unexpected Interactions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92371" y="2653800"/>
            <a:ext cx="3084844" cy="3335519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2800" dirty="0"/>
              <a:t>I think I swallowed a bug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Spooky Action at a Distance</a:t>
            </a:r>
          </a:p>
        </p:txBody>
      </p:sp>
    </p:spTree>
    <p:extLst>
      <p:ext uri="{BB962C8B-B14F-4D97-AF65-F5344CB8AC3E}">
        <p14:creationId xmlns:p14="http://schemas.microsoft.com/office/powerpoint/2010/main" val="168254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394" y="-839068"/>
            <a:ext cx="8087921" cy="1020558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45264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dirty="0"/>
              <a:t>What about Architecture Flaws?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92371" y="2653800"/>
            <a:ext cx="3084844" cy="3335519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2800" dirty="0"/>
              <a:t>A journey of a thousand miles begins with a single step</a:t>
            </a:r>
          </a:p>
        </p:txBody>
      </p:sp>
    </p:spTree>
    <p:extLst>
      <p:ext uri="{BB962C8B-B14F-4D97-AF65-F5344CB8AC3E}">
        <p14:creationId xmlns:p14="http://schemas.microsoft.com/office/powerpoint/2010/main" val="2119529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 Find Bugs too Boring to Write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Arlo Belshee</a:t>
            </a:r>
          </a:p>
          <a:p>
            <a:r>
              <a:rPr lang="en-US" dirty="0"/>
              <a:t>Tableau (we’re hiring)</a:t>
            </a:r>
          </a:p>
          <a:p>
            <a:r>
              <a:rPr lang="en-US" dirty="0"/>
              <a:t>@</a:t>
            </a:r>
            <a:r>
              <a:rPr lang="en-US" dirty="0" err="1"/>
              <a:t>arlobelshee</a:t>
            </a:r>
            <a:r>
              <a:rPr lang="en-US" dirty="0"/>
              <a:t>, </a:t>
            </a:r>
            <a:r>
              <a:rPr lang="en-US" dirty="0" err="1"/>
              <a:t>github</a:t>
            </a:r>
            <a:r>
              <a:rPr lang="en-US" dirty="0"/>
              <a:t>/</a:t>
            </a:r>
            <a:r>
              <a:rPr lang="en-US" dirty="0" err="1"/>
              <a:t>arlobelshee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3862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251</TotalTime>
  <Words>97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I Find Bugs too Boring to Write</vt:lpstr>
      <vt:lpstr>Bug Source 1: Illegible Code</vt:lpstr>
      <vt:lpstr>Bug Source 2: Unexpected Interactions</vt:lpstr>
      <vt:lpstr>What about Architecture Flaws?</vt:lpstr>
      <vt:lpstr>I Find Bugs too Boring to Write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Find Bugs too Boring to Write</dc:title>
  <dc:creator>Arlo Social</dc:creator>
  <cp:lastModifiedBy>Arlo Social</cp:lastModifiedBy>
  <cp:revision>4</cp:revision>
  <dcterms:created xsi:type="dcterms:W3CDTF">2017-04-21T15:38:41Z</dcterms:created>
  <dcterms:modified xsi:type="dcterms:W3CDTF">2017-04-21T19:50:33Z</dcterms:modified>
</cp:coreProperties>
</file>