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332" r:id="rId3"/>
    <p:sldId id="333" r:id="rId4"/>
    <p:sldId id="325" r:id="rId5"/>
    <p:sldId id="258" r:id="rId6"/>
    <p:sldId id="323" r:id="rId7"/>
    <p:sldId id="336" r:id="rId8"/>
    <p:sldId id="335" r:id="rId9"/>
    <p:sldId id="334" r:id="rId10"/>
    <p:sldId id="327" r:id="rId11"/>
    <p:sldId id="328" r:id="rId12"/>
    <p:sldId id="326" r:id="rId13"/>
    <p:sldId id="329" r:id="rId14"/>
    <p:sldId id="330" r:id="rId15"/>
    <p:sldId id="331" r:id="rId16"/>
    <p:sldId id="322" r:id="rId17"/>
    <p:sldId id="25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A3C72C-5CC3-428E-B252-007E992386D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DC5C45-EE6D-44A7-8F83-5AA77FE86960}">
      <dgm:prSet phldrT="[Text]"/>
      <dgm:spPr/>
      <dgm:t>
        <a:bodyPr/>
        <a:lstStyle/>
        <a:p>
          <a:r>
            <a:rPr lang="en-US" dirty="0"/>
            <a:t>Have an Insight</a:t>
          </a:r>
        </a:p>
      </dgm:t>
    </dgm:pt>
    <dgm:pt modelId="{0142FCD0-C228-45AD-891C-5BAE2FD3FECA}" type="parTrans" cxnId="{5BD6E438-F67B-4C6D-894C-BAAFBD9942A8}">
      <dgm:prSet/>
      <dgm:spPr/>
      <dgm:t>
        <a:bodyPr/>
        <a:lstStyle/>
        <a:p>
          <a:endParaRPr lang="en-US"/>
        </a:p>
      </dgm:t>
    </dgm:pt>
    <dgm:pt modelId="{FFF1536E-5CA0-4F56-9EA5-49C7C869AFE0}" type="sibTrans" cxnId="{5BD6E438-F67B-4C6D-894C-BAAFBD9942A8}">
      <dgm:prSet/>
      <dgm:spPr/>
      <dgm:t>
        <a:bodyPr/>
        <a:lstStyle/>
        <a:p>
          <a:endParaRPr lang="en-US"/>
        </a:p>
      </dgm:t>
    </dgm:pt>
    <dgm:pt modelId="{D62A9105-33A8-4FA2-81A9-662B3A5CE313}">
      <dgm:prSet phldrT="[Text]"/>
      <dgm:spPr/>
      <dgm:t>
        <a:bodyPr/>
        <a:lstStyle/>
        <a:p>
          <a:r>
            <a:rPr lang="en-US" dirty="0"/>
            <a:t>Write it Down</a:t>
          </a:r>
        </a:p>
      </dgm:t>
    </dgm:pt>
    <dgm:pt modelId="{D5F6AAC0-EE1D-4BB4-98C4-4373A22F90AC}" type="parTrans" cxnId="{25F007AF-40D9-4F4C-9DC6-746651308EED}">
      <dgm:prSet/>
      <dgm:spPr/>
      <dgm:t>
        <a:bodyPr/>
        <a:lstStyle/>
        <a:p>
          <a:endParaRPr lang="en-US"/>
        </a:p>
      </dgm:t>
    </dgm:pt>
    <dgm:pt modelId="{751943CE-0BEB-442A-BC8E-E715B30F42BA}" type="sibTrans" cxnId="{25F007AF-40D9-4F4C-9DC6-746651308EED}">
      <dgm:prSet/>
      <dgm:spPr/>
      <dgm:t>
        <a:bodyPr/>
        <a:lstStyle/>
        <a:p>
          <a:endParaRPr lang="en-US"/>
        </a:p>
      </dgm:t>
    </dgm:pt>
    <dgm:pt modelId="{DE183E2F-3292-4794-BFD3-F4727E1DA11B}">
      <dgm:prSet phldrT="[Text]"/>
      <dgm:spPr/>
      <dgm:t>
        <a:bodyPr/>
        <a:lstStyle/>
        <a:p>
          <a:r>
            <a:rPr lang="en-US" dirty="0"/>
            <a:t>Check In</a:t>
          </a:r>
        </a:p>
      </dgm:t>
    </dgm:pt>
    <dgm:pt modelId="{6301C86C-6D9C-4A85-AFBB-6B07903B34C4}" type="parTrans" cxnId="{82CA3C0D-A97C-4C32-885D-FFBA47BABB1B}">
      <dgm:prSet/>
      <dgm:spPr/>
      <dgm:t>
        <a:bodyPr/>
        <a:lstStyle/>
        <a:p>
          <a:endParaRPr lang="en-US"/>
        </a:p>
      </dgm:t>
    </dgm:pt>
    <dgm:pt modelId="{27285DED-23C0-4162-92D8-9FE9365CB72B}" type="sibTrans" cxnId="{82CA3C0D-A97C-4C32-885D-FFBA47BABB1B}">
      <dgm:prSet/>
      <dgm:spPr/>
      <dgm:t>
        <a:bodyPr/>
        <a:lstStyle/>
        <a:p>
          <a:endParaRPr lang="en-US"/>
        </a:p>
      </dgm:t>
    </dgm:pt>
    <dgm:pt modelId="{56B99D5A-26D9-421E-950D-3A4504B659B7}">
      <dgm:prSet phldrT="[Text]"/>
      <dgm:spPr/>
      <dgm:t>
        <a:bodyPr/>
        <a:lstStyle/>
        <a:p>
          <a:r>
            <a:rPr lang="en-US" dirty="0"/>
            <a:t>Where to Look?</a:t>
          </a:r>
        </a:p>
      </dgm:t>
    </dgm:pt>
    <dgm:pt modelId="{A0AAB377-2C60-40D1-82FB-0CA296F43630}" type="parTrans" cxnId="{6FA6E8B6-EF73-40B1-B2B4-35991EC62941}">
      <dgm:prSet/>
      <dgm:spPr/>
      <dgm:t>
        <a:bodyPr/>
        <a:lstStyle/>
        <a:p>
          <a:endParaRPr lang="en-US"/>
        </a:p>
      </dgm:t>
    </dgm:pt>
    <dgm:pt modelId="{11C34CF7-9AD5-4A4D-BDAC-CEBB987EDF1A}" type="sibTrans" cxnId="{6FA6E8B6-EF73-40B1-B2B4-35991EC62941}">
      <dgm:prSet/>
      <dgm:spPr/>
      <dgm:t>
        <a:bodyPr/>
        <a:lstStyle/>
        <a:p>
          <a:endParaRPr lang="en-US"/>
        </a:p>
      </dgm:t>
    </dgm:pt>
    <dgm:pt modelId="{8C63A94A-EEE4-4DB6-B620-763E54E526BD}" type="pres">
      <dgm:prSet presAssocID="{CDA3C72C-5CC3-428E-B252-007E992386D7}" presName="cycle" presStyleCnt="0">
        <dgm:presLayoutVars>
          <dgm:dir/>
          <dgm:resizeHandles val="exact"/>
        </dgm:presLayoutVars>
      </dgm:prSet>
      <dgm:spPr/>
    </dgm:pt>
    <dgm:pt modelId="{71D55C49-37DD-46E7-A78E-983F7A9E7B28}" type="pres">
      <dgm:prSet presAssocID="{AFDC5C45-EE6D-44A7-8F83-5AA77FE86960}" presName="dummy" presStyleCnt="0"/>
      <dgm:spPr/>
    </dgm:pt>
    <dgm:pt modelId="{D7CA1313-AF98-49E9-AAC1-4CCD0989542E}" type="pres">
      <dgm:prSet presAssocID="{AFDC5C45-EE6D-44A7-8F83-5AA77FE86960}" presName="node" presStyleLbl="revTx" presStyleIdx="0" presStyleCnt="4">
        <dgm:presLayoutVars>
          <dgm:bulletEnabled val="1"/>
        </dgm:presLayoutVars>
      </dgm:prSet>
      <dgm:spPr/>
    </dgm:pt>
    <dgm:pt modelId="{8B0E748A-5D28-48E2-96D4-879D01120E7C}" type="pres">
      <dgm:prSet presAssocID="{FFF1536E-5CA0-4F56-9EA5-49C7C869AFE0}" presName="sibTrans" presStyleLbl="node1" presStyleIdx="0" presStyleCnt="4"/>
      <dgm:spPr/>
    </dgm:pt>
    <dgm:pt modelId="{9B6F34F0-4366-4727-BA65-3578D9842250}" type="pres">
      <dgm:prSet presAssocID="{D62A9105-33A8-4FA2-81A9-662B3A5CE313}" presName="dummy" presStyleCnt="0"/>
      <dgm:spPr/>
    </dgm:pt>
    <dgm:pt modelId="{2295CF32-4253-47EC-9784-BB23B8B0C356}" type="pres">
      <dgm:prSet presAssocID="{D62A9105-33A8-4FA2-81A9-662B3A5CE313}" presName="node" presStyleLbl="revTx" presStyleIdx="1" presStyleCnt="4">
        <dgm:presLayoutVars>
          <dgm:bulletEnabled val="1"/>
        </dgm:presLayoutVars>
      </dgm:prSet>
      <dgm:spPr/>
    </dgm:pt>
    <dgm:pt modelId="{A1047003-70B2-4BFC-AB0E-2C122529660E}" type="pres">
      <dgm:prSet presAssocID="{751943CE-0BEB-442A-BC8E-E715B30F42BA}" presName="sibTrans" presStyleLbl="node1" presStyleIdx="1" presStyleCnt="4"/>
      <dgm:spPr/>
    </dgm:pt>
    <dgm:pt modelId="{B9DE6217-F5EF-4DE5-B6E8-7F71760ABC5E}" type="pres">
      <dgm:prSet presAssocID="{DE183E2F-3292-4794-BFD3-F4727E1DA11B}" presName="dummy" presStyleCnt="0"/>
      <dgm:spPr/>
    </dgm:pt>
    <dgm:pt modelId="{D6D65DB4-52A0-4DD3-AF9C-21324C518583}" type="pres">
      <dgm:prSet presAssocID="{DE183E2F-3292-4794-BFD3-F4727E1DA11B}" presName="node" presStyleLbl="revTx" presStyleIdx="2" presStyleCnt="4">
        <dgm:presLayoutVars>
          <dgm:bulletEnabled val="1"/>
        </dgm:presLayoutVars>
      </dgm:prSet>
      <dgm:spPr/>
    </dgm:pt>
    <dgm:pt modelId="{AF385D62-5191-4E79-BAB7-136DA43900EC}" type="pres">
      <dgm:prSet presAssocID="{27285DED-23C0-4162-92D8-9FE9365CB72B}" presName="sibTrans" presStyleLbl="node1" presStyleIdx="2" presStyleCnt="4"/>
      <dgm:spPr/>
    </dgm:pt>
    <dgm:pt modelId="{E0C5D7F5-2934-4F64-83DE-3657E8BD12F5}" type="pres">
      <dgm:prSet presAssocID="{56B99D5A-26D9-421E-950D-3A4504B659B7}" presName="dummy" presStyleCnt="0"/>
      <dgm:spPr/>
    </dgm:pt>
    <dgm:pt modelId="{347DAA83-E18D-4617-8E04-D782B485B160}" type="pres">
      <dgm:prSet presAssocID="{56B99D5A-26D9-421E-950D-3A4504B659B7}" presName="node" presStyleLbl="revTx" presStyleIdx="3" presStyleCnt="4">
        <dgm:presLayoutVars>
          <dgm:bulletEnabled val="1"/>
        </dgm:presLayoutVars>
      </dgm:prSet>
      <dgm:spPr/>
    </dgm:pt>
    <dgm:pt modelId="{1F8B683B-A84B-48AF-9341-A85B670EAF19}" type="pres">
      <dgm:prSet presAssocID="{11C34CF7-9AD5-4A4D-BDAC-CEBB987EDF1A}" presName="sibTrans" presStyleLbl="node1" presStyleIdx="3" presStyleCnt="4"/>
      <dgm:spPr/>
    </dgm:pt>
  </dgm:ptLst>
  <dgm:cxnLst>
    <dgm:cxn modelId="{FDA84201-E807-4F70-BF47-93D8B56AB159}" type="presOf" srcId="{56B99D5A-26D9-421E-950D-3A4504B659B7}" destId="{347DAA83-E18D-4617-8E04-D782B485B160}" srcOrd="0" destOrd="0" presId="urn:microsoft.com/office/officeart/2005/8/layout/cycle1"/>
    <dgm:cxn modelId="{D29FDA04-0C63-4646-A29D-3C136FD75B00}" type="presOf" srcId="{27285DED-23C0-4162-92D8-9FE9365CB72B}" destId="{AF385D62-5191-4E79-BAB7-136DA43900EC}" srcOrd="0" destOrd="0" presId="urn:microsoft.com/office/officeart/2005/8/layout/cycle1"/>
    <dgm:cxn modelId="{82CA3C0D-A97C-4C32-885D-FFBA47BABB1B}" srcId="{CDA3C72C-5CC3-428E-B252-007E992386D7}" destId="{DE183E2F-3292-4794-BFD3-F4727E1DA11B}" srcOrd="2" destOrd="0" parTransId="{6301C86C-6D9C-4A85-AFBB-6B07903B34C4}" sibTransId="{27285DED-23C0-4162-92D8-9FE9365CB72B}"/>
    <dgm:cxn modelId="{B710342B-ADD8-4007-BB32-3650B9668F42}" type="presOf" srcId="{AFDC5C45-EE6D-44A7-8F83-5AA77FE86960}" destId="{D7CA1313-AF98-49E9-AAC1-4CCD0989542E}" srcOrd="0" destOrd="0" presId="urn:microsoft.com/office/officeart/2005/8/layout/cycle1"/>
    <dgm:cxn modelId="{5BD6E438-F67B-4C6D-894C-BAAFBD9942A8}" srcId="{CDA3C72C-5CC3-428E-B252-007E992386D7}" destId="{AFDC5C45-EE6D-44A7-8F83-5AA77FE86960}" srcOrd="0" destOrd="0" parTransId="{0142FCD0-C228-45AD-891C-5BAE2FD3FECA}" sibTransId="{FFF1536E-5CA0-4F56-9EA5-49C7C869AFE0}"/>
    <dgm:cxn modelId="{2C98665C-31C4-4A1D-AC2D-83B84ED80123}" type="presOf" srcId="{CDA3C72C-5CC3-428E-B252-007E992386D7}" destId="{8C63A94A-EEE4-4DB6-B620-763E54E526BD}" srcOrd="0" destOrd="0" presId="urn:microsoft.com/office/officeart/2005/8/layout/cycle1"/>
    <dgm:cxn modelId="{1F1FD981-F7A2-40C8-B120-704707316F31}" type="presOf" srcId="{11C34CF7-9AD5-4A4D-BDAC-CEBB987EDF1A}" destId="{1F8B683B-A84B-48AF-9341-A85B670EAF19}" srcOrd="0" destOrd="0" presId="urn:microsoft.com/office/officeart/2005/8/layout/cycle1"/>
    <dgm:cxn modelId="{594875AA-BEA6-40EF-A0F8-7221372B061C}" type="presOf" srcId="{D62A9105-33A8-4FA2-81A9-662B3A5CE313}" destId="{2295CF32-4253-47EC-9784-BB23B8B0C356}" srcOrd="0" destOrd="0" presId="urn:microsoft.com/office/officeart/2005/8/layout/cycle1"/>
    <dgm:cxn modelId="{25F007AF-40D9-4F4C-9DC6-746651308EED}" srcId="{CDA3C72C-5CC3-428E-B252-007E992386D7}" destId="{D62A9105-33A8-4FA2-81A9-662B3A5CE313}" srcOrd="1" destOrd="0" parTransId="{D5F6AAC0-EE1D-4BB4-98C4-4373A22F90AC}" sibTransId="{751943CE-0BEB-442A-BC8E-E715B30F42BA}"/>
    <dgm:cxn modelId="{16D533B5-0120-4D19-9539-C1F0D3494FCC}" type="presOf" srcId="{FFF1536E-5CA0-4F56-9EA5-49C7C869AFE0}" destId="{8B0E748A-5D28-48E2-96D4-879D01120E7C}" srcOrd="0" destOrd="0" presId="urn:microsoft.com/office/officeart/2005/8/layout/cycle1"/>
    <dgm:cxn modelId="{6FA6E8B6-EF73-40B1-B2B4-35991EC62941}" srcId="{CDA3C72C-5CC3-428E-B252-007E992386D7}" destId="{56B99D5A-26D9-421E-950D-3A4504B659B7}" srcOrd="3" destOrd="0" parTransId="{A0AAB377-2C60-40D1-82FB-0CA296F43630}" sibTransId="{11C34CF7-9AD5-4A4D-BDAC-CEBB987EDF1A}"/>
    <dgm:cxn modelId="{1CA8FBBD-EB8D-4875-9D0F-5C15A467FDAA}" type="presOf" srcId="{DE183E2F-3292-4794-BFD3-F4727E1DA11B}" destId="{D6D65DB4-52A0-4DD3-AF9C-21324C518583}" srcOrd="0" destOrd="0" presId="urn:microsoft.com/office/officeart/2005/8/layout/cycle1"/>
    <dgm:cxn modelId="{46C379F7-A27B-45ED-80D7-265EF3A48A4B}" type="presOf" srcId="{751943CE-0BEB-442A-BC8E-E715B30F42BA}" destId="{A1047003-70B2-4BFC-AB0E-2C122529660E}" srcOrd="0" destOrd="0" presId="urn:microsoft.com/office/officeart/2005/8/layout/cycle1"/>
    <dgm:cxn modelId="{F4A6B7BC-E5ED-409D-94E6-332EF2BBA926}" type="presParOf" srcId="{8C63A94A-EEE4-4DB6-B620-763E54E526BD}" destId="{71D55C49-37DD-46E7-A78E-983F7A9E7B28}" srcOrd="0" destOrd="0" presId="urn:microsoft.com/office/officeart/2005/8/layout/cycle1"/>
    <dgm:cxn modelId="{5141DCC1-2772-4BCD-B8F7-CE2C4DC9106D}" type="presParOf" srcId="{8C63A94A-EEE4-4DB6-B620-763E54E526BD}" destId="{D7CA1313-AF98-49E9-AAC1-4CCD0989542E}" srcOrd="1" destOrd="0" presId="urn:microsoft.com/office/officeart/2005/8/layout/cycle1"/>
    <dgm:cxn modelId="{26061045-146F-44B6-B922-562AEE65D3F7}" type="presParOf" srcId="{8C63A94A-EEE4-4DB6-B620-763E54E526BD}" destId="{8B0E748A-5D28-48E2-96D4-879D01120E7C}" srcOrd="2" destOrd="0" presId="urn:microsoft.com/office/officeart/2005/8/layout/cycle1"/>
    <dgm:cxn modelId="{F033343C-9BAC-4357-A330-C9CA500919A6}" type="presParOf" srcId="{8C63A94A-EEE4-4DB6-B620-763E54E526BD}" destId="{9B6F34F0-4366-4727-BA65-3578D9842250}" srcOrd="3" destOrd="0" presId="urn:microsoft.com/office/officeart/2005/8/layout/cycle1"/>
    <dgm:cxn modelId="{85E6D73F-8E4E-455C-A13A-7990428B40DC}" type="presParOf" srcId="{8C63A94A-EEE4-4DB6-B620-763E54E526BD}" destId="{2295CF32-4253-47EC-9784-BB23B8B0C356}" srcOrd="4" destOrd="0" presId="urn:microsoft.com/office/officeart/2005/8/layout/cycle1"/>
    <dgm:cxn modelId="{6B6CE24F-0C79-4DAA-AA46-98AD1B863563}" type="presParOf" srcId="{8C63A94A-EEE4-4DB6-B620-763E54E526BD}" destId="{A1047003-70B2-4BFC-AB0E-2C122529660E}" srcOrd="5" destOrd="0" presId="urn:microsoft.com/office/officeart/2005/8/layout/cycle1"/>
    <dgm:cxn modelId="{4A06C407-1BDE-45CD-8A86-A53B324F40B6}" type="presParOf" srcId="{8C63A94A-EEE4-4DB6-B620-763E54E526BD}" destId="{B9DE6217-F5EF-4DE5-B6E8-7F71760ABC5E}" srcOrd="6" destOrd="0" presId="urn:microsoft.com/office/officeart/2005/8/layout/cycle1"/>
    <dgm:cxn modelId="{04EBC0A9-AC14-4744-8DF2-28B77C12DC85}" type="presParOf" srcId="{8C63A94A-EEE4-4DB6-B620-763E54E526BD}" destId="{D6D65DB4-52A0-4DD3-AF9C-21324C518583}" srcOrd="7" destOrd="0" presId="urn:microsoft.com/office/officeart/2005/8/layout/cycle1"/>
    <dgm:cxn modelId="{5E8DFF41-E41C-4C9F-A7EA-618396F64E2F}" type="presParOf" srcId="{8C63A94A-EEE4-4DB6-B620-763E54E526BD}" destId="{AF385D62-5191-4E79-BAB7-136DA43900EC}" srcOrd="8" destOrd="0" presId="urn:microsoft.com/office/officeart/2005/8/layout/cycle1"/>
    <dgm:cxn modelId="{8B2A2655-8D93-43AE-8F98-0AFF1E6ADFE9}" type="presParOf" srcId="{8C63A94A-EEE4-4DB6-B620-763E54E526BD}" destId="{E0C5D7F5-2934-4F64-83DE-3657E8BD12F5}" srcOrd="9" destOrd="0" presId="urn:microsoft.com/office/officeart/2005/8/layout/cycle1"/>
    <dgm:cxn modelId="{EACFB057-1E84-451F-9271-B7259D917713}" type="presParOf" srcId="{8C63A94A-EEE4-4DB6-B620-763E54E526BD}" destId="{347DAA83-E18D-4617-8E04-D782B485B160}" srcOrd="10" destOrd="0" presId="urn:microsoft.com/office/officeart/2005/8/layout/cycle1"/>
    <dgm:cxn modelId="{5882AD65-1D64-4650-83D5-87357010132C}" type="presParOf" srcId="{8C63A94A-EEE4-4DB6-B620-763E54E526BD}" destId="{1F8B683B-A84B-48AF-9341-A85B670EAF19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A1313-AF98-49E9-AAC1-4CCD0989542E}">
      <dsp:nvSpPr>
        <dsp:cNvPr id="0" name=""/>
        <dsp:cNvSpPr/>
      </dsp:nvSpPr>
      <dsp:spPr>
        <a:xfrm>
          <a:off x="5122481" y="100114"/>
          <a:ext cx="1573857" cy="1573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Have an Insight</a:t>
          </a:r>
        </a:p>
      </dsp:txBody>
      <dsp:txXfrm>
        <a:off x="5122481" y="100114"/>
        <a:ext cx="1573857" cy="1573857"/>
      </dsp:txXfrm>
    </dsp:sp>
    <dsp:sp modelId="{8B0E748A-5D28-48E2-96D4-879D01120E7C}">
      <dsp:nvSpPr>
        <dsp:cNvPr id="0" name=""/>
        <dsp:cNvSpPr/>
      </dsp:nvSpPr>
      <dsp:spPr>
        <a:xfrm>
          <a:off x="2348139" y="592"/>
          <a:ext cx="4447721" cy="4447721"/>
        </a:xfrm>
        <a:prstGeom prst="circularArrow">
          <a:avLst>
            <a:gd name="adj1" fmla="val 6900"/>
            <a:gd name="adj2" fmla="val 465205"/>
            <a:gd name="adj3" fmla="val 550034"/>
            <a:gd name="adj4" fmla="val 20584761"/>
            <a:gd name="adj5" fmla="val 8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5CF32-4253-47EC-9784-BB23B8B0C356}">
      <dsp:nvSpPr>
        <dsp:cNvPr id="0" name=""/>
        <dsp:cNvSpPr/>
      </dsp:nvSpPr>
      <dsp:spPr>
        <a:xfrm>
          <a:off x="5122481" y="2774934"/>
          <a:ext cx="1573857" cy="1573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Write it Down</a:t>
          </a:r>
        </a:p>
      </dsp:txBody>
      <dsp:txXfrm>
        <a:off x="5122481" y="2774934"/>
        <a:ext cx="1573857" cy="1573857"/>
      </dsp:txXfrm>
    </dsp:sp>
    <dsp:sp modelId="{A1047003-70B2-4BFC-AB0E-2C122529660E}">
      <dsp:nvSpPr>
        <dsp:cNvPr id="0" name=""/>
        <dsp:cNvSpPr/>
      </dsp:nvSpPr>
      <dsp:spPr>
        <a:xfrm>
          <a:off x="2348139" y="592"/>
          <a:ext cx="4447721" cy="4447721"/>
        </a:xfrm>
        <a:prstGeom prst="circularArrow">
          <a:avLst>
            <a:gd name="adj1" fmla="val 6900"/>
            <a:gd name="adj2" fmla="val 465205"/>
            <a:gd name="adj3" fmla="val 5950034"/>
            <a:gd name="adj4" fmla="val 4384761"/>
            <a:gd name="adj5" fmla="val 8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65DB4-52A0-4DD3-AF9C-21324C518583}">
      <dsp:nvSpPr>
        <dsp:cNvPr id="0" name=""/>
        <dsp:cNvSpPr/>
      </dsp:nvSpPr>
      <dsp:spPr>
        <a:xfrm>
          <a:off x="2447661" y="2774934"/>
          <a:ext cx="1573857" cy="1573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Check In</a:t>
          </a:r>
        </a:p>
      </dsp:txBody>
      <dsp:txXfrm>
        <a:off x="2447661" y="2774934"/>
        <a:ext cx="1573857" cy="1573857"/>
      </dsp:txXfrm>
    </dsp:sp>
    <dsp:sp modelId="{AF385D62-5191-4E79-BAB7-136DA43900EC}">
      <dsp:nvSpPr>
        <dsp:cNvPr id="0" name=""/>
        <dsp:cNvSpPr/>
      </dsp:nvSpPr>
      <dsp:spPr>
        <a:xfrm>
          <a:off x="2348139" y="592"/>
          <a:ext cx="4447721" cy="4447721"/>
        </a:xfrm>
        <a:prstGeom prst="circularArrow">
          <a:avLst>
            <a:gd name="adj1" fmla="val 6900"/>
            <a:gd name="adj2" fmla="val 465205"/>
            <a:gd name="adj3" fmla="val 11350034"/>
            <a:gd name="adj4" fmla="val 9784761"/>
            <a:gd name="adj5" fmla="val 8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DAA83-E18D-4617-8E04-D782B485B160}">
      <dsp:nvSpPr>
        <dsp:cNvPr id="0" name=""/>
        <dsp:cNvSpPr/>
      </dsp:nvSpPr>
      <dsp:spPr>
        <a:xfrm>
          <a:off x="2447661" y="100114"/>
          <a:ext cx="1573857" cy="1573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Where to Look?</a:t>
          </a:r>
        </a:p>
      </dsp:txBody>
      <dsp:txXfrm>
        <a:off x="2447661" y="100114"/>
        <a:ext cx="1573857" cy="1573857"/>
      </dsp:txXfrm>
    </dsp:sp>
    <dsp:sp modelId="{1F8B683B-A84B-48AF-9341-A85B670EAF19}">
      <dsp:nvSpPr>
        <dsp:cNvPr id="0" name=""/>
        <dsp:cNvSpPr/>
      </dsp:nvSpPr>
      <dsp:spPr>
        <a:xfrm>
          <a:off x="2348139" y="592"/>
          <a:ext cx="4447721" cy="4447721"/>
        </a:xfrm>
        <a:prstGeom prst="circularArrow">
          <a:avLst>
            <a:gd name="adj1" fmla="val 6900"/>
            <a:gd name="adj2" fmla="val 465205"/>
            <a:gd name="adj3" fmla="val 16750034"/>
            <a:gd name="adj4" fmla="val 15184761"/>
            <a:gd name="adj5" fmla="val 8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92EAA-66D1-48E0-92CC-6500C635B3B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50561-BE6E-4B69-9925-6CD6424D6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0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50561-BE6E-4B69-9925-6CD6424D68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61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F535-F031-4957-B31C-912658D7154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022-D799-463A-9D5E-63E863AB9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3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F535-F031-4957-B31C-912658D7154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022-D799-463A-9D5E-63E863AB9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7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noFill/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F535-F031-4957-B31C-912658D7154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022-D799-463A-9D5E-63E863AB9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98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F535-F031-4957-B31C-912658D7154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022-D799-463A-9D5E-63E863AB9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03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F535-F031-4957-B31C-912658D7154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022-D799-463A-9D5E-63E863AB9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1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F535-F031-4957-B31C-912658D7154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022-D799-463A-9D5E-63E863AB9A6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335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F535-F031-4957-B31C-912658D7154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022-D799-463A-9D5E-63E863AB9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66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F535-F031-4957-B31C-912658D7154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022-D799-463A-9D5E-63E863AB9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84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F535-F031-4957-B31C-912658D7154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022-D799-463A-9D5E-63E863AB9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2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F535-F031-4957-B31C-912658D7154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022-D799-463A-9D5E-63E863AB9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8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440195"/>
            <a:ext cx="7773338" cy="2158313"/>
          </a:xfrm>
        </p:spPr>
        <p:txBody>
          <a:bodyPr anchor="ctr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0" y="1"/>
            <a:ext cx="9144000" cy="4114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468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 Narr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157747"/>
            <a:ext cx="7763814" cy="4542506"/>
          </a:xfrm>
        </p:spPr>
        <p:txBody>
          <a:bodyPr anchor="ctr">
            <a:norm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F535-F031-4957-B31C-912658D7154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022-D799-463A-9D5E-63E863AB9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0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F535-F031-4957-B31C-912658D7154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022-D799-463A-9D5E-63E863AB9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5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F535-F031-4957-B31C-912658D7154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022-D799-463A-9D5E-63E863AB9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5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F535-F031-4957-B31C-912658D7154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022-D799-463A-9D5E-63E863AB9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8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F535-F031-4957-B31C-912658D7154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022-D799-463A-9D5E-63E863AB9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AABF535-F031-4957-B31C-912658D7154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DEC9022-D799-463A-9D5E-63E863AB9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9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16" r:id="rId3"/>
    <p:sldLayoutId id="2147483699" r:id="rId4"/>
    <p:sldLayoutId id="2147483715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AgileEngineeringFluency" TargetMode="External"/><Relationship Id="rId2" Type="http://schemas.openxmlformats.org/officeDocument/2006/relationships/hyperlink" Target="http://bit.ly/PromiscuousPairing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it.ly/BugsZeroSlides" TargetMode="External"/><Relationship Id="rId4" Type="http://schemas.openxmlformats.org/officeDocument/2006/relationships/hyperlink" Target="http://bit.ly/NamingIsAProces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AgileEngineeringFluency" TargetMode="External"/><Relationship Id="rId2" Type="http://schemas.openxmlformats.org/officeDocument/2006/relationships/hyperlink" Target="http://bit.ly/PromiscuousPairing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it.ly/BugsZeroSlides" TargetMode="External"/><Relationship Id="rId4" Type="http://schemas.openxmlformats.org/officeDocument/2006/relationships/hyperlink" Target="http://bit.ly/NamingIsAProces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Legacy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can make it </a:t>
            </a:r>
            <a:r>
              <a:rPr lang="en-US" b="1" i="1" dirty="0"/>
              <a:t>easier</a:t>
            </a:r>
            <a:r>
              <a:rPr lang="en-US" b="1" dirty="0"/>
              <a:t> to be agile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25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36A9D-F207-4110-9BC3-145392B20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names Determine Their Future Evolution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4C166-8A45-4A4C-A307-1914649D8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Noun Names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FDDFE-7D52-4767-9482-E9C228612C3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Grow over time</a:t>
            </a:r>
          </a:p>
          <a:p>
            <a:r>
              <a:rPr lang="en-US" dirty="0"/>
              <a:t>Have many responsibilities</a:t>
            </a:r>
          </a:p>
          <a:p>
            <a:r>
              <a:rPr lang="en-US" dirty="0"/>
              <a:t>Are easy to describe, document, and use</a:t>
            </a:r>
          </a:p>
          <a:p>
            <a:r>
              <a:rPr lang="en-US" dirty="0"/>
              <a:t>Are great at boundaries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7522D-3285-4F0B-8BA0-E1849654D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Responsibility Names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437A6-323F-4C09-B000-F69A561442D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Shrink over time</a:t>
            </a:r>
          </a:p>
          <a:p>
            <a:r>
              <a:rPr lang="en-US" dirty="0"/>
              <a:t>Use many noun-named objects</a:t>
            </a:r>
          </a:p>
          <a:p>
            <a:r>
              <a:rPr lang="en-US" dirty="0"/>
              <a:t>Are easy to test, unless their noun collaborators try to do too much</a:t>
            </a:r>
          </a:p>
        </p:txBody>
      </p:sp>
    </p:spTree>
    <p:extLst>
      <p:ext uri="{BB962C8B-B14F-4D97-AF65-F5344CB8AC3E}">
        <p14:creationId xmlns:p14="http://schemas.microsoft.com/office/powerpoint/2010/main" val="607969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Bugs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0562" y="3758173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Unreadable 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89993" y="3758173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Context sensitivity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673" y="6310698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Stuff developers don’t know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16919" y="6172199"/>
            <a:ext cx="3278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Miscommunications between</a:t>
            </a:r>
          </a:p>
          <a:p>
            <a:pPr algn="ctr"/>
            <a:r>
              <a:rPr lang="en-US" dirty="0"/>
              <a:t>customer and developer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85" y="1742101"/>
            <a:ext cx="3756211" cy="20128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091" y="1742101"/>
            <a:ext cx="3805612" cy="2012886"/>
          </a:xfrm>
          <a:prstGeom prst="rect">
            <a:avLst/>
          </a:prstGeom>
        </p:spPr>
      </p:pic>
      <p:pic>
        <p:nvPicPr>
          <p:cNvPr id="15" name="Picture 14" descr="A close up of a baby&#10;&#10;Description generated with very high confidenc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26" y="4156127"/>
            <a:ext cx="3584128" cy="2016072"/>
          </a:xfrm>
          <a:prstGeom prst="rect">
            <a:avLst/>
          </a:prstGeom>
        </p:spPr>
      </p:pic>
      <p:pic>
        <p:nvPicPr>
          <p:cNvPr id="17" name="Picture 16" descr="A picture containing text, map&#10;&#10;Description generated with high confidenc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456" y="4127505"/>
            <a:ext cx="4089388" cy="204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86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9C7C-F3E6-46A6-AC94-65CC460D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by Refactoring</a:t>
            </a:r>
          </a:p>
        </p:txBody>
      </p:sp>
    </p:spTree>
    <p:extLst>
      <p:ext uri="{BB962C8B-B14F-4D97-AF65-F5344CB8AC3E}">
        <p14:creationId xmlns:p14="http://schemas.microsoft.com/office/powerpoint/2010/main" val="3559773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35735-30EA-47B9-B8DC-0A14B4EB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Micro-tests verify one aspect of one behavior of one method, without executing or specifying anything else.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A4A74-4775-41CC-A78B-48C237FBBAC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pPr algn="r"/>
            <a:r>
              <a:rPr lang="en-US" dirty="0"/>
              <a:t>Industrial Logic, paraphrased by Arlo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45A62-E515-4DF6-8B92-CDD71D8EF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Micro-tests</a:t>
            </a:r>
          </a:p>
        </p:txBody>
      </p:sp>
    </p:spTree>
    <p:extLst>
      <p:ext uri="{BB962C8B-B14F-4D97-AF65-F5344CB8AC3E}">
        <p14:creationId xmlns:p14="http://schemas.microsoft.com/office/powerpoint/2010/main" val="2793482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929A-4F3F-400B-855A-1CC40C5C0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by Refactoring: Becoming Context Neutral</a:t>
            </a:r>
          </a:p>
        </p:txBody>
      </p:sp>
    </p:spTree>
    <p:extLst>
      <p:ext uri="{BB962C8B-B14F-4D97-AF65-F5344CB8AC3E}">
        <p14:creationId xmlns:p14="http://schemas.microsoft.com/office/powerpoint/2010/main" val="4044210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3A648-807B-4F42-9A58-55A302297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Micro-tests;</a:t>
            </a:r>
            <a:br>
              <a:rPr lang="en-US" dirty="0"/>
            </a:br>
            <a:r>
              <a:rPr lang="en-US" dirty="0"/>
              <a:t>Test as Spec</a:t>
            </a:r>
          </a:p>
        </p:txBody>
      </p:sp>
    </p:spTree>
    <p:extLst>
      <p:ext uri="{BB962C8B-B14F-4D97-AF65-F5344CB8AC3E}">
        <p14:creationId xmlns:p14="http://schemas.microsoft.com/office/powerpoint/2010/main" val="3607897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419196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http://bit.ly/PromiscuousPairingPdf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http://bit.ly/AgileEngineeringFluency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http://bit.ly/NamingIsAProcess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http://bit.ly/BugsZeroSlides</a:t>
            </a:r>
            <a:r>
              <a:rPr lang="en-US" dirty="0"/>
              <a:t> (this talk)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arlobelshee</a:t>
            </a:r>
            <a:r>
              <a:rPr lang="en-US" dirty="0"/>
              <a:t>, </a:t>
            </a:r>
            <a:r>
              <a:rPr lang="en-US" dirty="0" err="1"/>
              <a:t>github</a:t>
            </a:r>
            <a:r>
              <a:rPr lang="en-US" dirty="0"/>
              <a:t>/</a:t>
            </a:r>
            <a:r>
              <a:rPr lang="en-US" dirty="0" err="1"/>
              <a:t>arlobelshee</a:t>
            </a:r>
            <a:r>
              <a:rPr lang="en-US" dirty="0"/>
              <a:t>, http://arlobelshee.com/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85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Legacy code is usually seen as a tar-ball, a snarl, an obstacle to effective development. We call it technical debt, and assume that paying it off will be expensive.</a:t>
            </a:r>
          </a:p>
          <a:p>
            <a:r>
              <a:rPr lang="en-US" dirty="0"/>
              <a:t>But legacy code and technical debt can actually work in your favor, especially as you are trying to gain design skill.</a:t>
            </a:r>
          </a:p>
          <a:p>
            <a:r>
              <a:rPr lang="en-US" dirty="0"/>
              <a:t>And at the very least, you can ensure you don’t have to pay much to get rid of it.</a:t>
            </a:r>
          </a:p>
          <a:p>
            <a:r>
              <a:rPr lang="en-US" dirty="0"/>
              <a:t>Learning objectives:</a:t>
            </a:r>
          </a:p>
          <a:p>
            <a:pPr lvl="1"/>
            <a:r>
              <a:rPr lang="en-US" dirty="0"/>
              <a:t>Understand the cycle of disciplined refactoring (full insight loop)</a:t>
            </a:r>
          </a:p>
          <a:p>
            <a:pPr lvl="1"/>
            <a:r>
              <a:rPr lang="en-US" dirty="0"/>
              <a:t>See how to learn habits one per day, for fluency</a:t>
            </a:r>
          </a:p>
          <a:p>
            <a:pPr lvl="1"/>
            <a:r>
              <a:rPr lang="en-US" dirty="0"/>
              <a:t>See how to actually do some </a:t>
            </a:r>
            <a:r>
              <a:rPr lang="en-US" dirty="0" err="1"/>
              <a:t>refactorings</a:t>
            </a:r>
            <a:r>
              <a:rPr lang="en-US" dirty="0"/>
              <a:t>; how it </a:t>
            </a:r>
            <a:r>
              <a:rPr lang="en-US"/>
              <a:t>doesn’t slow me down.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6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147F18C-CAD3-4E2B-B57C-67E972B29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54" y="4440195"/>
            <a:ext cx="8809892" cy="2158313"/>
          </a:xfrm>
        </p:spPr>
        <p:txBody>
          <a:bodyPr/>
          <a:lstStyle/>
          <a:p>
            <a:r>
              <a:rPr lang="en-US" dirty="0"/>
              <a:t>When Everyone is Doing This</a:t>
            </a:r>
          </a:p>
        </p:txBody>
      </p:sp>
      <p:pic>
        <p:nvPicPr>
          <p:cNvPr id="10" name="Content Placeholder 9" descr="A blurry image of a girl&#10;&#10;Description generated with very high confidence">
            <a:extLst>
              <a:ext uri="{FF2B5EF4-FFF2-40B4-BE49-F238E27FC236}">
                <a16:creationId xmlns:a16="http://schemas.microsoft.com/office/drawing/2014/main" id="{213A1BF2-3402-4789-8E52-CF3CE331A38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1636"/>
            <a:ext cx="9144000" cy="5151120"/>
          </a:xfrm>
        </p:spPr>
      </p:pic>
    </p:spTree>
    <p:extLst>
      <p:ext uri="{BB962C8B-B14F-4D97-AF65-F5344CB8AC3E}">
        <p14:creationId xmlns:p14="http://schemas.microsoft.com/office/powerpoint/2010/main" val="1191463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EE66-22CE-486C-82EF-4DB7CB30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Do This</a:t>
            </a:r>
          </a:p>
        </p:txBody>
      </p:sp>
      <p:pic>
        <p:nvPicPr>
          <p:cNvPr id="5" name="Content Placeholder 4" descr="A silhouette of a person&#10;&#10;Description generated with very high confidence">
            <a:extLst>
              <a:ext uri="{FF2B5EF4-FFF2-40B4-BE49-F238E27FC236}">
                <a16:creationId xmlns:a16="http://schemas.microsoft.com/office/drawing/2014/main" id="{57BE6F6F-941B-4C70-BA72-EDD2380DCF2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99" b="5001"/>
          <a:stretch/>
        </p:blipFill>
        <p:spPr>
          <a:xfrm>
            <a:off x="0" y="0"/>
            <a:ext cx="9144000" cy="5029200"/>
          </a:xfrm>
        </p:spPr>
      </p:pic>
    </p:spTree>
    <p:extLst>
      <p:ext uri="{BB962C8B-B14F-4D97-AF65-F5344CB8AC3E}">
        <p14:creationId xmlns:p14="http://schemas.microsoft.com/office/powerpoint/2010/main" val="254900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897E-9621-4D9C-B88D-05F690D8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to Achieve Zen-like Calm in a Legacy Storm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DDC1F-0A59-4819-94C0-2D1E8A0E0C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0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Arlo Belshee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4341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http://bit.ly/PromiscuousPairingPdf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http://bit.ly/AgileEngineeringFluency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http://bit.ly/NamingIsAProcess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http://bit.ly/BugsZeroSlides</a:t>
            </a:r>
            <a:r>
              <a:rPr lang="en-US" dirty="0"/>
              <a:t> (this talk)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Team Craftsman, Legacy Code Mender, and </a:t>
            </a:r>
            <a:r>
              <a:rPr lang="en-US" dirty="0" err="1"/>
              <a:t>Rabblerouser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Tableau &amp; Innovating Teams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arlobelshee</a:t>
            </a:r>
            <a:r>
              <a:rPr lang="en-US" dirty="0"/>
              <a:t>, </a:t>
            </a:r>
            <a:r>
              <a:rPr lang="en-US" dirty="0" err="1"/>
              <a:t>github</a:t>
            </a:r>
            <a:r>
              <a:rPr lang="en-US" dirty="0"/>
              <a:t>/</a:t>
            </a:r>
            <a:r>
              <a:rPr lang="en-US" dirty="0" err="1"/>
              <a:t>arlobelshee</a:t>
            </a:r>
            <a:r>
              <a:rPr lang="en-US" dirty="0"/>
              <a:t>, http://arlobelshee.com/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1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C687-1599-445E-9795-6CAE26FA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 Loop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9663ED-BCCB-4B86-B47D-DEB7EFE44EB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772936454"/>
              </p:ext>
            </p:extLst>
          </p:nvPr>
        </p:nvGraphicFramePr>
        <p:xfrm>
          <a:off x="0" y="2022232"/>
          <a:ext cx="9144000" cy="4448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010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881A-189A-4824-9318-668F9E2A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Gets the Press;</a:t>
            </a:r>
            <a:br>
              <a:rPr lang="en-US" dirty="0"/>
            </a:br>
            <a:r>
              <a:rPr lang="en-US" dirty="0"/>
              <a:t>Refactoring Gets 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B4304-96EB-402D-B301-6419BDE30B5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2366963"/>
            <a:ext cx="7772400" cy="3424237"/>
          </a:xfrm>
        </p:spPr>
        <p:txBody>
          <a:bodyPr/>
          <a:lstStyle/>
          <a:p>
            <a:r>
              <a:rPr lang="en-US" dirty="0"/>
              <a:t>And it’s not that simple…</a:t>
            </a:r>
          </a:p>
        </p:txBody>
      </p:sp>
    </p:spTree>
    <p:extLst>
      <p:ext uri="{BB962C8B-B14F-4D97-AF65-F5344CB8AC3E}">
        <p14:creationId xmlns:p14="http://schemas.microsoft.com/office/powerpoint/2010/main" val="283867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E12B6-3CAA-4C97-8BDF-5CEE0A0E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Refactoring Legacy is Easy;</a:t>
            </a:r>
            <a:br>
              <a:rPr lang="en-US" dirty="0"/>
            </a:br>
            <a:r>
              <a:rPr lang="en-US" dirty="0"/>
              <a:t>Refactoring Greenfield is Hard</a:t>
            </a:r>
          </a:p>
        </p:txBody>
      </p:sp>
    </p:spTree>
    <p:extLst>
      <p:ext uri="{BB962C8B-B14F-4D97-AF65-F5344CB8AC3E}">
        <p14:creationId xmlns:p14="http://schemas.microsoft.com/office/powerpoint/2010/main" val="2172297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5375-DFD8-4C0B-BED6-BE443F64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1" y="316523"/>
            <a:ext cx="7763814" cy="6224954"/>
          </a:xfrm>
        </p:spPr>
        <p:txBody>
          <a:bodyPr/>
          <a:lstStyle/>
          <a:p>
            <a:r>
              <a:rPr lang="en-US" dirty="0"/>
              <a:t>Design by Listening;</a:t>
            </a:r>
            <a:br>
              <a:rPr lang="en-US" dirty="0"/>
            </a:br>
            <a:r>
              <a:rPr lang="en-US" dirty="0"/>
              <a:t>Big Changes Come From Small Changes</a:t>
            </a:r>
          </a:p>
        </p:txBody>
      </p:sp>
    </p:spTree>
    <p:extLst>
      <p:ext uri="{BB962C8B-B14F-4D97-AF65-F5344CB8AC3E}">
        <p14:creationId xmlns:p14="http://schemas.microsoft.com/office/powerpoint/2010/main" val="419807096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nnovating Teams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1286</TotalTime>
  <Words>391</Words>
  <Application>Microsoft Office PowerPoint</Application>
  <PresentationFormat>On-screen Show (4:3)</PresentationFormat>
  <Paragraphs>60</Paragraphs>
  <Slides>17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Muli</vt:lpstr>
      <vt:lpstr>Droplet</vt:lpstr>
      <vt:lpstr>Legacy Code</vt:lpstr>
      <vt:lpstr>When Everyone is Doing This</vt:lpstr>
      <vt:lpstr>You Can Do This</vt:lpstr>
      <vt:lpstr>Techniques to Achieve Zen-like Calm in a Legacy Storm</vt:lpstr>
      <vt:lpstr>Arlo Belshee</vt:lpstr>
      <vt:lpstr>Insight Loop</vt:lpstr>
      <vt:lpstr>TDD Gets the Press; Refactoring Gets the Results</vt:lpstr>
      <vt:lpstr>Refactoring Legacy is Easy; Refactoring Greenfield is Hard</vt:lpstr>
      <vt:lpstr>Design by Listening; Big Changes Come From Small Changes</vt:lpstr>
      <vt:lpstr>Class names Determine Their Future Evolution</vt:lpstr>
      <vt:lpstr>Sources of Bugs </vt:lpstr>
      <vt:lpstr>Read by Refactoring</vt:lpstr>
      <vt:lpstr>Micro-tests verify one aspect of one behavior of one method, without executing or specifying anything else.</vt:lpstr>
      <vt:lpstr>Test by Refactoring: Becoming Context Neutral</vt:lpstr>
      <vt:lpstr>Acceptance Micro-tests; Test as Spec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Arlo Social</dc:creator>
  <cp:lastModifiedBy>Arlo Social</cp:lastModifiedBy>
  <cp:revision>101</cp:revision>
  <dcterms:created xsi:type="dcterms:W3CDTF">2017-06-14T13:50:40Z</dcterms:created>
  <dcterms:modified xsi:type="dcterms:W3CDTF">2017-06-20T06:08:13Z</dcterms:modified>
</cp:coreProperties>
</file>