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1F0A-3D69-401D-A70A-40892A2AF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F22A7-6335-43AD-A90B-C2548D95D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630E-276C-48FE-97C6-95ECCF09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A7DB-F9C8-4A78-A0A1-178A2833FB8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C4438-89D0-46FD-B355-483A95C9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90EB7-DA8D-4698-A832-1500E4C9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8E8-7E20-49CD-9F3D-88575D8B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FF2D-0D5B-454A-A166-304480B0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7D390-FF9B-4DC3-A9EF-B5F9AA361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13DA4-4616-4052-8AB1-C2C62199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A7DB-F9C8-4A78-A0A1-178A2833FB8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76AF-96BC-46DC-87AD-FBAA1C5E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D3C7-6925-4059-B3CB-F02F449B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8E8-7E20-49CD-9F3D-88575D8B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1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DCAB1-4B5F-41E5-B535-11FDC88DE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C4A71-FD2F-4BB9-9914-D8FF3E983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E0CFC-A064-4AB2-946E-844372B2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A7DB-F9C8-4A78-A0A1-178A2833FB8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4ECF-CA5F-4780-BC86-BA2E1A1C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06298-1272-46C2-B4FA-B74B9084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8E8-7E20-49CD-9F3D-88575D8B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EDA3-AC7F-4274-A498-EE946376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CC9F-91A9-40B0-AFD4-44238BF8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E7656-6BA6-4CC5-9CE3-3DBF154F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A7DB-F9C8-4A78-A0A1-178A2833FB8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1C582-C721-4491-905F-B79DC402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D4AC3-812A-4AA4-8B22-9FE067A5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8E8-7E20-49CD-9F3D-88575D8B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01B3-7C9B-40A3-951F-5C67842C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24B9B-1722-4E36-9ED7-3D837912E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B5AEA-A039-444E-B32B-556ECB92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A7DB-F9C8-4A78-A0A1-178A2833FB8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71191-7DB3-45D3-BDB3-8795B1D0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F9BBE-87A1-4FFD-91EC-67EE6DF4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8E8-7E20-49CD-9F3D-88575D8B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1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4314-8A6B-4964-815B-307A9ABC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8F48-B7FD-4834-B18C-B3CB14E16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F87E9-F26B-4ED0-8481-2130EF289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F65AA-2B80-4ED1-8D0F-8D831CB4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A7DB-F9C8-4A78-A0A1-178A2833FB8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BA5A7-A8C8-475D-8153-B15AFB31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4878-D69B-42D6-BFB1-4EA1F6CC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8E8-7E20-49CD-9F3D-88575D8B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02EA-F294-4A70-BB4A-F05CCF07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88B47-2D98-47E7-8D37-58139B9F7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C4594-2C57-44A0-908A-7E5EE3D43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A1FC3-3ABE-45A9-8EE1-1C6AFDC2A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1AE88-BCFA-4D17-8E05-084F5B3EB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8B41A-5BCC-4392-A3C8-EB1B1908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A7DB-F9C8-4A78-A0A1-178A2833FB8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5E71F-F21B-454A-B1EE-2395D730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080B7-9715-4CBA-9AE2-E5ED9C5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8E8-7E20-49CD-9F3D-88575D8B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31F0-64C5-457A-B970-F7F5A287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B5002-2B54-4674-8831-51D81C63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A7DB-F9C8-4A78-A0A1-178A2833FB8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7604D-B2FD-420E-A8EA-6A76BE8F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A4FDD-8008-4FB5-BC25-8ADE1F55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8E8-7E20-49CD-9F3D-88575D8B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1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FE4DA-11A0-48EA-9F22-D06E95C8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A7DB-F9C8-4A78-A0A1-178A2833FB8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8DCEC-23B1-4472-B4E0-B9AC3291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D7AE6-5C18-4A37-863A-59CD7FC6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8E8-7E20-49CD-9F3D-88575D8B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D9BD-34D5-4BEF-94EC-389E559C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D9768-36C9-45A9-88C7-1D1D958B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7D12F-0A7D-4372-97CD-6F027CAB0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922B7-9712-4DAA-BF17-8AAC7DC7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A7DB-F9C8-4A78-A0A1-178A2833FB8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FC1CB-867C-4D07-8E21-94E63EE9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FAEDE-4365-48BD-ABAE-7AE44445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8E8-7E20-49CD-9F3D-88575D8B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5A47-423B-4D6E-B15E-C7412348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29DDC-053B-47CE-A733-843266417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0BAD4-4B01-42C1-82AF-86C62A1FD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838AF-5A14-46A2-B650-1E473557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A7DB-F9C8-4A78-A0A1-178A2833FB8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A89E1-9480-46F5-B7B0-317908EC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50218-E8F9-48CF-9803-372F49C1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8E8-7E20-49CD-9F3D-88575D8B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BA116-AF26-43CE-B7AE-975EFBEB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1210F-3A82-4846-BF28-4ADAA89E7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9769F-30F6-49EA-89F9-A06D6C494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BA7DB-F9C8-4A78-A0A1-178A2833FB8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6278-F6D6-4E5A-A439-D36E27A6D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BEA3A-C33D-4242-B04E-B52893751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08E8-7E20-49CD-9F3D-88575D8B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2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1267FFD4-FC56-407F-B70E-DE485319CDB0}"/>
              </a:ext>
            </a:extLst>
          </p:cNvPr>
          <p:cNvSpPr/>
          <p:nvPr/>
        </p:nvSpPr>
        <p:spPr>
          <a:xfrm>
            <a:off x="7813965" y="2327564"/>
            <a:ext cx="1296786" cy="49876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736A249C-40D0-49EE-8D25-5E80C0AD3619}"/>
              </a:ext>
            </a:extLst>
          </p:cNvPr>
          <p:cNvSpPr/>
          <p:nvPr/>
        </p:nvSpPr>
        <p:spPr>
          <a:xfrm>
            <a:off x="7813965" y="855519"/>
            <a:ext cx="1532312" cy="612370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Improvement</a:t>
            </a:r>
          </a:p>
          <a:p>
            <a:pPr algn="ctr"/>
            <a:r>
              <a:rPr lang="en-US" dirty="0"/>
              <a:t>Target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3B492E94-BD1E-42B8-8740-B6DB68A76933}"/>
              </a:ext>
            </a:extLst>
          </p:cNvPr>
          <p:cNvSpPr/>
          <p:nvPr/>
        </p:nvSpPr>
        <p:spPr>
          <a:xfrm rot="16200000">
            <a:off x="6330836" y="2279073"/>
            <a:ext cx="2801389" cy="2758440"/>
          </a:xfrm>
          <a:prstGeom prst="circularArrow">
            <a:avLst>
              <a:gd name="adj1" fmla="val 5051"/>
              <a:gd name="adj2" fmla="val 445669"/>
              <a:gd name="adj3" fmla="val 21075911"/>
              <a:gd name="adj4" fmla="val 3089020"/>
              <a:gd name="adj5" fmla="val 7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87F69E73-ABAB-4CE9-8783-5773BAF1E4E6}"/>
              </a:ext>
            </a:extLst>
          </p:cNvPr>
          <p:cNvSpPr/>
          <p:nvPr/>
        </p:nvSpPr>
        <p:spPr>
          <a:xfrm rot="16200000">
            <a:off x="4879228" y="797675"/>
            <a:ext cx="5645033" cy="5760722"/>
          </a:xfrm>
          <a:prstGeom prst="circularArrow">
            <a:avLst>
              <a:gd name="adj1" fmla="val 2709"/>
              <a:gd name="adj2" fmla="val 292894"/>
              <a:gd name="adj3" fmla="val 21371687"/>
              <a:gd name="adj4" fmla="val 2186475"/>
              <a:gd name="adj5" fmla="val 42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905B9F-B3AA-444A-82C2-1D38B93EFE33}"/>
              </a:ext>
            </a:extLst>
          </p:cNvPr>
          <p:cNvSpPr/>
          <p:nvPr/>
        </p:nvSpPr>
        <p:spPr>
          <a:xfrm rot="5400000">
            <a:off x="3520202" y="919940"/>
            <a:ext cx="3420341" cy="4927024"/>
          </a:xfrm>
          <a:prstGeom prst="triangle">
            <a:avLst/>
          </a:prstGeom>
          <a:solidFill>
            <a:schemeClr val="accent2">
              <a:alpha val="25098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C336A-A9B0-4E7E-A068-7D032FE85FAA}"/>
              </a:ext>
            </a:extLst>
          </p:cNvPr>
          <p:cNvSpPr txBox="1"/>
          <p:nvPr/>
        </p:nvSpPr>
        <p:spPr>
          <a:xfrm>
            <a:off x="6701726" y="3770064"/>
            <a:ext cx="2059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Tactical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A5814-8510-47AC-8026-47650D6DA943}"/>
              </a:ext>
            </a:extLst>
          </p:cNvPr>
          <p:cNvSpPr txBox="1"/>
          <p:nvPr/>
        </p:nvSpPr>
        <p:spPr>
          <a:xfrm>
            <a:off x="6605323" y="5370851"/>
            <a:ext cx="2252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Strategic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987A56-61A0-48DB-9C40-085699EEAE4C}"/>
              </a:ext>
            </a:extLst>
          </p:cNvPr>
          <p:cNvSpPr txBox="1"/>
          <p:nvPr/>
        </p:nvSpPr>
        <p:spPr>
          <a:xfrm>
            <a:off x="3049015" y="2736502"/>
            <a:ext cx="1233030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dirty="0"/>
              <a:t>Area</a:t>
            </a:r>
          </a:p>
          <a:p>
            <a:r>
              <a:rPr lang="en-US" sz="2800" dirty="0"/>
              <a:t>Quality</a:t>
            </a:r>
          </a:p>
          <a:p>
            <a:r>
              <a:rPr lang="en-US" sz="2800" dirty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259339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1267FFD4-FC56-407F-B70E-DE485319CDB0}"/>
              </a:ext>
            </a:extLst>
          </p:cNvPr>
          <p:cNvSpPr/>
          <p:nvPr/>
        </p:nvSpPr>
        <p:spPr>
          <a:xfrm>
            <a:off x="7813965" y="1496292"/>
            <a:ext cx="1296786" cy="13300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Remediate Hazards causing CD Blockers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3B492E94-BD1E-42B8-8740-B6DB68A76933}"/>
              </a:ext>
            </a:extLst>
          </p:cNvPr>
          <p:cNvSpPr/>
          <p:nvPr/>
        </p:nvSpPr>
        <p:spPr>
          <a:xfrm rot="16200000">
            <a:off x="6330836" y="2279073"/>
            <a:ext cx="2801389" cy="2758440"/>
          </a:xfrm>
          <a:prstGeom prst="circularArrow">
            <a:avLst>
              <a:gd name="adj1" fmla="val 5051"/>
              <a:gd name="adj2" fmla="val 445669"/>
              <a:gd name="adj3" fmla="val 21075911"/>
              <a:gd name="adj4" fmla="val 3089020"/>
              <a:gd name="adj5" fmla="val 7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87F69E73-ABAB-4CE9-8783-5773BAF1E4E6}"/>
              </a:ext>
            </a:extLst>
          </p:cNvPr>
          <p:cNvSpPr/>
          <p:nvPr/>
        </p:nvSpPr>
        <p:spPr>
          <a:xfrm rot="16200000">
            <a:off x="4879228" y="797675"/>
            <a:ext cx="5645033" cy="5760722"/>
          </a:xfrm>
          <a:prstGeom prst="circularArrow">
            <a:avLst>
              <a:gd name="adj1" fmla="val 2709"/>
              <a:gd name="adj2" fmla="val 292894"/>
              <a:gd name="adj3" fmla="val 21371687"/>
              <a:gd name="adj4" fmla="val 2186475"/>
              <a:gd name="adj5" fmla="val 428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905B9F-B3AA-444A-82C2-1D38B93EFE33}"/>
              </a:ext>
            </a:extLst>
          </p:cNvPr>
          <p:cNvSpPr/>
          <p:nvPr/>
        </p:nvSpPr>
        <p:spPr>
          <a:xfrm rot="5400000">
            <a:off x="3520202" y="919940"/>
            <a:ext cx="3420341" cy="4927024"/>
          </a:xfrm>
          <a:prstGeom prst="triangle">
            <a:avLst/>
          </a:prstGeom>
          <a:solidFill>
            <a:schemeClr val="accent2">
              <a:alpha val="25098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C336A-A9B0-4E7E-A068-7D032FE85FAA}"/>
              </a:ext>
            </a:extLst>
          </p:cNvPr>
          <p:cNvSpPr txBox="1"/>
          <p:nvPr/>
        </p:nvSpPr>
        <p:spPr>
          <a:xfrm>
            <a:off x="6701726" y="3770064"/>
            <a:ext cx="2059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Tactical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A5814-8510-47AC-8026-47650D6DA943}"/>
              </a:ext>
            </a:extLst>
          </p:cNvPr>
          <p:cNvSpPr txBox="1"/>
          <p:nvPr/>
        </p:nvSpPr>
        <p:spPr>
          <a:xfrm>
            <a:off x="6605323" y="5370851"/>
            <a:ext cx="2252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Strategic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987A56-61A0-48DB-9C40-085699EEAE4C}"/>
              </a:ext>
            </a:extLst>
          </p:cNvPr>
          <p:cNvSpPr txBox="1"/>
          <p:nvPr/>
        </p:nvSpPr>
        <p:spPr>
          <a:xfrm>
            <a:off x="3049015" y="2736502"/>
            <a:ext cx="1233030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dirty="0"/>
              <a:t>Area</a:t>
            </a:r>
          </a:p>
          <a:p>
            <a:r>
              <a:rPr lang="en-US" sz="2800" dirty="0"/>
              <a:t>Quality</a:t>
            </a:r>
          </a:p>
          <a:p>
            <a:r>
              <a:rPr lang="en-US" sz="2800" dirty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98052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1267FFD4-FC56-407F-B70E-DE485319CDB0}"/>
              </a:ext>
            </a:extLst>
          </p:cNvPr>
          <p:cNvSpPr/>
          <p:nvPr/>
        </p:nvSpPr>
        <p:spPr>
          <a:xfrm>
            <a:off x="10232921" y="2474352"/>
            <a:ext cx="867141" cy="33516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Experiment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736A249C-40D0-49EE-8D25-5E80C0AD3619}"/>
              </a:ext>
            </a:extLst>
          </p:cNvPr>
          <p:cNvSpPr/>
          <p:nvPr/>
        </p:nvSpPr>
        <p:spPr>
          <a:xfrm>
            <a:off x="10232921" y="1485144"/>
            <a:ext cx="1024634" cy="411510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Improvement</a:t>
            </a:r>
          </a:p>
          <a:p>
            <a:pPr algn="ctr"/>
            <a:r>
              <a:rPr lang="en-US" sz="1100" dirty="0"/>
              <a:t>Target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3B492E94-BD1E-42B8-8740-B6DB68A76933}"/>
              </a:ext>
            </a:extLst>
          </p:cNvPr>
          <p:cNvSpPr/>
          <p:nvPr/>
        </p:nvSpPr>
        <p:spPr>
          <a:xfrm rot="16200000">
            <a:off x="9236537" y="2446334"/>
            <a:ext cx="1882522" cy="1844527"/>
          </a:xfrm>
          <a:prstGeom prst="circularArrow">
            <a:avLst>
              <a:gd name="adj1" fmla="val 5051"/>
              <a:gd name="adj2" fmla="val 445669"/>
              <a:gd name="adj3" fmla="val 21075911"/>
              <a:gd name="adj4" fmla="val 3089020"/>
              <a:gd name="adj5" fmla="val 7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87F69E73-ABAB-4CE9-8783-5773BAF1E4E6}"/>
              </a:ext>
            </a:extLst>
          </p:cNvPr>
          <p:cNvSpPr/>
          <p:nvPr/>
        </p:nvSpPr>
        <p:spPr>
          <a:xfrm rot="16200000">
            <a:off x="8261161" y="1455811"/>
            <a:ext cx="3793440" cy="3852107"/>
          </a:xfrm>
          <a:prstGeom prst="circularArrow">
            <a:avLst>
              <a:gd name="adj1" fmla="val 2709"/>
              <a:gd name="adj2" fmla="val 292894"/>
              <a:gd name="adj3" fmla="val 21371687"/>
              <a:gd name="adj4" fmla="val 2186475"/>
              <a:gd name="adj5" fmla="val 42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905B9F-B3AA-444A-82C2-1D38B93EFE33}"/>
              </a:ext>
            </a:extLst>
          </p:cNvPr>
          <p:cNvSpPr/>
          <p:nvPr/>
        </p:nvSpPr>
        <p:spPr>
          <a:xfrm rot="5400000">
            <a:off x="7356085" y="1536592"/>
            <a:ext cx="2298456" cy="3294626"/>
          </a:xfrm>
          <a:prstGeom prst="triangle">
            <a:avLst/>
          </a:prstGeom>
          <a:solidFill>
            <a:schemeClr val="accent2">
              <a:alpha val="25098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C336A-A9B0-4E7E-A068-7D032FE85FAA}"/>
              </a:ext>
            </a:extLst>
          </p:cNvPr>
          <p:cNvSpPr txBox="1"/>
          <p:nvPr/>
        </p:nvSpPr>
        <p:spPr>
          <a:xfrm>
            <a:off x="9712765" y="3443707"/>
            <a:ext cx="930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Tactical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A5814-8510-47AC-8026-47650D6DA943}"/>
              </a:ext>
            </a:extLst>
          </p:cNvPr>
          <p:cNvSpPr txBox="1"/>
          <p:nvPr/>
        </p:nvSpPr>
        <p:spPr>
          <a:xfrm>
            <a:off x="9678302" y="4519429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Strategic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987A56-61A0-48DB-9C40-085699EEAE4C}"/>
              </a:ext>
            </a:extLst>
          </p:cNvPr>
          <p:cNvSpPr txBox="1"/>
          <p:nvPr/>
        </p:nvSpPr>
        <p:spPr>
          <a:xfrm>
            <a:off x="7046672" y="2914430"/>
            <a:ext cx="595035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dirty="0"/>
              <a:t>Area</a:t>
            </a:r>
          </a:p>
          <a:p>
            <a:r>
              <a:rPr lang="en-US" sz="1100" dirty="0"/>
              <a:t>Quality</a:t>
            </a:r>
          </a:p>
          <a:p>
            <a:r>
              <a:rPr lang="en-US" sz="1100" dirty="0"/>
              <a:t>Sync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CFCD588C-1C8F-41B8-B683-03F7EB12C2A0}"/>
              </a:ext>
            </a:extLst>
          </p:cNvPr>
          <p:cNvSpPr/>
          <p:nvPr/>
        </p:nvSpPr>
        <p:spPr>
          <a:xfrm>
            <a:off x="3393514" y="1915741"/>
            <a:ext cx="844152" cy="89377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Remediate Hazards causing CD Blockers</a:t>
            </a: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114474D9-8C35-4943-AED7-1C15763CE91A}"/>
              </a:ext>
            </a:extLst>
          </p:cNvPr>
          <p:cNvSpPr/>
          <p:nvPr/>
        </p:nvSpPr>
        <p:spPr>
          <a:xfrm rot="16200000">
            <a:off x="2398592" y="2470783"/>
            <a:ext cx="1882521" cy="1795626"/>
          </a:xfrm>
          <a:prstGeom prst="circularArrow">
            <a:avLst>
              <a:gd name="adj1" fmla="val 5051"/>
              <a:gd name="adj2" fmla="val 445669"/>
              <a:gd name="adj3" fmla="val 21075911"/>
              <a:gd name="adj4" fmla="val 3089020"/>
              <a:gd name="adj5" fmla="val 7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8092DDAC-8D46-481F-B30D-B0EAE81C3223}"/>
              </a:ext>
            </a:extLst>
          </p:cNvPr>
          <p:cNvSpPr/>
          <p:nvPr/>
        </p:nvSpPr>
        <p:spPr>
          <a:xfrm rot="16200000">
            <a:off x="1423744" y="1506872"/>
            <a:ext cx="3793438" cy="3749983"/>
          </a:xfrm>
          <a:prstGeom prst="circularArrow">
            <a:avLst>
              <a:gd name="adj1" fmla="val 2709"/>
              <a:gd name="adj2" fmla="val 292894"/>
              <a:gd name="adj3" fmla="val 21371687"/>
              <a:gd name="adj4" fmla="val 2186475"/>
              <a:gd name="adj5" fmla="val 428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B88EBF-1246-43AC-8BE2-88302AD0EDE6}"/>
              </a:ext>
            </a:extLst>
          </p:cNvPr>
          <p:cNvSpPr/>
          <p:nvPr/>
        </p:nvSpPr>
        <p:spPr>
          <a:xfrm rot="5400000">
            <a:off x="562478" y="1580263"/>
            <a:ext cx="2298455" cy="3207282"/>
          </a:xfrm>
          <a:prstGeom prst="triangle">
            <a:avLst/>
          </a:prstGeom>
          <a:solidFill>
            <a:schemeClr val="accent2">
              <a:alpha val="25098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517515-7ECE-4180-B514-F0529C62B247}"/>
              </a:ext>
            </a:extLst>
          </p:cNvPr>
          <p:cNvSpPr txBox="1"/>
          <p:nvPr/>
        </p:nvSpPr>
        <p:spPr>
          <a:xfrm>
            <a:off x="2874819" y="3443706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Tactical Loop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7909D7-B953-42FA-9394-A0B408AD35A1}"/>
              </a:ext>
            </a:extLst>
          </p:cNvPr>
          <p:cNvSpPr txBox="1"/>
          <p:nvPr/>
        </p:nvSpPr>
        <p:spPr>
          <a:xfrm>
            <a:off x="2840355" y="4519428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Strategic Loop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084CBC-CDDC-41B3-8D37-B972CB4D87F0}"/>
              </a:ext>
            </a:extLst>
          </p:cNvPr>
          <p:cNvSpPr txBox="1"/>
          <p:nvPr/>
        </p:nvSpPr>
        <p:spPr>
          <a:xfrm>
            <a:off x="291735" y="2914430"/>
            <a:ext cx="595035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dirty="0"/>
              <a:t>Area</a:t>
            </a:r>
          </a:p>
          <a:p>
            <a:r>
              <a:rPr lang="en-US" sz="1100" dirty="0"/>
              <a:t>Quality</a:t>
            </a:r>
          </a:p>
          <a:p>
            <a:r>
              <a:rPr lang="en-US" sz="1100" dirty="0"/>
              <a:t>Sync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9301F27-255B-4525-A4DF-3BEBBFD90CD7}"/>
              </a:ext>
            </a:extLst>
          </p:cNvPr>
          <p:cNvSpPr/>
          <p:nvPr/>
        </p:nvSpPr>
        <p:spPr>
          <a:xfrm>
            <a:off x="5334001" y="2914430"/>
            <a:ext cx="1306897" cy="6001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44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Arlo Belshee</dc:creator>
  <cp:lastModifiedBy>Arlo Belshee</cp:lastModifiedBy>
  <cp:revision>6</cp:revision>
  <dcterms:created xsi:type="dcterms:W3CDTF">2018-06-28T22:17:52Z</dcterms:created>
  <dcterms:modified xsi:type="dcterms:W3CDTF">2018-06-29T18:22:01Z</dcterms:modified>
</cp:coreProperties>
</file>