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FAE3-0734-8A43-015A-160A23BAE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flexdashboard</a:t>
            </a:r>
            <a:r>
              <a:rPr lang="en-AU" dirty="0"/>
              <a:t>: a poor man’s Shiny</a:t>
            </a:r>
          </a:p>
        </p:txBody>
      </p:sp>
    </p:spTree>
    <p:extLst>
      <p:ext uri="{BB962C8B-B14F-4D97-AF65-F5344CB8AC3E}">
        <p14:creationId xmlns:p14="http://schemas.microsoft.com/office/powerpoint/2010/main" val="12159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E0DD-99C4-E96D-436F-4D40700A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</a:t>
            </a:r>
            <a:r>
              <a:rPr lang="en-AU" dirty="0" err="1"/>
              <a:t>flexdashboards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0C3B-5256-E91D-671D-81D210950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1" y="2267111"/>
            <a:ext cx="3376770" cy="3636511"/>
          </a:xfrm>
        </p:spPr>
        <p:txBody>
          <a:bodyPr>
            <a:normAutofit fontScale="92500"/>
          </a:bodyPr>
          <a:lstStyle/>
          <a:p>
            <a:r>
              <a:rPr lang="en-AU" sz="2800" dirty="0" err="1"/>
              <a:t>flexdashboard</a:t>
            </a:r>
            <a:r>
              <a:rPr lang="en-AU" sz="2800" dirty="0"/>
              <a:t> is an R package to create interactive dashboards from a markdown file</a:t>
            </a:r>
          </a:p>
          <a:p>
            <a:r>
              <a:rPr lang="en-AU" sz="2800" dirty="0"/>
              <a:t>Save as html files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C6452-34BD-6313-7709-133CBCC6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65" y="2410959"/>
            <a:ext cx="7677524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5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D432-FDFD-0391-481F-3D579687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</a:t>
            </a:r>
            <a:r>
              <a:rPr lang="en-AU" dirty="0" err="1"/>
              <a:t>flexdashboards</a:t>
            </a:r>
            <a:r>
              <a:rPr lang="en-AU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6533-2E96-99EC-C569-808919A2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AU" sz="2800" dirty="0"/>
              <a:t>Coaches and athletes like interactive things</a:t>
            </a:r>
          </a:p>
          <a:p>
            <a:r>
              <a:rPr lang="en-AU" sz="2800" dirty="0"/>
              <a:t>Easy to build</a:t>
            </a:r>
          </a:p>
          <a:p>
            <a:r>
              <a:rPr lang="en-AU" sz="2800" dirty="0"/>
              <a:t>Secure Shiny servers are expensive</a:t>
            </a:r>
          </a:p>
          <a:p>
            <a:r>
              <a:rPr lang="en-AU" sz="2800" dirty="0"/>
              <a:t>Created files can be securely shared and stored</a:t>
            </a:r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136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92FC-02C9-3182-6AD4-013914A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F2A-8EDF-5423-26A5-91C059788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sz="2800" dirty="0" err="1"/>
              <a:t>Flexdashboard</a:t>
            </a:r>
            <a:r>
              <a:rPr lang="en-AU" sz="2800" dirty="0"/>
              <a:t> example</a:t>
            </a:r>
          </a:p>
          <a:p>
            <a:r>
              <a:rPr lang="en-AU" sz="2800" dirty="0"/>
              <a:t>Peek under the hood</a:t>
            </a:r>
          </a:p>
          <a:p>
            <a:pPr lvl="1"/>
            <a:r>
              <a:rPr lang="en-AU" sz="2400" dirty="0"/>
              <a:t>General structure</a:t>
            </a:r>
          </a:p>
          <a:p>
            <a:pPr lvl="1"/>
            <a:r>
              <a:rPr lang="en-AU" sz="2400" dirty="0"/>
              <a:t>Available features</a:t>
            </a:r>
          </a:p>
          <a:p>
            <a:pPr lvl="1"/>
            <a:r>
              <a:rPr lang="en-AU" sz="2400" dirty="0"/>
              <a:t>Limitations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2331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12</TotalTime>
  <Words>66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flexdashboard: a poor man’s Shiny</vt:lpstr>
      <vt:lpstr>What are flexdashboards?</vt:lpstr>
      <vt:lpstr>Why flexdashboards?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Hook, Arlo</dc:creator>
  <cp:lastModifiedBy>Hook, Arlo</cp:lastModifiedBy>
  <cp:revision>1</cp:revision>
  <dcterms:created xsi:type="dcterms:W3CDTF">2025-05-14T22:15:23Z</dcterms:created>
  <dcterms:modified xsi:type="dcterms:W3CDTF">2025-05-14T22:27:55Z</dcterms:modified>
</cp:coreProperties>
</file>