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3" r:id="rId2"/>
    <p:sldId id="374" r:id="rId3"/>
    <p:sldId id="375" r:id="rId4"/>
    <p:sldId id="376" r:id="rId5"/>
    <p:sldId id="378" r:id="rId6"/>
    <p:sldId id="379" r:id="rId7"/>
    <p:sldId id="381" r:id="rId8"/>
    <p:sldId id="383" r:id="rId9"/>
    <p:sldId id="380" r:id="rId10"/>
    <p:sldId id="384" r:id="rId11"/>
    <p:sldId id="385" r:id="rId12"/>
    <p:sldId id="386" r:id="rId13"/>
    <p:sldId id="387" r:id="rId14"/>
    <p:sldId id="388" r:id="rId15"/>
    <p:sldId id="382" r:id="rId16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ED0E1-7F0C-43E0-AAF9-0AEBE8FD327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61F55-CCD6-4189-B532-9BA254010A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124F-DBA1-4266-8EDD-F08E2D6F918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A1BB-29C2-472F-99EF-674AA855D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441237"/>
            <a:ext cx="687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Computing and Information Technology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5063" y="2278943"/>
            <a:ext cx="4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sng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</a:t>
            </a:r>
            <a:r>
              <a:rPr kumimoji="0" lang="en-IN" sz="2800" b="1" i="0" u="sng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800" b="1" i="0" u="sng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Delivery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92" y="3803444"/>
            <a:ext cx="56833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 smtClean="0"/>
              <a:t>Python</a:t>
            </a:r>
            <a:r>
              <a:rPr kumimoji="0" lang="en-IN" sz="1800" b="1" i="0" u="none" strike="noStrike" kern="1200" cap="none" spc="0" normalizeH="0" baseline="0" noProof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           </a:t>
            </a:r>
            <a:endParaRPr kumimoji="0" lang="en-IN" sz="2000" b="1" i="0" u="none" strike="noStrike" kern="1200" cap="none" spc="0" normalizeH="0" baseline="0" noProof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386" y="5470794"/>
            <a:ext cx="4572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0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endParaRPr kumimoji="0" lang="en-IN" sz="20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 smtClean="0">
                <a:ln w="0"/>
                <a:solidFill>
                  <a:prstClr val="black"/>
                </a:solidFill>
                <a:latin typeface="Calibri"/>
              </a:rPr>
              <a:t>Lokesh AR</a:t>
            </a:r>
            <a:endParaRPr kumimoji="0" lang="en-IN" sz="2000" b="1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20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R19TCS13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7640" y="2802413"/>
            <a:ext cx="27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400" b="1" dirty="0">
                <a:ln w="0"/>
                <a:solidFill>
                  <a:prstClr val="black"/>
                </a:solidFill>
                <a:latin typeface="Calibri"/>
              </a:rPr>
              <a:t>M</a:t>
            </a:r>
            <a:r>
              <a:rPr kumimoji="0" lang="en-IN" sz="24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.Tech </a:t>
            </a:r>
            <a:r>
              <a:rPr kumimoji="0" lang="en-IN" sz="2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IN" sz="24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II </a:t>
            </a:r>
            <a:r>
              <a:rPr kumimoji="0" lang="en-IN" sz="2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Semester</a:t>
            </a:r>
            <a:r>
              <a:rPr kumimoji="0" lang="en-IN" sz="1800" b="1" i="0" u="none" strike="noStrike" kern="1200" cap="none" spc="0" normalizeH="0" baseline="0" noProof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486" y="4441720"/>
            <a:ext cx="4049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Visualization Tool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1194"/>
          </a:xfrm>
        </p:spPr>
        <p:txBody>
          <a:bodyPr/>
          <a:lstStyle/>
          <a:p>
            <a:r>
              <a:rPr lang="en-US" dirty="0" err="1" smtClean="0"/>
              <a:t>Barplot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8274"/>
            <a:ext cx="7886700" cy="5288689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Barplot</a:t>
            </a:r>
            <a:r>
              <a:rPr lang="en-US" sz="1600" dirty="0" smtClean="0"/>
              <a:t> shows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relation between categorical variable </a:t>
            </a:r>
            <a:r>
              <a:rPr lang="en-US" sz="1600" dirty="0" smtClean="0"/>
              <a:t> and continuous variable</a:t>
            </a:r>
          </a:p>
          <a:p>
            <a:pPr marL="0" indent="0">
              <a:buNone/>
            </a:pPr>
            <a:r>
              <a:rPr lang="en-US" sz="1200" dirty="0" smtClean="0"/>
              <a:t>import </a:t>
            </a:r>
            <a:r>
              <a:rPr lang="en-US" sz="1200" dirty="0"/>
              <a:t>pandas as </a:t>
            </a:r>
            <a:r>
              <a:rPr lang="en-US" sz="1200" dirty="0" err="1"/>
              <a:t>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('titanic')</a:t>
            </a:r>
          </a:p>
          <a:p>
            <a:pPr marL="0" indent="0">
              <a:buNone/>
            </a:pPr>
            <a:r>
              <a:rPr lang="en-US" sz="1200" dirty="0"/>
              <a:t>#print(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sb.barplot</a:t>
            </a:r>
            <a:r>
              <a:rPr lang="en-US" sz="1200" dirty="0"/>
              <a:t>(x = "sex", y = "survived", hue = "class", data = 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800" dirty="0" err="1" smtClean="0"/>
              <a:t>Countplot</a:t>
            </a:r>
            <a:r>
              <a:rPr lang="en-US" sz="1800" dirty="0" smtClean="0"/>
              <a:t>()</a:t>
            </a:r>
            <a:endParaRPr lang="en-US" sz="1800" dirty="0"/>
          </a:p>
          <a:p>
            <a:pPr marL="0" indent="0">
              <a:buNone/>
            </a:pPr>
            <a:r>
              <a:rPr lang="en-US" sz="1200" dirty="0" smtClean="0"/>
              <a:t>    Special case of </a:t>
            </a:r>
            <a:r>
              <a:rPr lang="en-US" sz="1200" dirty="0" err="1" smtClean="0"/>
              <a:t>barplot</a:t>
            </a:r>
            <a:r>
              <a:rPr lang="en-US" sz="1200" dirty="0" smtClean="0"/>
              <a:t>() is </a:t>
            </a:r>
            <a:r>
              <a:rPr lang="en-US" sz="1200" dirty="0" err="1" smtClean="0"/>
              <a:t>countplot</a:t>
            </a:r>
            <a:r>
              <a:rPr lang="en-US" sz="1200" dirty="0" smtClean="0"/>
              <a:t> is to show number of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observations in each category.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('titanic')</a:t>
            </a:r>
          </a:p>
          <a:p>
            <a:pPr marL="0" indent="0">
              <a:buNone/>
            </a:pPr>
            <a:r>
              <a:rPr lang="en-US" sz="1200" dirty="0" err="1"/>
              <a:t>sb.countplot</a:t>
            </a:r>
            <a:r>
              <a:rPr lang="en-US" sz="1200" dirty="0"/>
              <a:t>(x = " class ", data = </a:t>
            </a:r>
            <a:r>
              <a:rPr lang="en-US" sz="1200" dirty="0" err="1"/>
              <a:t>df</a:t>
            </a:r>
            <a:r>
              <a:rPr lang="en-US" sz="1200" dirty="0"/>
              <a:t>, palette = "Blues");</a:t>
            </a:r>
          </a:p>
          <a:p>
            <a:pPr marL="0" indent="0">
              <a:buNone/>
            </a:pP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25" y="1251857"/>
            <a:ext cx="3503355" cy="2614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25" y="3866606"/>
            <a:ext cx="3325773" cy="25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028"/>
          </a:xfrm>
        </p:spPr>
        <p:txBody>
          <a:bodyPr/>
          <a:lstStyle/>
          <a:p>
            <a:r>
              <a:rPr lang="en-US" dirty="0" smtClean="0"/>
              <a:t>Boxplot()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5"/>
            <a:ext cx="7886700" cy="5105808"/>
          </a:xfrm>
        </p:spPr>
        <p:txBody>
          <a:bodyPr/>
          <a:lstStyle/>
          <a:p>
            <a:r>
              <a:rPr lang="en-US" dirty="0" smtClean="0"/>
              <a:t>Boxplot() displays wide-form of variety in data.</a:t>
            </a:r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seaborn</a:t>
            </a:r>
            <a:r>
              <a:rPr lang="en-US" sz="1600" dirty="0"/>
              <a:t> as </a:t>
            </a:r>
            <a:r>
              <a:rPr lang="en-US" sz="1600" dirty="0" err="1"/>
              <a:t>sb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matplotlib</a:t>
            </a:r>
            <a:r>
              <a:rPr lang="en-US" sz="1600" dirty="0"/>
              <a:t>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sb.load_dataset</a:t>
            </a:r>
            <a:r>
              <a:rPr lang="en-US" sz="1600" dirty="0"/>
              <a:t>('iris')</a:t>
            </a:r>
          </a:p>
          <a:p>
            <a:r>
              <a:rPr lang="en-US" sz="1600" dirty="0" err="1"/>
              <a:t>sb.boxplot</a:t>
            </a:r>
            <a:r>
              <a:rPr lang="en-US" sz="1600" dirty="0"/>
              <a:t>(data = </a:t>
            </a:r>
            <a:r>
              <a:rPr lang="en-US" sz="1600" dirty="0" err="1"/>
              <a:t>df</a:t>
            </a:r>
            <a:r>
              <a:rPr lang="en-US" sz="1600" dirty="0"/>
              <a:t>, orient = "v")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33" y="1565909"/>
            <a:ext cx="3228567" cy="2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6691"/>
          </a:xfrm>
        </p:spPr>
        <p:txBody>
          <a:bodyPr/>
          <a:lstStyle/>
          <a:p>
            <a:r>
              <a:rPr lang="en-US" dirty="0" err="1" smtClean="0"/>
              <a:t>FacetGrid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1817"/>
            <a:ext cx="7886700" cy="5843452"/>
          </a:xfrm>
        </p:spPr>
        <p:txBody>
          <a:bodyPr>
            <a:normAutofit/>
          </a:bodyPr>
          <a:lstStyle/>
          <a:p>
            <a:r>
              <a:rPr lang="en-US" sz="1400" dirty="0"/>
              <a:t>kind : {point, bar, count, box, violin, strip</a:t>
            </a:r>
            <a:r>
              <a:rPr lang="en-US" sz="1400" dirty="0" smtClean="0"/>
              <a:t>}</a:t>
            </a:r>
          </a:p>
          <a:p>
            <a:r>
              <a:rPr lang="en-US" sz="1400" dirty="0"/>
              <a:t>The advantage of using Facet is, we can input another variable into the plot.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The above </a:t>
            </a:r>
            <a:r>
              <a:rPr lang="en-US" sz="1400" dirty="0"/>
              <a:t>plot is divided into two plots based on a third variable called ‘diet’ using the ‘col’ parameter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100" dirty="0"/>
              <a:t>import pandas as </a:t>
            </a:r>
            <a:r>
              <a:rPr lang="en-US" sz="1100" dirty="0" err="1"/>
              <a:t>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seaborn</a:t>
            </a:r>
            <a:r>
              <a:rPr lang="en-US" sz="1100" dirty="0"/>
              <a:t> as </a:t>
            </a:r>
            <a:r>
              <a:rPr lang="en-US" sz="1100" dirty="0" err="1"/>
              <a:t>sb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matplotlib</a:t>
            </a:r>
            <a:r>
              <a:rPr lang="en-US" sz="1100" dirty="0"/>
              <a:t> import </a:t>
            </a:r>
            <a:r>
              <a:rPr lang="en-US" sz="1100" dirty="0" err="1"/>
              <a:t>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df</a:t>
            </a:r>
            <a:r>
              <a:rPr lang="en-US" sz="1100" dirty="0"/>
              <a:t> = </a:t>
            </a:r>
            <a:r>
              <a:rPr lang="en-US" sz="1100" dirty="0" err="1"/>
              <a:t>sb.load_dataset</a:t>
            </a:r>
            <a:r>
              <a:rPr lang="en-US" sz="1100" dirty="0"/>
              <a:t>('exercise')</a:t>
            </a:r>
          </a:p>
          <a:p>
            <a:pPr marL="0" indent="0">
              <a:buNone/>
            </a:pPr>
            <a:r>
              <a:rPr lang="en-US" sz="1100" dirty="0"/>
              <a:t>#print(</a:t>
            </a:r>
            <a:r>
              <a:rPr lang="en-US" sz="1100" dirty="0" err="1"/>
              <a:t>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sb.factorplot</a:t>
            </a:r>
            <a:r>
              <a:rPr lang="en-US" sz="1100" dirty="0"/>
              <a:t>(x = "time", y = "pulse", hue = "kind", kind = 'bar', col = "diet", data = </a:t>
            </a:r>
            <a:r>
              <a:rPr lang="en-US" sz="1100" dirty="0" err="1"/>
              <a:t>df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sz="1100" dirty="0" err="1"/>
              <a:t>plt.show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import </a:t>
            </a:r>
            <a:r>
              <a:rPr lang="en-US" sz="1100" dirty="0"/>
              <a:t>pandas as </a:t>
            </a:r>
            <a:r>
              <a:rPr lang="en-US" sz="1100" dirty="0" err="1"/>
              <a:t>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seaborn</a:t>
            </a:r>
            <a:r>
              <a:rPr lang="en-US" sz="1100" dirty="0"/>
              <a:t> as </a:t>
            </a:r>
            <a:r>
              <a:rPr lang="en-US" sz="1100" dirty="0" err="1"/>
              <a:t>sb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matplotlib</a:t>
            </a:r>
            <a:r>
              <a:rPr lang="en-US" sz="1100" dirty="0"/>
              <a:t> import </a:t>
            </a:r>
            <a:r>
              <a:rPr lang="en-US" sz="1100" dirty="0" err="1"/>
              <a:t>pyplot</a:t>
            </a:r>
            <a:r>
              <a:rPr lang="en-US" sz="1100" dirty="0"/>
              <a:t> as </a:t>
            </a:r>
            <a:r>
              <a:rPr lang="en-US" sz="1100" dirty="0" err="1"/>
              <a:t>plt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df</a:t>
            </a:r>
            <a:r>
              <a:rPr lang="en-US" sz="1100" dirty="0"/>
              <a:t> = </a:t>
            </a:r>
            <a:r>
              <a:rPr lang="en-US" sz="1100" dirty="0" err="1"/>
              <a:t>sb.load_dataset</a:t>
            </a:r>
            <a:r>
              <a:rPr lang="en-US" sz="1100" dirty="0"/>
              <a:t>('titanic')</a:t>
            </a:r>
          </a:p>
          <a:p>
            <a:pPr marL="0" indent="0">
              <a:buNone/>
            </a:pPr>
            <a:r>
              <a:rPr lang="en-US" sz="1100" dirty="0"/>
              <a:t>#print(</a:t>
            </a:r>
            <a:r>
              <a:rPr lang="en-US" sz="1100" dirty="0" err="1"/>
              <a:t>df</a:t>
            </a:r>
            <a:r>
              <a:rPr lang="en-US" sz="1100" dirty="0"/>
              <a:t>)</a:t>
            </a:r>
          </a:p>
          <a:p>
            <a:pPr marL="0" indent="0">
              <a:buNone/>
            </a:pPr>
            <a:r>
              <a:rPr lang="en-US" sz="1100" dirty="0" err="1"/>
              <a:t>sb.factorplot</a:t>
            </a:r>
            <a:r>
              <a:rPr lang="en-US" sz="1100" dirty="0"/>
              <a:t>("alive", col = "deck", </a:t>
            </a:r>
            <a:r>
              <a:rPr lang="en-US" sz="1100" dirty="0" err="1"/>
              <a:t>col_wrap</a:t>
            </a:r>
            <a:r>
              <a:rPr lang="en-US" sz="1100" dirty="0"/>
              <a:t> = 3,data = </a:t>
            </a:r>
            <a:r>
              <a:rPr lang="en-US" sz="1100" dirty="0" err="1"/>
              <a:t>df</a:t>
            </a:r>
            <a:r>
              <a:rPr lang="en-US" sz="1100" dirty="0"/>
              <a:t>[</a:t>
            </a:r>
            <a:r>
              <a:rPr lang="en-US" sz="1100" dirty="0" err="1"/>
              <a:t>df.deck.notnull</a:t>
            </a:r>
            <a:r>
              <a:rPr lang="en-US" sz="1100" dirty="0"/>
              <a:t>()],kind = "count")</a:t>
            </a:r>
          </a:p>
          <a:p>
            <a:pPr marL="0" indent="0">
              <a:buNone/>
            </a:pPr>
            <a:r>
              <a:rPr lang="en-US" sz="1100" dirty="0" err="1"/>
              <a:t>plt.show</a:t>
            </a:r>
            <a:r>
              <a:rPr lang="en-US" sz="1100" dirty="0"/>
              <a:t>()</a:t>
            </a:r>
            <a:endParaRPr lang="en-US" sz="11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24" y="4058576"/>
            <a:ext cx="2856676" cy="2592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93" y="1713344"/>
            <a:ext cx="3804202" cy="22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525"/>
          </a:xfrm>
        </p:spPr>
        <p:txBody>
          <a:bodyPr/>
          <a:lstStyle/>
          <a:p>
            <a:r>
              <a:rPr lang="en-US" dirty="0" smtClean="0"/>
              <a:t>Linear Regression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6651"/>
            <a:ext cx="7886700" cy="5210312"/>
          </a:xfrm>
        </p:spPr>
        <p:txBody>
          <a:bodyPr/>
          <a:lstStyle/>
          <a:p>
            <a:r>
              <a:rPr lang="en-US" sz="1400" dirty="0" smtClean="0"/>
              <a:t>There are 2 functions available </a:t>
            </a:r>
            <a:r>
              <a:rPr lang="en-US" sz="1400" dirty="0" err="1" smtClean="0"/>
              <a:t>regplot</a:t>
            </a:r>
            <a:r>
              <a:rPr lang="en-US" sz="1400" dirty="0" smtClean="0"/>
              <a:t>() and </a:t>
            </a:r>
            <a:r>
              <a:rPr lang="en-US" sz="1400" dirty="0" err="1" smtClean="0"/>
              <a:t>implot</a:t>
            </a:r>
            <a:r>
              <a:rPr lang="en-US" sz="1400" dirty="0" smtClean="0"/>
              <a:t>().</a:t>
            </a:r>
          </a:p>
          <a:p>
            <a:r>
              <a:rPr lang="en-US" sz="1400" dirty="0" err="1" smtClean="0"/>
              <a:t>Regplot</a:t>
            </a:r>
            <a:r>
              <a:rPr lang="en-US" sz="1400" dirty="0" smtClean="0"/>
              <a:t>(): Accepts x and y variables in variety of formats(</a:t>
            </a:r>
            <a:r>
              <a:rPr lang="en-US" sz="1400" dirty="0" err="1" smtClean="0"/>
              <a:t>arrays,Pandas,series</a:t>
            </a:r>
            <a:r>
              <a:rPr lang="en-US" sz="1400" dirty="0" smtClean="0"/>
              <a:t> objects,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refrence</a:t>
            </a:r>
            <a:r>
              <a:rPr lang="en-US" sz="1400" dirty="0" smtClean="0"/>
              <a:t> to variables in pandas </a:t>
            </a:r>
            <a:r>
              <a:rPr lang="en-US" sz="1400" dirty="0" err="1" smtClean="0"/>
              <a:t>dataframe</a:t>
            </a:r>
            <a:r>
              <a:rPr lang="en-US" sz="1400" dirty="0" smtClean="0"/>
              <a:t>).</a:t>
            </a:r>
          </a:p>
          <a:p>
            <a:pPr marL="0" indent="0">
              <a:buNone/>
            </a:pPr>
            <a:r>
              <a:rPr lang="en-US" sz="1400" dirty="0" err="1" smtClean="0"/>
              <a:t>Implot</a:t>
            </a:r>
            <a:r>
              <a:rPr lang="en-US" sz="1400" dirty="0" smtClean="0"/>
              <a:t>(): Accepts x and y variables and must be as strings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sb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matplotlib</a:t>
            </a:r>
            <a:r>
              <a:rPr lang="en-US" sz="1400" dirty="0"/>
              <a:t> import </a:t>
            </a:r>
            <a:r>
              <a:rPr lang="en-US" sz="1400" dirty="0" err="1"/>
              <a:t>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sb.load_dataset</a:t>
            </a:r>
            <a:r>
              <a:rPr lang="en-US" sz="1400" dirty="0"/>
              <a:t>('tips')</a:t>
            </a:r>
          </a:p>
          <a:p>
            <a:pPr marL="0" indent="0">
              <a:buNone/>
            </a:pPr>
            <a:r>
              <a:rPr lang="en-US" sz="1400" dirty="0" err="1"/>
              <a:t>sb.regplot</a:t>
            </a:r>
            <a:r>
              <a:rPr lang="en-US" sz="1400" dirty="0"/>
              <a:t>(x = "</a:t>
            </a:r>
            <a:r>
              <a:rPr lang="en-US" sz="1400" dirty="0" err="1"/>
              <a:t>total_bill</a:t>
            </a:r>
            <a:r>
              <a:rPr lang="en-US" sz="1400" dirty="0"/>
              <a:t>", y = "tip", data = </a:t>
            </a:r>
            <a:r>
              <a:rPr lang="en-US" sz="1400" dirty="0" err="1"/>
              <a:t>df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sb.lmplot</a:t>
            </a:r>
            <a:r>
              <a:rPr lang="en-US" sz="1400" dirty="0"/>
              <a:t>(x = "</a:t>
            </a:r>
            <a:r>
              <a:rPr lang="en-US" sz="1400" dirty="0" err="1"/>
              <a:t>total_bill</a:t>
            </a:r>
            <a:r>
              <a:rPr lang="en-US" sz="1400" dirty="0"/>
              <a:t>", y = "tip", data = </a:t>
            </a:r>
            <a:r>
              <a:rPr lang="en-US" sz="1400" dirty="0" err="1"/>
              <a:t>df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 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94" y="1568176"/>
            <a:ext cx="3231832" cy="43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0262"/>
            <a:ext cx="7886700" cy="6387737"/>
          </a:xfrm>
        </p:spPr>
        <p:txBody>
          <a:bodyPr>
            <a:normAutofit/>
          </a:bodyPr>
          <a:lstStyle/>
          <a:p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('tips')</a:t>
            </a:r>
          </a:p>
          <a:p>
            <a:r>
              <a:rPr lang="en-US" sz="1200" dirty="0" err="1"/>
              <a:t>sb.lmplot</a:t>
            </a:r>
            <a:r>
              <a:rPr lang="en-US" sz="1200" dirty="0"/>
              <a:t>(x = "size", y = "tip", data = 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</a:t>
            </a:r>
            <a:r>
              <a:rPr lang="en-US" sz="1200" dirty="0" err="1"/>
              <a:t>anscombe</a:t>
            </a:r>
            <a:r>
              <a:rPr lang="en-US" sz="1200" dirty="0"/>
              <a:t>')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sb.lmplot</a:t>
            </a:r>
            <a:r>
              <a:rPr lang="en-US" sz="1200" dirty="0"/>
              <a:t>(x="x", y="y", data=</a:t>
            </a:r>
            <a:r>
              <a:rPr lang="en-US" sz="1200" dirty="0" err="1"/>
              <a:t>df.query</a:t>
            </a:r>
            <a:r>
              <a:rPr lang="en-US" sz="1200" dirty="0"/>
              <a:t>("dataset == 'I'"))</a:t>
            </a:r>
          </a:p>
          <a:p>
            <a:r>
              <a:rPr lang="en-US" sz="1200" dirty="0" err="1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</a:t>
            </a:r>
            <a:r>
              <a:rPr lang="en-US" sz="1200" dirty="0" err="1"/>
              <a:t>anscombe</a:t>
            </a:r>
            <a:r>
              <a:rPr lang="en-US" sz="1200" dirty="0"/>
              <a:t>')</a:t>
            </a:r>
          </a:p>
          <a:p>
            <a:r>
              <a:rPr lang="en-US" sz="1200" dirty="0" err="1"/>
              <a:t>sb.lmplot</a:t>
            </a:r>
            <a:r>
              <a:rPr lang="en-US" sz="1200" dirty="0"/>
              <a:t>(x = "x", y = "y", data = </a:t>
            </a:r>
            <a:r>
              <a:rPr lang="en-US" sz="1200" dirty="0" err="1"/>
              <a:t>df.query</a:t>
            </a:r>
            <a:r>
              <a:rPr lang="en-US" sz="1200" dirty="0"/>
              <a:t>("dataset == 'II'"),order = 2)</a:t>
            </a:r>
          </a:p>
          <a:p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37" y="0"/>
            <a:ext cx="33909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37" y="3778470"/>
            <a:ext cx="2945402" cy="2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8396"/>
            <a:ext cx="7886700" cy="1325563"/>
          </a:xfrm>
        </p:spPr>
        <p:txBody>
          <a:bodyPr/>
          <a:lstStyle/>
          <a:p>
            <a:r>
              <a:rPr lang="en-US" alt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3114"/>
          </a:xfrm>
        </p:spPr>
        <p:txBody>
          <a:bodyPr/>
          <a:lstStyle/>
          <a:p>
            <a:r>
              <a:rPr lang="en-US" altLang="en-US" dirty="0" smtClean="0"/>
              <a:t>Definition: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82" y="1686288"/>
            <a:ext cx="78867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en-US" dirty="0" err="1" smtClean="0"/>
              <a:t>Seaborn</a:t>
            </a:r>
            <a:r>
              <a:rPr lang="en-US" altLang="en-US" dirty="0" smtClean="0"/>
              <a:t> is built on top of Python core visualization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library and it serves as complement not replacement.</a:t>
            </a:r>
          </a:p>
          <a:p>
            <a:pPr marL="457200" indent="-457200">
              <a:buAutoNum type="arabicPeriod"/>
            </a:pPr>
            <a:r>
              <a:rPr lang="en-US" altLang="en-US" dirty="0" smtClean="0"/>
              <a:t>Features :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Built in Themes.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Visualizing Univariate and bivariate data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Fitting and visualizing linear Regression Models.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Plotting statistical time series data.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 err="1" smtClean="0"/>
              <a:t>Seaborn</a:t>
            </a:r>
            <a:r>
              <a:rPr lang="en-US" altLang="en-US" dirty="0" smtClean="0"/>
              <a:t> works well with </a:t>
            </a:r>
            <a:r>
              <a:rPr lang="en-US" altLang="en-US" dirty="0" err="1" smtClean="0"/>
              <a:t>numpy</a:t>
            </a:r>
            <a:r>
              <a:rPr lang="en-US" altLang="en-US" dirty="0" smtClean="0"/>
              <a:t> and pandas Data Structures.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comes with built in Themes for styling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Graphics.  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5015"/>
          </a:xfrm>
        </p:spPr>
        <p:txBody>
          <a:bodyPr/>
          <a:lstStyle/>
          <a:p>
            <a:r>
              <a:rPr lang="en-US" altLang="en-US" dirty="0" smtClean="0"/>
              <a:t>Installation:	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0775"/>
            <a:ext cx="7886700" cy="505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Pip Install </a:t>
            </a:r>
            <a:r>
              <a:rPr lang="en-US" altLang="en-US" dirty="0" err="1" smtClean="0"/>
              <a:t>seaborn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/>
              <a:t>Conda</a:t>
            </a:r>
            <a:r>
              <a:rPr lang="en-US" altLang="en-US" dirty="0" smtClean="0"/>
              <a:t> install </a:t>
            </a:r>
            <a:r>
              <a:rPr lang="en-US" altLang="en-US" dirty="0" err="1" smtClean="0"/>
              <a:t>seaborn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Dependencies : </a:t>
            </a:r>
          </a:p>
          <a:p>
            <a:pPr marL="0" indent="0">
              <a:buNone/>
            </a:pPr>
            <a:r>
              <a:rPr lang="en-US" altLang="en-US" sz="1600" dirty="0" smtClean="0"/>
              <a:t>Python 2.7 or Higher</a:t>
            </a:r>
          </a:p>
          <a:p>
            <a:pPr marL="0" indent="0">
              <a:buNone/>
            </a:pPr>
            <a:r>
              <a:rPr lang="en-US" altLang="en-US" sz="1600" dirty="0" err="1" smtClean="0"/>
              <a:t>Numpy</a:t>
            </a:r>
            <a:endParaRPr lang="en-US" altLang="en-US" sz="1600" dirty="0" smtClean="0"/>
          </a:p>
          <a:p>
            <a:pPr marL="0" indent="0">
              <a:buNone/>
            </a:pPr>
            <a:r>
              <a:rPr lang="en-US" altLang="en-US" sz="1600" dirty="0" err="1" smtClean="0"/>
              <a:t>Scipy</a:t>
            </a:r>
            <a:endParaRPr lang="en-US" altLang="en-US" sz="1600" dirty="0" smtClean="0"/>
          </a:p>
          <a:p>
            <a:pPr marL="0" indent="0">
              <a:buNone/>
            </a:pPr>
            <a:r>
              <a:rPr lang="en-US" altLang="en-US" sz="1600" dirty="0" smtClean="0"/>
              <a:t>Pandas</a:t>
            </a:r>
          </a:p>
          <a:p>
            <a:pPr marL="0" indent="0">
              <a:buNone/>
            </a:pPr>
            <a:r>
              <a:rPr lang="en-US" altLang="en-US" sz="1600" dirty="0" err="1" smtClean="0"/>
              <a:t>Matplotlib</a:t>
            </a:r>
            <a:endParaRPr lang="en-US" altLang="en-US" sz="1600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How to Import : </a:t>
            </a:r>
          </a:p>
          <a:p>
            <a:pPr marL="0" indent="0">
              <a:buNone/>
            </a:pPr>
            <a:r>
              <a:rPr lang="en-US" altLang="en-US" sz="1400" dirty="0" smtClean="0"/>
              <a:t>Import pandas as </a:t>
            </a:r>
            <a:r>
              <a:rPr lang="en-US" altLang="en-US" sz="1400" dirty="0" err="1" smtClean="0"/>
              <a:t>pd</a:t>
            </a:r>
            <a:endParaRPr lang="en-US" altLang="en-US" sz="1400" dirty="0" smtClean="0"/>
          </a:p>
          <a:p>
            <a:pPr marL="0" indent="0">
              <a:buNone/>
            </a:pPr>
            <a:r>
              <a:rPr lang="en-US" altLang="en-US" sz="1400" dirty="0" smtClean="0"/>
              <a:t>From </a:t>
            </a:r>
            <a:r>
              <a:rPr lang="en-US" altLang="en-US" sz="1400" dirty="0" err="1" smtClean="0"/>
              <a:t>matplotlib</a:t>
            </a:r>
            <a:r>
              <a:rPr lang="en-US" altLang="en-US" sz="1400" dirty="0" smtClean="0"/>
              <a:t> import </a:t>
            </a:r>
            <a:r>
              <a:rPr lang="en-US" altLang="en-US" sz="1400" dirty="0" err="1" smtClean="0"/>
              <a:t>pyplot</a:t>
            </a:r>
            <a:r>
              <a:rPr lang="en-US" altLang="en-US" sz="1400" dirty="0" smtClean="0"/>
              <a:t> as </a:t>
            </a:r>
            <a:r>
              <a:rPr lang="en-US" altLang="en-US" sz="1400" dirty="0" err="1" smtClean="0"/>
              <a:t>plt</a:t>
            </a:r>
            <a:endParaRPr lang="en-US" altLang="en-US" sz="1400" dirty="0" smtClean="0"/>
          </a:p>
          <a:p>
            <a:pPr marL="0" indent="0">
              <a:buNone/>
            </a:pPr>
            <a:r>
              <a:rPr lang="en-US" altLang="en-US" sz="1400" dirty="0" smtClean="0"/>
              <a:t>Import </a:t>
            </a:r>
            <a:r>
              <a:rPr lang="en-US" altLang="en-US" sz="1400" dirty="0" err="1" smtClean="0"/>
              <a:t>seaborn</a:t>
            </a:r>
            <a:r>
              <a:rPr lang="en-US" altLang="en-US" sz="1400" dirty="0" smtClean="0"/>
              <a:t> as </a:t>
            </a:r>
            <a:r>
              <a:rPr lang="en-US" altLang="en-US" sz="1400" dirty="0" err="1" smtClean="0"/>
              <a:t>sb</a:t>
            </a:r>
            <a:r>
              <a:rPr lang="en-US" altLang="en-US" sz="1400" dirty="0" smtClean="0"/>
              <a:t> 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/>
          <a:lstStyle/>
          <a:p>
            <a:r>
              <a:rPr lang="en-US" altLang="en-US" dirty="0" smtClean="0"/>
              <a:t>Datasets: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09"/>
            <a:ext cx="7886700" cy="534815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Seaborn</a:t>
            </a:r>
            <a:r>
              <a:rPr lang="en-US" sz="1600" dirty="0" smtClean="0"/>
              <a:t> comes with important Datasets when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 as installed.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/>
              <a:t>You can load the dataset using </a:t>
            </a:r>
            <a:r>
              <a:rPr lang="en-US" sz="1600" dirty="0" err="1"/>
              <a:t>load_dataset</a:t>
            </a:r>
            <a:r>
              <a:rPr lang="en-US" sz="16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get_dataset_names</a:t>
            </a:r>
            <a:r>
              <a:rPr lang="en-US" sz="1600" dirty="0"/>
              <a:t>() </a:t>
            </a:r>
            <a:r>
              <a:rPr lang="en-US" sz="1600" dirty="0" smtClean="0"/>
              <a:t>: you can get the list of datasets using this function.</a:t>
            </a:r>
          </a:p>
          <a:p>
            <a:pPr marL="0" indent="0">
              <a:buNone/>
            </a:pPr>
            <a:r>
              <a:rPr lang="en-US" sz="1600" dirty="0" smtClean="0"/>
              <a:t>       import </a:t>
            </a:r>
            <a:r>
              <a:rPr lang="en-US" sz="1600" dirty="0" err="1"/>
              <a:t>seaborn</a:t>
            </a:r>
            <a:r>
              <a:rPr lang="en-US" sz="1600" dirty="0"/>
              <a:t> as </a:t>
            </a:r>
            <a:r>
              <a:rPr lang="en-US" sz="1600" dirty="0" err="1" smtClean="0"/>
              <a:t>sb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print </a:t>
            </a:r>
            <a:r>
              <a:rPr lang="en-US" sz="1600" dirty="0" err="1"/>
              <a:t>sb.get_dataset_names</a:t>
            </a:r>
            <a:r>
              <a:rPr lang="en-US" sz="1600" dirty="0"/>
              <a:t>()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         ['</a:t>
            </a:r>
            <a:r>
              <a:rPr lang="en-US" sz="1400" dirty="0" err="1"/>
              <a:t>anscombe</a:t>
            </a:r>
            <a:r>
              <a:rPr lang="en-US" sz="1400" dirty="0"/>
              <a:t>', 'attention', '</a:t>
            </a:r>
            <a:r>
              <a:rPr lang="en-US" sz="1400" dirty="0" err="1"/>
              <a:t>brain_networks</a:t>
            </a:r>
            <a:r>
              <a:rPr lang="en-US" sz="1400" dirty="0"/>
              <a:t>', '</a:t>
            </a:r>
            <a:r>
              <a:rPr lang="en-US" sz="1400" dirty="0" err="1"/>
              <a:t>car_crashes</a:t>
            </a:r>
            <a:r>
              <a:rPr lang="en-US" sz="1400" dirty="0"/>
              <a:t>', 'diamonds', 'dots', 'exercise', 'flights', '</a:t>
            </a:r>
            <a:r>
              <a:rPr lang="en-US" sz="1400" dirty="0" err="1"/>
              <a:t>fmri</a:t>
            </a:r>
            <a:r>
              <a:rPr lang="en-US" sz="1400" dirty="0"/>
              <a:t>', 'gammas', 'iris', 'mpg', </a:t>
            </a:r>
            <a:r>
              <a:rPr lang="en-US" sz="1400" dirty="0" smtClean="0"/>
              <a:t>       'planets</a:t>
            </a:r>
            <a:r>
              <a:rPr lang="en-US" sz="1400" dirty="0"/>
              <a:t>', 'tips', 'titanic</a:t>
            </a:r>
            <a:r>
              <a:rPr lang="en-US" sz="1400" dirty="0" smtClean="0"/>
              <a:t>']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 smtClean="0"/>
              <a:t>Example for Importing Dataset: </a:t>
            </a:r>
          </a:p>
          <a:p>
            <a:pPr marL="0" indent="0"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as </a:t>
            </a:r>
            <a:r>
              <a:rPr lang="en-US" sz="1400" dirty="0" err="1" smtClean="0"/>
              <a:t>sb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Df</a:t>
            </a:r>
            <a:r>
              <a:rPr lang="en-US" sz="1400" dirty="0" smtClean="0"/>
              <a:t>=</a:t>
            </a:r>
            <a:r>
              <a:rPr lang="en-US" sz="1400" dirty="0" err="1" smtClean="0"/>
              <a:t>sb.load_dataset</a:t>
            </a:r>
            <a:r>
              <a:rPr lang="en-US" sz="1400" dirty="0" smtClean="0"/>
              <a:t>(‘tips’)</a:t>
            </a:r>
          </a:p>
          <a:p>
            <a:pPr marL="0" indent="0">
              <a:buNone/>
            </a:pPr>
            <a:r>
              <a:rPr lang="en-US" sz="1400" dirty="0" smtClean="0"/>
              <a:t>Print(</a:t>
            </a:r>
            <a:r>
              <a:rPr lang="en-US" sz="1400" dirty="0" err="1" smtClean="0"/>
              <a:t>df.head</a:t>
            </a:r>
            <a:r>
              <a:rPr lang="en-US" sz="1400" dirty="0" smtClean="0"/>
              <a:t>())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total_bill</a:t>
            </a:r>
            <a:r>
              <a:rPr lang="en-US" sz="1400" dirty="0"/>
              <a:t>  tip   sex    smoker day  time   size</a:t>
            </a:r>
          </a:p>
          <a:p>
            <a:pPr marL="0" indent="0">
              <a:buNone/>
            </a:pPr>
            <a:r>
              <a:rPr lang="en-US" sz="1400" dirty="0"/>
              <a:t>0    16.99    1.01   Female  No    Sun  Dinner  2</a:t>
            </a:r>
          </a:p>
          <a:p>
            <a:pPr marL="0" indent="0">
              <a:buNone/>
            </a:pPr>
            <a:r>
              <a:rPr lang="en-US" sz="1400" dirty="0"/>
              <a:t>1    10.34    1.66   Male    No    Sun  Dinner  3</a:t>
            </a:r>
          </a:p>
          <a:p>
            <a:pPr marL="0" indent="0">
              <a:buNone/>
            </a:pPr>
            <a:r>
              <a:rPr lang="en-US" sz="1400" dirty="0"/>
              <a:t>2    21.01    3.50   Male    No    Sun  Dinner  3</a:t>
            </a:r>
          </a:p>
          <a:p>
            <a:pPr marL="0" indent="0">
              <a:buNone/>
            </a:pPr>
            <a:r>
              <a:rPr lang="en-US" sz="1400" dirty="0"/>
              <a:t>3    23.68    3.31   Male    No    Sun  Dinner  2</a:t>
            </a:r>
          </a:p>
          <a:p>
            <a:pPr marL="0" indent="0">
              <a:buNone/>
            </a:pPr>
            <a:r>
              <a:rPr lang="en-US" sz="1400" dirty="0"/>
              <a:t>4    24.59    3.61   Female  No    Sun  Dinner  4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altLang="en-US" dirty="0" smtClean="0"/>
              <a:t>Color Pallets: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9531"/>
            <a:ext cx="7886700" cy="502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Seaborn</a:t>
            </a:r>
            <a:r>
              <a:rPr lang="en-US" sz="2000" dirty="0" smtClean="0"/>
              <a:t> provides a function </a:t>
            </a:r>
            <a:r>
              <a:rPr lang="en-US" sz="2000" dirty="0" err="1" smtClean="0"/>
              <a:t>color_pallete</a:t>
            </a:r>
            <a:r>
              <a:rPr lang="en-US" sz="2000" dirty="0" smtClean="0"/>
              <a:t>() which can be used while plotting and give meaning full value 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from </a:t>
            </a:r>
            <a:r>
              <a:rPr lang="en-US" sz="1400" dirty="0" err="1"/>
              <a:t>matplotlib</a:t>
            </a:r>
            <a:r>
              <a:rPr lang="en-US" sz="1400" dirty="0"/>
              <a:t> import </a:t>
            </a:r>
            <a:r>
              <a:rPr lang="en-US" sz="1400" dirty="0" err="1"/>
              <a:t>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sb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current_palette</a:t>
            </a:r>
            <a:r>
              <a:rPr lang="en-US" sz="1400" dirty="0"/>
              <a:t> = </a:t>
            </a:r>
            <a:r>
              <a:rPr lang="en-US" sz="1400" dirty="0" err="1"/>
              <a:t>sb.color_palette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sb.palplot</a:t>
            </a:r>
            <a:r>
              <a:rPr lang="en-US" sz="1400" dirty="0"/>
              <a:t>(</a:t>
            </a:r>
            <a:r>
              <a:rPr lang="en-US" sz="1400" dirty="0" err="1"/>
              <a:t>current_palette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Here </a:t>
            </a:r>
            <a:r>
              <a:rPr lang="en-US" sz="2000" dirty="0" err="1" smtClean="0"/>
              <a:t>seaborn.palplot</a:t>
            </a:r>
            <a:r>
              <a:rPr lang="en-US" sz="2000" dirty="0" smtClean="0"/>
              <a:t>() function plots the color along the horizontal array.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47018"/>
            <a:ext cx="7753350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1491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Plotting Univariate Distribution:</a:t>
            </a: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8240"/>
            <a:ext cx="7886700" cy="5538651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sz="3200" dirty="0" err="1" smtClean="0"/>
              <a:t>Distplot</a:t>
            </a:r>
            <a:r>
              <a:rPr lang="en-US" sz="3200" dirty="0" smtClean="0"/>
              <a:t>():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Distrubution</a:t>
            </a:r>
            <a:r>
              <a:rPr lang="en-US" dirty="0" smtClean="0"/>
              <a:t> of data is univariate.</a:t>
            </a:r>
          </a:p>
          <a:p>
            <a:pPr marL="0" indent="0">
              <a:buNone/>
            </a:pPr>
            <a:r>
              <a:rPr lang="en-US" dirty="0" err="1" smtClean="0"/>
              <a:t>Seaborn.distplot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Parameters : </a:t>
            </a:r>
          </a:p>
          <a:p>
            <a:pPr marL="0" indent="0">
              <a:buNone/>
            </a:pPr>
            <a:r>
              <a:rPr lang="en-US" dirty="0" smtClean="0"/>
              <a:t>data {Series ,1d array of a list}</a:t>
            </a:r>
          </a:p>
          <a:p>
            <a:pPr marL="0" indent="0">
              <a:buNone/>
            </a:pPr>
            <a:r>
              <a:rPr lang="en-US" dirty="0" smtClean="0"/>
              <a:t>Bins { Specification of </a:t>
            </a:r>
            <a:r>
              <a:rPr lang="en-US" dirty="0" err="1" smtClean="0"/>
              <a:t>hist</a:t>
            </a:r>
            <a:r>
              <a:rPr lang="en-US" dirty="0" smtClean="0"/>
              <a:t> bins}</a:t>
            </a:r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 :{ bool </a:t>
            </a:r>
            <a:r>
              <a:rPr lang="en-US" dirty="0" err="1" smtClean="0"/>
              <a:t>ie</a:t>
            </a:r>
            <a:r>
              <a:rPr lang="en-US" dirty="0" smtClean="0"/>
              <a:t> True/False}</a:t>
            </a:r>
          </a:p>
          <a:p>
            <a:pPr marL="0" indent="0">
              <a:buNone/>
            </a:pPr>
            <a:r>
              <a:rPr lang="en-US" dirty="0" err="1" smtClean="0"/>
              <a:t>Kde</a:t>
            </a:r>
            <a:r>
              <a:rPr lang="en-US" dirty="0" smtClean="0"/>
              <a:t> : {bool </a:t>
            </a:r>
            <a:r>
              <a:rPr lang="en-US" dirty="0" err="1"/>
              <a:t>ie</a:t>
            </a:r>
            <a:r>
              <a:rPr lang="en-US" dirty="0"/>
              <a:t> True/False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smtClean="0"/>
              <a:t>Example: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import </a:t>
            </a:r>
            <a:r>
              <a:rPr lang="en-US" sz="1900" dirty="0"/>
              <a:t>pandas as </a:t>
            </a:r>
            <a:r>
              <a:rPr lang="en-US" sz="1900" dirty="0" err="1"/>
              <a:t>pd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import </a:t>
            </a:r>
            <a:r>
              <a:rPr lang="en-US" sz="1900" dirty="0" err="1"/>
              <a:t>seaborn</a:t>
            </a:r>
            <a:r>
              <a:rPr lang="en-US" sz="1900" dirty="0"/>
              <a:t> as </a:t>
            </a:r>
            <a:r>
              <a:rPr lang="en-US" sz="1900" dirty="0" err="1"/>
              <a:t>sb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from </a:t>
            </a:r>
            <a:r>
              <a:rPr lang="en-US" sz="1900" dirty="0" err="1"/>
              <a:t>matplotlib</a:t>
            </a:r>
            <a:r>
              <a:rPr lang="en-US" sz="1900" dirty="0"/>
              <a:t> import </a:t>
            </a:r>
            <a:r>
              <a:rPr lang="en-US" sz="1900" dirty="0" err="1"/>
              <a:t>pyplot</a:t>
            </a:r>
            <a:r>
              <a:rPr lang="en-US" sz="1900" dirty="0"/>
              <a:t> as </a:t>
            </a:r>
            <a:r>
              <a:rPr lang="en-US" sz="1900" dirty="0" err="1"/>
              <a:t>plt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df</a:t>
            </a:r>
            <a:r>
              <a:rPr lang="en-US" sz="1900" dirty="0"/>
              <a:t> = </a:t>
            </a:r>
            <a:r>
              <a:rPr lang="en-US" sz="1900" dirty="0" err="1"/>
              <a:t>sb.load_dataset</a:t>
            </a:r>
            <a:r>
              <a:rPr lang="en-US" sz="1900" dirty="0"/>
              <a:t>('iris')</a:t>
            </a:r>
          </a:p>
          <a:p>
            <a:pPr marL="0" indent="0">
              <a:buNone/>
            </a:pPr>
            <a:r>
              <a:rPr lang="en-US" sz="1900" dirty="0" err="1"/>
              <a:t>sb.distplot</a:t>
            </a:r>
            <a:r>
              <a:rPr lang="en-US" sz="1900" dirty="0"/>
              <a:t>(</a:t>
            </a:r>
            <a:r>
              <a:rPr lang="en-US" sz="1900" dirty="0" err="1"/>
              <a:t>df</a:t>
            </a:r>
            <a:r>
              <a:rPr lang="en-US" sz="1900" dirty="0"/>
              <a:t>['</a:t>
            </a:r>
            <a:r>
              <a:rPr lang="en-US" sz="1900" dirty="0" err="1"/>
              <a:t>petal_length</a:t>
            </a:r>
            <a:r>
              <a:rPr lang="en-US" sz="1900" dirty="0"/>
              <a:t>'],</a:t>
            </a:r>
            <a:r>
              <a:rPr lang="en-US" sz="1900" dirty="0" err="1"/>
              <a:t>kde</a:t>
            </a:r>
            <a:r>
              <a:rPr lang="en-US" sz="1900" dirty="0"/>
              <a:t> = False)</a:t>
            </a:r>
          </a:p>
          <a:p>
            <a:pPr marL="0" indent="0">
              <a:buNone/>
            </a:pPr>
            <a:r>
              <a:rPr lang="en-US" sz="1900" dirty="0" err="1"/>
              <a:t>plt.show</a:t>
            </a:r>
            <a:r>
              <a:rPr lang="en-US" sz="1900" dirty="0" smtClean="0"/>
              <a:t>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Here, </a:t>
            </a:r>
            <a:r>
              <a:rPr lang="en-US" sz="1400" dirty="0" err="1"/>
              <a:t>kde</a:t>
            </a:r>
            <a:r>
              <a:rPr lang="en-US" sz="1400" dirty="0"/>
              <a:t> flag is set to False. As a result, the representation of the kernel estimation plot will be removed and only histogram is plotted.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23" y="1158240"/>
            <a:ext cx="3456214" cy="2587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74" y="3927565"/>
            <a:ext cx="3252311" cy="2359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/>
          <a:lstStyle/>
          <a:p>
            <a:r>
              <a:rPr lang="en-US" altLang="en-US" dirty="0" smtClean="0"/>
              <a:t>Plotting Bivariate </a:t>
            </a:r>
            <a:r>
              <a:rPr lang="en-US" altLang="en-US" dirty="0" err="1" smtClean="0"/>
              <a:t>Distrubution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08"/>
            <a:ext cx="7886700" cy="563009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Bivariate distribution is used to determine relation bet two Variables.</a:t>
            </a:r>
          </a:p>
          <a:p>
            <a:pPr marL="0" indent="0">
              <a:buNone/>
            </a:pPr>
            <a:r>
              <a:rPr lang="en-US" dirty="0" err="1" smtClean="0"/>
              <a:t>Scatter_plot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sb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matplotlib</a:t>
            </a:r>
            <a:r>
              <a:rPr lang="en-US" sz="1200" dirty="0"/>
              <a:t> import </a:t>
            </a:r>
            <a:r>
              <a:rPr lang="en-US" sz="1200" dirty="0" err="1"/>
              <a:t>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sb.load_dataset</a:t>
            </a:r>
            <a:r>
              <a:rPr lang="en-US" sz="1200" dirty="0"/>
              <a:t>('iris')</a:t>
            </a:r>
          </a:p>
          <a:p>
            <a:pPr marL="0" indent="0">
              <a:buNone/>
            </a:pPr>
            <a:r>
              <a:rPr lang="en-US" sz="1200" dirty="0" err="1"/>
              <a:t>sb.jointplot</a:t>
            </a:r>
            <a:r>
              <a:rPr lang="en-US" sz="1200" dirty="0"/>
              <a:t>(x = '</a:t>
            </a:r>
            <a:r>
              <a:rPr lang="en-US" sz="1200" dirty="0" err="1"/>
              <a:t>petal_length',y</a:t>
            </a:r>
            <a:r>
              <a:rPr lang="en-US" sz="1200" dirty="0"/>
              <a:t> = '</a:t>
            </a:r>
            <a:r>
              <a:rPr lang="en-US" sz="1200" dirty="0" err="1"/>
              <a:t>petal_width',data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plt.show</a:t>
            </a:r>
            <a:r>
              <a:rPr lang="en-US" sz="1200" dirty="0"/>
              <a:t>()</a:t>
            </a:r>
            <a:endParaRPr lang="en-US" sz="1200" dirty="0" smtClean="0"/>
          </a:p>
          <a:p>
            <a:pPr marL="0" indent="0">
              <a:buNone/>
            </a:pPr>
            <a:r>
              <a:rPr lang="en-US" dirty="0" err="1" smtClean="0"/>
              <a:t>Params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sz="1200" dirty="0" smtClean="0"/>
              <a:t>X,Y : Strings</a:t>
            </a:r>
          </a:p>
          <a:p>
            <a:pPr marL="0" indent="0">
              <a:buNone/>
            </a:pPr>
            <a:r>
              <a:rPr lang="en-US" sz="1200" dirty="0" smtClean="0"/>
              <a:t>Data: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optional</a:t>
            </a:r>
          </a:p>
          <a:p>
            <a:pPr marL="0" indent="0">
              <a:buNone/>
            </a:pPr>
            <a:r>
              <a:rPr lang="en-US" sz="1200" dirty="0" smtClean="0"/>
              <a:t>Kind</a:t>
            </a:r>
            <a:r>
              <a:rPr lang="en-US" sz="1200" dirty="0"/>
              <a:t>: { “scatter” | “</a:t>
            </a:r>
            <a:r>
              <a:rPr lang="en-US" sz="1200" dirty="0" err="1"/>
              <a:t>reg</a:t>
            </a:r>
            <a:r>
              <a:rPr lang="en-US" sz="1200" dirty="0"/>
              <a:t>” | “</a:t>
            </a:r>
            <a:r>
              <a:rPr lang="en-US" sz="1200" dirty="0" err="1"/>
              <a:t>resid</a:t>
            </a:r>
            <a:r>
              <a:rPr lang="en-US" sz="1200" dirty="0"/>
              <a:t>” | “</a:t>
            </a:r>
            <a:r>
              <a:rPr lang="en-US" sz="1200" dirty="0" err="1"/>
              <a:t>kde</a:t>
            </a:r>
            <a:r>
              <a:rPr lang="en-US" sz="1200" dirty="0"/>
              <a:t>” | “hex”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73" y="1586911"/>
            <a:ext cx="2649719" cy="270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87" y="4293818"/>
            <a:ext cx="3703727" cy="242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298"/>
            <a:ext cx="7886700" cy="653142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Multiple Pairwise Bivariate Distributions</a:t>
            </a:r>
            <a:endParaRPr lang="en-US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029"/>
            <a:ext cx="7886700" cy="5131934"/>
          </a:xfrm>
        </p:spPr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Pairplot</a:t>
            </a:r>
            <a:r>
              <a:rPr lang="en-US" dirty="0" smtClean="0"/>
              <a:t>() :</a:t>
            </a:r>
            <a:r>
              <a:rPr lang="en-US" sz="1800" dirty="0" smtClean="0"/>
              <a:t>Datasets under real time study contains many variables </a:t>
            </a:r>
          </a:p>
          <a:p>
            <a:pPr marL="0" indent="0">
              <a:buNone/>
            </a:pPr>
            <a:r>
              <a:rPr lang="en-US" sz="1800" dirty="0" smtClean="0"/>
              <a:t>And should be analyzed.</a:t>
            </a:r>
          </a:p>
          <a:p>
            <a:pPr marL="0" indent="0">
              <a:buNone/>
            </a:pPr>
            <a:r>
              <a:rPr lang="en-US" sz="1600" dirty="0" err="1" smtClean="0"/>
              <a:t>Pairplot</a:t>
            </a:r>
            <a:r>
              <a:rPr lang="en-US" sz="1600" dirty="0" smtClean="0"/>
              <a:t>() function will be used to plot multiple pairwise distributions.</a:t>
            </a:r>
          </a:p>
          <a:p>
            <a:pPr marL="0" indent="0">
              <a:buNone/>
            </a:pPr>
            <a:r>
              <a:rPr lang="en-US" dirty="0" err="1" smtClean="0"/>
              <a:t>sns.pairplot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pPr marL="0" indent="0">
              <a:buNone/>
            </a:pPr>
            <a:r>
              <a:rPr lang="en-US" dirty="0" smtClean="0"/>
              <a:t>Data: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Hue : </a:t>
            </a:r>
            <a:r>
              <a:rPr lang="en-US" sz="1600" dirty="0" smtClean="0"/>
              <a:t>Main Variable in data.</a:t>
            </a:r>
          </a:p>
          <a:p>
            <a:pPr marL="0" indent="0">
              <a:buNone/>
            </a:pPr>
            <a:r>
              <a:rPr lang="en-US" dirty="0" err="1" smtClean="0"/>
              <a:t>Pallette</a:t>
            </a:r>
            <a:r>
              <a:rPr lang="en-US" dirty="0" smtClean="0"/>
              <a:t>: </a:t>
            </a:r>
            <a:r>
              <a:rPr lang="en-US" sz="1600" dirty="0" smtClean="0"/>
              <a:t>set of different colors</a:t>
            </a:r>
          </a:p>
          <a:p>
            <a:pPr marL="0" indent="0">
              <a:buNone/>
            </a:pPr>
            <a:r>
              <a:rPr lang="en-US" dirty="0" smtClean="0"/>
              <a:t>Kind : </a:t>
            </a:r>
            <a:r>
              <a:rPr lang="en-US" sz="1600" dirty="0" smtClean="0"/>
              <a:t>non-diagonal elements {</a:t>
            </a:r>
            <a:r>
              <a:rPr lang="en-US" sz="1600" dirty="0" err="1" smtClean="0"/>
              <a:t>scatter,reg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Diag_kind</a:t>
            </a:r>
            <a:r>
              <a:rPr lang="en-US" dirty="0" smtClean="0"/>
              <a:t>: </a:t>
            </a:r>
            <a:r>
              <a:rPr lang="en-US" sz="1600" dirty="0" smtClean="0"/>
              <a:t>diagonal elements {</a:t>
            </a:r>
            <a:r>
              <a:rPr lang="en-US" sz="1600" dirty="0" err="1" smtClean="0">
                <a:solidFill>
                  <a:srgbClr val="FF0000"/>
                </a:solidFill>
              </a:rPr>
              <a:t>hist,kde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import </a:t>
            </a:r>
            <a:r>
              <a:rPr lang="en-US" sz="1700" dirty="0"/>
              <a:t>pandas as </a:t>
            </a:r>
            <a:r>
              <a:rPr lang="en-US" sz="1700" dirty="0" err="1"/>
              <a:t>pd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seaborn</a:t>
            </a:r>
            <a:r>
              <a:rPr lang="en-US" sz="1700" dirty="0"/>
              <a:t> as </a:t>
            </a:r>
            <a:r>
              <a:rPr lang="en-US" sz="1700" dirty="0" err="1"/>
              <a:t>sb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matplotlib</a:t>
            </a:r>
            <a:r>
              <a:rPr lang="en-US" sz="1700" dirty="0"/>
              <a:t> import </a:t>
            </a:r>
            <a:r>
              <a:rPr lang="en-US" sz="1700" dirty="0" err="1"/>
              <a:t>pyplot</a:t>
            </a:r>
            <a:r>
              <a:rPr lang="en-US" sz="1700" dirty="0"/>
              <a:t> as </a:t>
            </a:r>
            <a:r>
              <a:rPr lang="en-US" sz="1700" dirty="0" err="1"/>
              <a:t>plt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df</a:t>
            </a:r>
            <a:r>
              <a:rPr lang="en-US" sz="1700" dirty="0"/>
              <a:t> = </a:t>
            </a:r>
            <a:r>
              <a:rPr lang="en-US" sz="1700" dirty="0" err="1"/>
              <a:t>sb.load_dataset</a:t>
            </a:r>
            <a:r>
              <a:rPr lang="en-US" sz="1700" dirty="0"/>
              <a:t>('iris')</a:t>
            </a:r>
          </a:p>
          <a:p>
            <a:pPr marL="0" indent="0">
              <a:buNone/>
            </a:pPr>
            <a:r>
              <a:rPr lang="en-US" sz="1700" dirty="0" err="1"/>
              <a:t>sb.set_style</a:t>
            </a:r>
            <a:r>
              <a:rPr lang="en-US" sz="1700" dirty="0"/>
              <a:t>("ticks")</a:t>
            </a:r>
          </a:p>
          <a:p>
            <a:pPr marL="0" indent="0">
              <a:buNone/>
            </a:pPr>
            <a:r>
              <a:rPr lang="en-US" sz="1700" dirty="0" err="1"/>
              <a:t>sb.pairplot</a:t>
            </a:r>
            <a:r>
              <a:rPr lang="en-US" sz="1700" dirty="0"/>
              <a:t>(</a:t>
            </a:r>
            <a:r>
              <a:rPr lang="en-US" sz="1700" dirty="0" err="1"/>
              <a:t>df,hue</a:t>
            </a:r>
            <a:r>
              <a:rPr lang="en-US" sz="1700" dirty="0"/>
              <a:t> = 'species',</a:t>
            </a:r>
            <a:r>
              <a:rPr lang="en-US" sz="1700" dirty="0" err="1"/>
              <a:t>diag_kind</a:t>
            </a:r>
            <a:r>
              <a:rPr lang="en-US" sz="1700" dirty="0"/>
              <a:t> = "</a:t>
            </a:r>
            <a:r>
              <a:rPr lang="en-US" sz="1700" dirty="0" err="1"/>
              <a:t>kde</a:t>
            </a:r>
            <a:r>
              <a:rPr lang="en-US" sz="1700" dirty="0"/>
              <a:t>",kind = "</a:t>
            </a:r>
            <a:r>
              <a:rPr lang="en-US" sz="1700" dirty="0" err="1"/>
              <a:t>scatter",palette</a:t>
            </a:r>
            <a:r>
              <a:rPr lang="en-US" sz="1700" dirty="0"/>
              <a:t> = "</a:t>
            </a:r>
            <a:r>
              <a:rPr lang="en-US" sz="1700" dirty="0" err="1"/>
              <a:t>husl</a:t>
            </a:r>
            <a:r>
              <a:rPr lang="en-US" sz="1700" dirty="0"/>
              <a:t>")</a:t>
            </a:r>
          </a:p>
          <a:p>
            <a:pPr marL="0" indent="0">
              <a:buNone/>
            </a:pPr>
            <a:r>
              <a:rPr lang="en-US" sz="1700" dirty="0" err="1"/>
              <a:t>plt.show</a:t>
            </a:r>
            <a:r>
              <a:rPr lang="en-US" sz="1700" dirty="0"/>
              <a:t>()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07" y="2061755"/>
            <a:ext cx="4130993" cy="4525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1194"/>
          </a:xfrm>
        </p:spPr>
        <p:txBody>
          <a:bodyPr/>
          <a:lstStyle/>
          <a:p>
            <a:r>
              <a:rPr lang="en-US" altLang="en-US" dirty="0" smtClean="0"/>
              <a:t>Categorical Plots: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6651"/>
            <a:ext cx="8515350" cy="5210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When data is under categorical , we use </a:t>
            </a:r>
            <a:r>
              <a:rPr lang="en-US" sz="1600" dirty="0" err="1" smtClean="0"/>
              <a:t>stripplot</a:t>
            </a:r>
            <a:r>
              <a:rPr lang="en-US" sz="1600" dirty="0" smtClean="0"/>
              <a:t>(),</a:t>
            </a:r>
            <a:r>
              <a:rPr lang="en-US" sz="1600" dirty="0" err="1" smtClean="0"/>
              <a:t>Swarmplot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Sripplot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sb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matplotlib</a:t>
            </a:r>
            <a:r>
              <a:rPr lang="en-US" sz="1400" dirty="0"/>
              <a:t> import </a:t>
            </a:r>
            <a:r>
              <a:rPr lang="en-US" sz="1400" dirty="0" err="1"/>
              <a:t>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sb.load_dataset</a:t>
            </a:r>
            <a:r>
              <a:rPr lang="en-US" sz="1400" dirty="0"/>
              <a:t>('iris')</a:t>
            </a:r>
          </a:p>
          <a:p>
            <a:pPr marL="0" indent="0">
              <a:buNone/>
            </a:pPr>
            <a:r>
              <a:rPr lang="en-US" sz="1400" dirty="0" err="1"/>
              <a:t>sb.stripplot</a:t>
            </a:r>
            <a:r>
              <a:rPr lang="en-US" sz="1400" dirty="0"/>
              <a:t>(x = "species", y = "</a:t>
            </a:r>
            <a:r>
              <a:rPr lang="en-US" sz="1400" dirty="0" err="1"/>
              <a:t>petal_length</a:t>
            </a:r>
            <a:r>
              <a:rPr lang="en-US" sz="1400" dirty="0"/>
              <a:t>", data = </a:t>
            </a:r>
            <a:r>
              <a:rPr lang="en-US" sz="1400" dirty="0" err="1"/>
              <a:t>df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Swarmplot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sb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matplotlib</a:t>
            </a:r>
            <a:r>
              <a:rPr lang="en-US" sz="1400" dirty="0"/>
              <a:t> import </a:t>
            </a:r>
            <a:r>
              <a:rPr lang="en-US" sz="1400" dirty="0" err="1"/>
              <a:t>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sb.load_dataset</a:t>
            </a:r>
            <a:r>
              <a:rPr lang="en-US" sz="1400" dirty="0"/>
              <a:t>('iris')</a:t>
            </a:r>
          </a:p>
          <a:p>
            <a:pPr marL="0" indent="0">
              <a:buNone/>
            </a:pPr>
            <a:r>
              <a:rPr lang="en-US" sz="1400" dirty="0" err="1"/>
              <a:t>sb.swarmplot</a:t>
            </a:r>
            <a:r>
              <a:rPr lang="en-US" sz="1400" dirty="0"/>
              <a:t>(x = "species", y = "</a:t>
            </a:r>
            <a:r>
              <a:rPr lang="en-US" sz="1400" dirty="0" err="1"/>
              <a:t>petal_length</a:t>
            </a:r>
            <a:r>
              <a:rPr lang="en-US" sz="1400" dirty="0"/>
              <a:t>", data = </a:t>
            </a:r>
            <a:r>
              <a:rPr lang="en-US" sz="1400" dirty="0" err="1"/>
              <a:t>df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8" y="1358539"/>
            <a:ext cx="2856411" cy="2340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98" y="3944031"/>
            <a:ext cx="2949981" cy="236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1242</Words>
  <Application>Microsoft Office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1_Office Theme</vt:lpstr>
      <vt:lpstr>PowerPoint Presentation</vt:lpstr>
      <vt:lpstr>Definition: </vt:lpstr>
      <vt:lpstr>Installation: </vt:lpstr>
      <vt:lpstr>Datasets:</vt:lpstr>
      <vt:lpstr>Color Pallets:</vt:lpstr>
      <vt:lpstr>Plotting Univariate Distribution:</vt:lpstr>
      <vt:lpstr>Plotting Bivariate Distrubution:</vt:lpstr>
      <vt:lpstr>Multiple Pairwise Bivariate Distributions</vt:lpstr>
      <vt:lpstr>Categorical Plots:</vt:lpstr>
      <vt:lpstr>Barplot()</vt:lpstr>
      <vt:lpstr>Boxplot()</vt:lpstr>
      <vt:lpstr>FacetGrid()</vt:lpstr>
      <vt:lpstr>Linear Regression Plots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REVA00833</dc:creator>
  <cp:lastModifiedBy>A R, Lokesh</cp:lastModifiedBy>
  <cp:revision>1413</cp:revision>
  <dcterms:created xsi:type="dcterms:W3CDTF">2020-05-10T05:59:10Z</dcterms:created>
  <dcterms:modified xsi:type="dcterms:W3CDTF">2020-05-17T16:29:47Z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3857405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  <property fmtid="{D5CDD505-2E9C-101B-9397-08002B2CF9AE}" pid="5" name="KSOProductBuildVer">
    <vt:lpwstr>1033-11.1.0.8722</vt:lpwstr>
  </property>
</Properties>
</file>