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353" r:id="rId3"/>
    <p:sldId id="354" r:id="rId4"/>
    <p:sldId id="355" r:id="rId5"/>
    <p:sldId id="356" r:id="rId6"/>
    <p:sldId id="357" r:id="rId7"/>
    <p:sldId id="358" r:id="rId8"/>
    <p:sldId id="359" r:id="rId9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宋体" pitchFamily="2" charset="-122"/>
      </a:defRPr>
    </a:lvl1pPr>
    <a:lvl2pPr marL="457200" lvl="1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宋体" pitchFamily="2" charset="-122"/>
      </a:defRPr>
    </a:lvl2pPr>
    <a:lvl3pPr marL="914400" lvl="2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宋体" pitchFamily="2" charset="-122"/>
      </a:defRPr>
    </a:lvl3pPr>
    <a:lvl4pPr marL="1371600" lvl="3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宋体" pitchFamily="2" charset="-122"/>
      </a:defRPr>
    </a:lvl4pPr>
    <a:lvl5pPr marL="1828800" lvl="4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宋体" pitchFamily="2" charset="-122"/>
      </a:defRPr>
    </a:lvl5pPr>
    <a:lvl6pPr marL="2286000" lvl="5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宋体" pitchFamily="2" charset="-122"/>
      </a:defRPr>
    </a:lvl6pPr>
    <a:lvl7pPr marL="2743200" lvl="6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宋体" pitchFamily="2" charset="-122"/>
      </a:defRPr>
    </a:lvl7pPr>
    <a:lvl8pPr marL="3200400" lvl="7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宋体" pitchFamily="2" charset="-122"/>
      </a:defRPr>
    </a:lvl8pPr>
    <a:lvl9pPr marL="3657600" lvl="8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宋体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A52"/>
    <a:srgbClr val="0A0D23"/>
    <a:srgbClr val="E79B70"/>
    <a:srgbClr val="F5E4D0"/>
    <a:srgbClr val="99B7FF"/>
    <a:srgbClr val="C2C2C2"/>
    <a:srgbClr val="F3DEC5"/>
    <a:srgbClr val="E9C293"/>
    <a:srgbClr val="24A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16"/>
    <p:restoredTop sz="94660"/>
  </p:normalViewPr>
  <p:slideViewPr>
    <p:cSldViewPr snapToGrid="0">
      <p:cViewPr varScale="1">
        <p:scale>
          <a:sx n="73" d="100"/>
          <a:sy n="73" d="100"/>
        </p:scale>
        <p:origin x="61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A4C802-F27B-4652-B9C4-565BE50020B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2017/1/1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7E6924-58BB-47A9-8248-8D562E2E521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259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85198E-B1B9-40AB-9444-D199D6DD0B7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2017/1/1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A51919-383E-4281-8D0C-B0361217714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85198E-B1B9-40AB-9444-D199D6DD0B7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2017/1/1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A51919-383E-4281-8D0C-B0361217714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85198E-B1B9-40AB-9444-D199D6DD0B7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2017/1/1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A51919-383E-4281-8D0C-B0361217714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85198E-B1B9-40AB-9444-D199D6DD0B7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2017/1/1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A51919-383E-4281-8D0C-B0361217714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85198E-B1B9-40AB-9444-D199D6DD0B7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2017/1/1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A51919-383E-4281-8D0C-B0361217714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85198E-B1B9-40AB-9444-D199D6DD0B7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2017/1/1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A51919-383E-4281-8D0C-B0361217714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85198E-B1B9-40AB-9444-D199D6DD0B7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2017/1/1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A51919-383E-4281-8D0C-B0361217714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85198E-B1B9-40AB-9444-D199D6DD0B7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2017/1/1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A51919-383E-4281-8D0C-B0361217714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85198E-B1B9-40AB-9444-D199D6DD0B7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2017/1/1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A51919-383E-4281-8D0C-B0361217714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85198E-B1B9-40AB-9444-D199D6DD0B7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2017/1/1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A51919-383E-4281-8D0C-B0361217714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85198E-B1B9-40AB-9444-D199D6DD0B7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2017/1/1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A51919-383E-4281-8D0C-B0361217714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85198E-B1B9-40AB-9444-D199D6DD0B7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2017/1/1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A51919-383E-4281-8D0C-B0361217714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42975" y="1822450"/>
            <a:ext cx="657225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项目</a:t>
            </a:r>
            <a:r>
              <a:rPr kumimoji="0" lang="zh-CN" sz="5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实践展示</a:t>
            </a:r>
            <a:endParaRPr lang="zh-CN" dirty="0"/>
          </a:p>
        </p:txBody>
      </p:sp>
      <p:sp>
        <p:nvSpPr>
          <p:cNvPr id="9" name="Rounded Rectangle 8"/>
          <p:cNvSpPr/>
          <p:nvPr/>
        </p:nvSpPr>
        <p:spPr>
          <a:xfrm>
            <a:off x="1792288" y="2979033"/>
            <a:ext cx="5961063" cy="346075"/>
          </a:xfrm>
          <a:prstGeom prst="roundRect">
            <a:avLst>
              <a:gd name="adj" fmla="val 3093"/>
            </a:avLst>
          </a:prstGeom>
          <a:solidFill>
            <a:schemeClr val="tx1">
              <a:alpha val="33000"/>
            </a:schemeClr>
          </a:solidFill>
          <a:ln>
            <a:noFill/>
          </a:ln>
          <a:scene3d>
            <a:camera prst="orthographicFront"/>
            <a:lightRig rig="threePt" dir="t"/>
          </a:scene3d>
          <a:sp3d contourW="12700" prstMaterial="clear">
            <a:bevelB/>
            <a:contourClr>
              <a:schemeClr val="tx1">
                <a:lumMod val="75000"/>
                <a:lumOff val="25000"/>
              </a:schemeClr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20" tIns="60960" rIns="121920" bIns="60960" anchor="ctr"/>
          <a:lstStyle/>
          <a:p>
            <a:pPr lvl="0" algn="ctr" eaLnBrk="1" hangingPunct="1"/>
            <a:endParaRPr lang="en-US" altLang="zh-CN" sz="4200" dirty="0">
              <a:solidFill>
                <a:schemeClr val="bg1"/>
              </a:solidFill>
              <a:latin typeface="Open Sans Light"/>
              <a:ea typeface="Open Sans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对文档理解不深入，有些部分是照着模板来的，到最后回顾时才理解</a:t>
            </a:r>
            <a:endParaRPr lang="en-US" altLang="zh-CN" dirty="0" smtClean="0"/>
          </a:p>
          <a:p>
            <a:r>
              <a:rPr lang="zh-CN" altLang="en-US" dirty="0"/>
              <a:t>写</a:t>
            </a:r>
            <a:r>
              <a:rPr lang="zh-CN" altLang="en-US" dirty="0" smtClean="0"/>
              <a:t>文档时期没有早一点开始构造，界面部分没有早点启动，造成后期界面压力较大</a:t>
            </a:r>
            <a:endParaRPr lang="en-US" altLang="zh-CN" dirty="0" smtClean="0"/>
          </a:p>
          <a:p>
            <a:r>
              <a:rPr lang="zh-CN" altLang="en-US" dirty="0" smtClean="0"/>
              <a:t>部分文档对项目指导作用不大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79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人机交互设计部分没有好好考虑，造成后期界面部分重构</a:t>
            </a:r>
            <a:endParaRPr lang="en-US" altLang="zh-CN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位同学写界面，分工比较合理</a:t>
            </a:r>
            <a:endParaRPr lang="en-US" altLang="zh-CN" dirty="0" smtClean="0"/>
          </a:p>
          <a:p>
            <a:r>
              <a:rPr lang="zh-CN" altLang="en-US" dirty="0" smtClean="0"/>
              <a:t>尚且有很多不人性化的地方</a:t>
            </a:r>
            <a:endParaRPr lang="en-US" altLang="zh-CN" dirty="0" smtClean="0"/>
          </a:p>
          <a:p>
            <a:r>
              <a:rPr lang="zh-CN" altLang="en-US" dirty="0" smtClean="0"/>
              <a:t>导航做的不错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6788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逻辑和数据层有两位同学负责，一人一半模块将数据和逻辑写好，分工较合理</a:t>
            </a:r>
            <a:endParaRPr lang="en-US" altLang="zh-CN" dirty="0" smtClean="0"/>
          </a:p>
          <a:p>
            <a:r>
              <a:rPr lang="zh-CN" altLang="en-US" dirty="0" smtClean="0"/>
              <a:t>使用抽象工厂和迭代器模式</a:t>
            </a:r>
            <a:endParaRPr lang="en-US" altLang="zh-CN" dirty="0" smtClean="0"/>
          </a:p>
          <a:p>
            <a:r>
              <a:rPr lang="zh-CN" altLang="en-US" dirty="0" smtClean="0"/>
              <a:t>可扩展性、可修改性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4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持续集成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5737"/>
            <a:ext cx="10515600" cy="4361225"/>
          </a:xfrm>
        </p:spPr>
        <p:txBody>
          <a:bodyPr/>
          <a:lstStyle/>
          <a:p>
            <a:r>
              <a:rPr lang="zh-CN" altLang="en-US" dirty="0" smtClean="0"/>
              <a:t>艰辛漫长的探索之路</a:t>
            </a:r>
            <a:endParaRPr lang="en-US" altLang="zh-CN" dirty="0" smtClean="0"/>
          </a:p>
          <a:p>
            <a:r>
              <a:rPr lang="zh-CN" altLang="en-US" dirty="0" smtClean="0"/>
              <a:t>用腾讯云服务器出现不能下载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插件、</a:t>
            </a:r>
            <a:r>
              <a:rPr lang="en-US" altLang="zh-CN" dirty="0" smtClean="0"/>
              <a:t>clone 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项目失败的情况</a:t>
            </a:r>
            <a:endParaRPr lang="en-US" altLang="zh-CN" dirty="0" smtClean="0"/>
          </a:p>
          <a:p>
            <a:r>
              <a:rPr lang="zh-CN" altLang="en-US" dirty="0" smtClean="0"/>
              <a:t>使用本机，长时间占用</a:t>
            </a:r>
            <a:r>
              <a:rPr lang="en-US" altLang="zh-CN" dirty="0" smtClean="0"/>
              <a:t>600</a:t>
            </a:r>
            <a:r>
              <a:rPr lang="zh-CN" altLang="en-US" dirty="0" smtClean="0"/>
              <a:t>多兆内存（</a:t>
            </a:r>
            <a:r>
              <a:rPr lang="en-US" altLang="zh-CN" dirty="0" err="1" smtClean="0"/>
              <a:t>ubuntu</a:t>
            </a:r>
            <a:r>
              <a:rPr lang="zh-CN" altLang="en-US" dirty="0" smtClean="0"/>
              <a:t>系统）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vultr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vps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果然还是国外的</a:t>
            </a:r>
            <a:r>
              <a:rPr lang="en-US" altLang="zh-CN" dirty="0" err="1" smtClean="0"/>
              <a:t>vps</a:t>
            </a:r>
            <a:r>
              <a:rPr lang="zh-CN" altLang="en-US" dirty="0" smtClean="0"/>
              <a:t>好。。。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27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数据库被黑（还好有备份）</a:t>
            </a:r>
            <a:endParaRPr lang="en-US" altLang="zh-CN" dirty="0" smtClean="0"/>
          </a:p>
          <a:p>
            <a:r>
              <a:rPr lang="zh-CN" altLang="en-US" dirty="0" smtClean="0"/>
              <a:t>开会：基本一周两三次</a:t>
            </a:r>
            <a:endParaRPr lang="en-US" altLang="zh-CN" dirty="0" smtClean="0"/>
          </a:p>
          <a:p>
            <a:r>
              <a:rPr lang="zh-CN" altLang="en-US" dirty="0" smtClean="0"/>
              <a:t>没有真正结对编程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18419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7918"/>
          </a:xfrm>
        </p:spPr>
        <p:txBody>
          <a:bodyPr/>
          <a:lstStyle/>
          <a:p>
            <a:r>
              <a:rPr lang="zh-CN" altLang="en-US" dirty="0" smtClean="0"/>
              <a:t>界面能够提高的地方还有很多</a:t>
            </a:r>
            <a:endParaRPr lang="en-US" altLang="zh-CN" dirty="0" smtClean="0"/>
          </a:p>
          <a:p>
            <a:r>
              <a:rPr lang="zh-CN" altLang="en-US" dirty="0" smtClean="0"/>
              <a:t>分工对于完成作业来说比较合理但是造成前段和后端工作完全分离，前端的同学对后端不了解，后端的对前端不了解</a:t>
            </a:r>
            <a:endParaRPr lang="en-US" altLang="zh-CN" dirty="0" smtClean="0"/>
          </a:p>
          <a:p>
            <a:r>
              <a:rPr lang="zh-CN" altLang="en-US" dirty="0" smtClean="0"/>
              <a:t>没有早点开始构造阶段，没有早点开始界面的设计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7190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对下一学期的展望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希望这个队伍能够保留下来，尽管队友的交流还没有太多，没有一起聚餐过，但是没有过不愉快，大家都尽心尽力的完成作业，大家对自己的任务都没有过推脱</a:t>
            </a:r>
            <a:endParaRPr lang="en-US" altLang="zh-CN" dirty="0" smtClean="0"/>
          </a:p>
          <a:p>
            <a:r>
              <a:rPr lang="zh-CN" altLang="en-US" dirty="0" smtClean="0"/>
              <a:t>有了第一点然后才有下面几点：</a:t>
            </a:r>
            <a:endParaRPr lang="en-US" altLang="zh-CN" dirty="0" smtClean="0"/>
          </a:p>
          <a:p>
            <a:r>
              <a:rPr lang="zh-CN" altLang="en-US" dirty="0" smtClean="0"/>
              <a:t>每个人都学习一些前端和后端的开发</a:t>
            </a:r>
            <a:endParaRPr lang="en-US" altLang="zh-CN" dirty="0" smtClean="0"/>
          </a:p>
          <a:p>
            <a:r>
              <a:rPr lang="zh-CN" altLang="en-US" dirty="0"/>
              <a:t>早</a:t>
            </a:r>
            <a:r>
              <a:rPr lang="zh-CN" altLang="en-US" dirty="0" smtClean="0"/>
              <a:t>一点进行界面设计和代码开发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226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316</Words>
  <Application>Microsoft Office PowerPoint</Application>
  <PresentationFormat>宽屏</PresentationFormat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Open Sans Light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文档</vt:lpstr>
      <vt:lpstr>界面</vt:lpstr>
      <vt:lpstr>代码</vt:lpstr>
      <vt:lpstr>持续集成</vt:lpstr>
      <vt:lpstr>其他</vt:lpstr>
      <vt:lpstr>不足</vt:lpstr>
      <vt:lpstr>对下一学期的展望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占曼琼</dc:creator>
  <cp:lastModifiedBy>arloor</cp:lastModifiedBy>
  <cp:revision>43</cp:revision>
  <dcterms:created xsi:type="dcterms:W3CDTF">2015-12-07T05:27:56Z</dcterms:created>
  <dcterms:modified xsi:type="dcterms:W3CDTF">2017-01-01T13:03:47Z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