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304" r:id="rId3"/>
    <p:sldId id="258" r:id="rId4"/>
    <p:sldId id="259" r:id="rId5"/>
    <p:sldId id="260" r:id="rId6"/>
    <p:sldId id="262" r:id="rId7"/>
    <p:sldId id="261" r:id="rId8"/>
    <p:sldId id="308" r:id="rId9"/>
    <p:sldId id="310" r:id="rId10"/>
    <p:sldId id="311" r:id="rId11"/>
    <p:sldId id="269" r:id="rId12"/>
    <p:sldId id="270" r:id="rId13"/>
    <p:sldId id="264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273" r:id="rId27"/>
    <p:sldId id="282" r:id="rId28"/>
    <p:sldId id="283" r:id="rId29"/>
  </p:sldIdLst>
  <p:sldSz cx="9144000" cy="5143500" type="screen16x9"/>
  <p:notesSz cx="6858000" cy="9144000"/>
  <p:embeddedFontLst>
    <p:embeddedFont>
      <p:font typeface="Laila" panose="02000000000000000000" pitchFamily="2" charset="77"/>
      <p:regular r:id="rId31"/>
      <p:bold r:id="rId32"/>
    </p:embeddedFont>
    <p:embeddedFont>
      <p:font typeface="Raleway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978B5-AEC9-4347-BA3D-D9989825D9B2}">
  <a:tblStyle styleId="{4CC978B5-AEC9-4347-BA3D-D9989825D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96"/>
    <p:restoredTop sz="94716"/>
  </p:normalViewPr>
  <p:slideViewPr>
    <p:cSldViewPr snapToGrid="0">
      <p:cViewPr varScale="1">
        <p:scale>
          <a:sx n="69" d="100"/>
          <a:sy n="69" d="100"/>
        </p:scale>
        <p:origin x="192" y="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93bfc2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93bfc2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395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e93bfc2ae9_0_1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e93bfc2ae9_0_1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e93bfc2ae9_0_2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e93bfc2ae9_0_2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29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2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9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159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831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7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e93bfc2ae9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e93bfc2ae9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93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759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524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935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371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369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e94aa99b53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e94aa99b53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474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e93bfc2ae9_0_2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9" name="Google Shape;2759;ge93bfc2ae9_0_2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ge8aae7023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1" name="Google Shape;3731;ge8aae7023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Google Shape;3763;ge94aa99b53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4" name="Google Shape;3764;ge94aa99b53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91960a349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91960a349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e6c87a437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e6c87a437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e6c87a4377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e6c87a4377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e93bfc2ae9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e93bfc2ae9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93bfc2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93bfc2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93bfc2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93bfc2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856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93bfc2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93bfc2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4800" y="25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5362800" cy="30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400" y="3626000"/>
            <a:ext cx="2563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1029900" y="3363979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2"/>
          </p:nvPr>
        </p:nvSpPr>
        <p:spPr>
          <a:xfrm>
            <a:off x="3594600" y="3363979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6159300" y="3363979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hasCustomPrompt="1"/>
          </p:nvPr>
        </p:nvSpPr>
        <p:spPr>
          <a:xfrm>
            <a:off x="16342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07" name="Google Shape;207;p18"/>
          <p:cNvSpPr txBox="1">
            <a:spLocks noGrp="1"/>
          </p:cNvSpPr>
          <p:nvPr>
            <p:ph type="title" idx="4" hasCustomPrompt="1"/>
          </p:nvPr>
        </p:nvSpPr>
        <p:spPr>
          <a:xfrm>
            <a:off x="41919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5" hasCustomPrompt="1"/>
          </p:nvPr>
        </p:nvSpPr>
        <p:spPr>
          <a:xfrm>
            <a:off x="67635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09" name="Google Shape;209;p18"/>
          <p:cNvSpPr txBox="1">
            <a:spLocks noGrp="1"/>
          </p:cNvSpPr>
          <p:nvPr>
            <p:ph type="title" idx="6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7"/>
          </p:nvPr>
        </p:nvSpPr>
        <p:spPr>
          <a:xfrm>
            <a:off x="1032600" y="3017982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title" idx="8"/>
          </p:nvPr>
        </p:nvSpPr>
        <p:spPr>
          <a:xfrm>
            <a:off x="3597300" y="3017982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 idx="9"/>
          </p:nvPr>
        </p:nvSpPr>
        <p:spPr>
          <a:xfrm>
            <a:off x="6162000" y="3017982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-4800" y="4960800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>
            <a:spLocks noGrp="1"/>
          </p:cNvSpPr>
          <p:nvPr>
            <p:ph type="subTitle" idx="1"/>
          </p:nvPr>
        </p:nvSpPr>
        <p:spPr>
          <a:xfrm>
            <a:off x="2427525" y="2165216"/>
            <a:ext cx="1968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2"/>
          </p:nvPr>
        </p:nvSpPr>
        <p:spPr>
          <a:xfrm>
            <a:off x="5859000" y="2165216"/>
            <a:ext cx="1968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3"/>
          </p:nvPr>
        </p:nvSpPr>
        <p:spPr>
          <a:xfrm>
            <a:off x="2430225" y="1819219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4"/>
          </p:nvPr>
        </p:nvSpPr>
        <p:spPr>
          <a:xfrm>
            <a:off x="5861700" y="1819219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-4800" y="4960800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5"/>
          </p:nvPr>
        </p:nvSpPr>
        <p:spPr>
          <a:xfrm>
            <a:off x="2427525" y="3597791"/>
            <a:ext cx="1968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6"/>
          </p:nvPr>
        </p:nvSpPr>
        <p:spPr>
          <a:xfrm>
            <a:off x="5859000" y="3597791"/>
            <a:ext cx="1968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title" idx="7"/>
          </p:nvPr>
        </p:nvSpPr>
        <p:spPr>
          <a:xfrm>
            <a:off x="2430225" y="3251794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8"/>
          </p:nvPr>
        </p:nvSpPr>
        <p:spPr>
          <a:xfrm>
            <a:off x="5861700" y="3251794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 flipH="1">
            <a:off x="713276" y="2529175"/>
            <a:ext cx="38883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"/>
          </p:nvPr>
        </p:nvSpPr>
        <p:spPr>
          <a:xfrm flipH="1">
            <a:off x="1256126" y="3756650"/>
            <a:ext cx="2802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13163" y="1115423"/>
            <a:ext cx="10884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pic>
        <p:nvPicPr>
          <p:cNvPr id="274" name="Google Shape;274;p21"/>
          <p:cNvPicPr preferRelativeResize="0"/>
          <p:nvPr/>
        </p:nvPicPr>
        <p:blipFill rotWithShape="1">
          <a:blip r:embed="rId2">
            <a:alphaModFix/>
          </a:blip>
          <a:srcRect r="6164"/>
          <a:stretch/>
        </p:blipFill>
        <p:spPr>
          <a:xfrm>
            <a:off x="4849451" y="0"/>
            <a:ext cx="4294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/>
          <p:nvPr/>
        </p:nvSpPr>
        <p:spPr>
          <a:xfrm flipH="1">
            <a:off x="-4800" y="25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713400" y="2571750"/>
            <a:ext cx="3621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1"/>
          </p:nvPr>
        </p:nvSpPr>
        <p:spPr>
          <a:xfrm>
            <a:off x="713399" y="3799225"/>
            <a:ext cx="2802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title" idx="2" hasCustomPrompt="1"/>
          </p:nvPr>
        </p:nvSpPr>
        <p:spPr>
          <a:xfrm>
            <a:off x="7291763" y="699423"/>
            <a:ext cx="10884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81" name="Google Shape;281;p22"/>
          <p:cNvSpPr/>
          <p:nvPr/>
        </p:nvSpPr>
        <p:spPr>
          <a:xfrm>
            <a:off x="-4800" y="4927500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3"/>
          <p:cNvSpPr txBox="1">
            <a:spLocks noGrp="1"/>
          </p:cNvSpPr>
          <p:nvPr>
            <p:ph type="title"/>
          </p:nvPr>
        </p:nvSpPr>
        <p:spPr>
          <a:xfrm>
            <a:off x="4809125" y="2571750"/>
            <a:ext cx="3621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subTitle" idx="1"/>
          </p:nvPr>
        </p:nvSpPr>
        <p:spPr>
          <a:xfrm>
            <a:off x="4809124" y="3799225"/>
            <a:ext cx="2802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title" idx="2" hasCustomPrompt="1"/>
          </p:nvPr>
        </p:nvSpPr>
        <p:spPr>
          <a:xfrm>
            <a:off x="824288" y="699423"/>
            <a:ext cx="10884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87" name="Google Shape;287;p23"/>
          <p:cNvSpPr/>
          <p:nvPr/>
        </p:nvSpPr>
        <p:spPr>
          <a:xfrm>
            <a:off x="-4800" y="4927500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5"/>
          <p:cNvPicPr preferRelativeResize="0"/>
          <p:nvPr/>
        </p:nvPicPr>
        <p:blipFill rotWithShape="1">
          <a:blip r:embed="rId2">
            <a:alphaModFix/>
          </a:blip>
          <a:srcRect r="6164"/>
          <a:stretch/>
        </p:blipFill>
        <p:spPr>
          <a:xfrm>
            <a:off x="4849451" y="0"/>
            <a:ext cx="4294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5"/>
          <p:cNvSpPr/>
          <p:nvPr/>
        </p:nvSpPr>
        <p:spPr>
          <a:xfrm flipH="1">
            <a:off x="-4800" y="25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713400" y="610150"/>
            <a:ext cx="38445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1"/>
          </p:nvPr>
        </p:nvSpPr>
        <p:spPr>
          <a:xfrm>
            <a:off x="713400" y="1457875"/>
            <a:ext cx="38445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713400" y="3551900"/>
            <a:ext cx="373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6"/>
          <p:cNvSpPr/>
          <p:nvPr/>
        </p:nvSpPr>
        <p:spPr>
          <a:xfrm>
            <a:off x="-4800" y="4960800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6"/>
          <p:cNvGrpSpPr/>
          <p:nvPr/>
        </p:nvGrpSpPr>
        <p:grpSpPr>
          <a:xfrm rot="-6973923">
            <a:off x="-106452" y="3272269"/>
            <a:ext cx="745076" cy="630195"/>
            <a:chOff x="8261762" y="4211038"/>
            <a:chExt cx="572946" cy="484605"/>
          </a:xfrm>
        </p:grpSpPr>
        <p:grpSp>
          <p:nvGrpSpPr>
            <p:cNvPr id="304" name="Google Shape;304;p26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6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309" name="Google Shape;309;p26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6"/>
          <p:cNvGrpSpPr/>
          <p:nvPr/>
        </p:nvGrpSpPr>
        <p:grpSpPr>
          <a:xfrm rot="-3983996">
            <a:off x="496540" y="4398120"/>
            <a:ext cx="433717" cy="315495"/>
            <a:chOff x="2907545" y="2724721"/>
            <a:chExt cx="263608" cy="191759"/>
          </a:xfrm>
        </p:grpSpPr>
        <p:sp>
          <p:nvSpPr>
            <p:cNvPr id="312" name="Google Shape;312;p26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26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" name="Google Shape;317;p26"/>
          <p:cNvGrpSpPr/>
          <p:nvPr/>
        </p:nvGrpSpPr>
        <p:grpSpPr>
          <a:xfrm>
            <a:off x="8317776" y="584112"/>
            <a:ext cx="176266" cy="155253"/>
            <a:chOff x="11078625" y="3751025"/>
            <a:chExt cx="267800" cy="235875"/>
          </a:xfrm>
        </p:grpSpPr>
        <p:sp>
          <p:nvSpPr>
            <p:cNvPr id="318" name="Google Shape;318;p26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26"/>
          <p:cNvGrpSpPr/>
          <p:nvPr/>
        </p:nvGrpSpPr>
        <p:grpSpPr>
          <a:xfrm rot="914040" flipH="1">
            <a:off x="8665162" y="2471169"/>
            <a:ext cx="822993" cy="356755"/>
            <a:chOff x="-1433596" y="801184"/>
            <a:chExt cx="288335" cy="124985"/>
          </a:xfrm>
        </p:grpSpPr>
        <p:sp>
          <p:nvSpPr>
            <p:cNvPr id="321" name="Google Shape;321;p26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7"/>
          <p:cNvSpPr/>
          <p:nvPr/>
        </p:nvSpPr>
        <p:spPr>
          <a:xfrm>
            <a:off x="-4800" y="4927500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42424" y="2529175"/>
            <a:ext cx="38883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085274" y="3756650"/>
            <a:ext cx="2802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942438" y="1115423"/>
            <a:ext cx="10884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r="6164"/>
          <a:stretch/>
        </p:blipFill>
        <p:spPr>
          <a:xfrm flipH="1">
            <a:off x="-1" y="0"/>
            <a:ext cx="4294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-4800" y="25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166150" y="3506178"/>
            <a:ext cx="3043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4934400" y="3506178"/>
            <a:ext cx="3043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3"/>
          </p:nvPr>
        </p:nvSpPr>
        <p:spPr>
          <a:xfrm>
            <a:off x="1164650" y="3198500"/>
            <a:ext cx="304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4"/>
          </p:nvPr>
        </p:nvSpPr>
        <p:spPr>
          <a:xfrm>
            <a:off x="4932900" y="3198500"/>
            <a:ext cx="304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-4800" y="4960800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713400" y="1049250"/>
            <a:ext cx="3428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713401" y="2431953"/>
            <a:ext cx="34281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-4800" y="4960800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8"/>
          <p:cNvGrpSpPr/>
          <p:nvPr/>
        </p:nvGrpSpPr>
        <p:grpSpPr>
          <a:xfrm>
            <a:off x="1192487" y="-781629"/>
            <a:ext cx="6759317" cy="6706801"/>
            <a:chOff x="4648205" y="-1767198"/>
            <a:chExt cx="6213178" cy="6164906"/>
          </a:xfrm>
        </p:grpSpPr>
        <p:grpSp>
          <p:nvGrpSpPr>
            <p:cNvPr id="85" name="Google Shape;85;p8"/>
            <p:cNvGrpSpPr/>
            <p:nvPr/>
          </p:nvGrpSpPr>
          <p:grpSpPr>
            <a:xfrm>
              <a:off x="4648205" y="-1767198"/>
              <a:ext cx="6213178" cy="6164906"/>
              <a:chOff x="1935950" y="1080625"/>
              <a:chExt cx="1493050" cy="1481450"/>
            </a:xfrm>
          </p:grpSpPr>
          <p:sp>
            <p:nvSpPr>
              <p:cNvPr id="86" name="Google Shape;86;p8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103;p8"/>
            <p:cNvSpPr/>
            <p:nvPr/>
          </p:nvSpPr>
          <p:spPr>
            <a:xfrm>
              <a:off x="4796630" y="-1643210"/>
              <a:ext cx="5917800" cy="5917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1827500" y="1371150"/>
            <a:ext cx="54891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4909748">
            <a:off x="-390850" y="501260"/>
            <a:ext cx="841743" cy="738134"/>
            <a:chOff x="3470350" y="1165950"/>
            <a:chExt cx="1085600" cy="951975"/>
          </a:xfrm>
        </p:grpSpPr>
        <p:sp>
          <p:nvSpPr>
            <p:cNvPr id="106" name="Google Shape;106;p8"/>
            <p:cNvSpPr/>
            <p:nvPr/>
          </p:nvSpPr>
          <p:spPr>
            <a:xfrm>
              <a:off x="3614725" y="1443750"/>
              <a:ext cx="862325" cy="674175"/>
            </a:xfrm>
            <a:custGeom>
              <a:avLst/>
              <a:gdLst/>
              <a:ahLst/>
              <a:cxnLst/>
              <a:rect l="l" t="t" r="r" b="b"/>
              <a:pathLst>
                <a:path w="34493" h="26967" extrusionOk="0">
                  <a:moveTo>
                    <a:pt x="32731" y="1"/>
                  </a:moveTo>
                  <a:lnTo>
                    <a:pt x="1072" y="2382"/>
                  </a:lnTo>
                  <a:cubicBezTo>
                    <a:pt x="1072" y="2382"/>
                    <a:pt x="1" y="23932"/>
                    <a:pt x="1501" y="24147"/>
                  </a:cubicBezTo>
                  <a:cubicBezTo>
                    <a:pt x="2461" y="24276"/>
                    <a:pt x="7357" y="26967"/>
                    <a:pt x="15672" y="26967"/>
                  </a:cubicBezTo>
                  <a:cubicBezTo>
                    <a:pt x="20347" y="26967"/>
                    <a:pt x="26104" y="26116"/>
                    <a:pt x="32850" y="23480"/>
                  </a:cubicBezTo>
                  <a:cubicBezTo>
                    <a:pt x="34493" y="22825"/>
                    <a:pt x="32731" y="1"/>
                    <a:pt x="3273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470350" y="1165950"/>
              <a:ext cx="1085600" cy="521500"/>
            </a:xfrm>
            <a:custGeom>
              <a:avLst/>
              <a:gdLst/>
              <a:ahLst/>
              <a:cxnLst/>
              <a:rect l="l" t="t" r="r" b="b"/>
              <a:pathLst>
                <a:path w="43424" h="20860" extrusionOk="0">
                  <a:moveTo>
                    <a:pt x="22981" y="1"/>
                  </a:moveTo>
                  <a:cubicBezTo>
                    <a:pt x="22873" y="1"/>
                    <a:pt x="22762" y="10"/>
                    <a:pt x="22647" y="28"/>
                  </a:cubicBezTo>
                  <a:cubicBezTo>
                    <a:pt x="20432" y="385"/>
                    <a:pt x="20265" y="4076"/>
                    <a:pt x="20265" y="4076"/>
                  </a:cubicBezTo>
                  <a:cubicBezTo>
                    <a:pt x="20265" y="4076"/>
                    <a:pt x="19909" y="792"/>
                    <a:pt x="17873" y="792"/>
                  </a:cubicBezTo>
                  <a:cubicBezTo>
                    <a:pt x="17705" y="792"/>
                    <a:pt x="17527" y="814"/>
                    <a:pt x="17336" y="862"/>
                  </a:cubicBezTo>
                  <a:cubicBezTo>
                    <a:pt x="15408" y="1338"/>
                    <a:pt x="15443" y="4910"/>
                    <a:pt x="15443" y="4910"/>
                  </a:cubicBezTo>
                  <a:cubicBezTo>
                    <a:pt x="15443" y="4910"/>
                    <a:pt x="15003" y="2636"/>
                    <a:pt x="11121" y="2255"/>
                  </a:cubicBezTo>
                  <a:cubicBezTo>
                    <a:pt x="10983" y="2241"/>
                    <a:pt x="10852" y="2235"/>
                    <a:pt x="10727" y="2235"/>
                  </a:cubicBezTo>
                  <a:cubicBezTo>
                    <a:pt x="7352" y="2235"/>
                    <a:pt x="8681" y="6874"/>
                    <a:pt x="8681" y="6874"/>
                  </a:cubicBezTo>
                  <a:cubicBezTo>
                    <a:pt x="8681" y="6874"/>
                    <a:pt x="7482" y="6132"/>
                    <a:pt x="6063" y="6132"/>
                  </a:cubicBezTo>
                  <a:cubicBezTo>
                    <a:pt x="5223" y="6132"/>
                    <a:pt x="4306" y="6392"/>
                    <a:pt x="3513" y="7220"/>
                  </a:cubicBezTo>
                  <a:cubicBezTo>
                    <a:pt x="1382" y="9434"/>
                    <a:pt x="5466" y="11053"/>
                    <a:pt x="5466" y="11053"/>
                  </a:cubicBezTo>
                  <a:cubicBezTo>
                    <a:pt x="5466" y="11053"/>
                    <a:pt x="1" y="12756"/>
                    <a:pt x="3632" y="15780"/>
                  </a:cubicBezTo>
                  <a:cubicBezTo>
                    <a:pt x="3930" y="16031"/>
                    <a:pt x="4347" y="16125"/>
                    <a:pt x="4805" y="16125"/>
                  </a:cubicBezTo>
                  <a:cubicBezTo>
                    <a:pt x="6195" y="16125"/>
                    <a:pt x="7966" y="15256"/>
                    <a:pt x="7966" y="15256"/>
                  </a:cubicBezTo>
                  <a:lnTo>
                    <a:pt x="7966" y="15256"/>
                  </a:lnTo>
                  <a:cubicBezTo>
                    <a:pt x="7966" y="15256"/>
                    <a:pt x="7311" y="18852"/>
                    <a:pt x="9895" y="19221"/>
                  </a:cubicBezTo>
                  <a:cubicBezTo>
                    <a:pt x="10094" y="19250"/>
                    <a:pt x="10288" y="19264"/>
                    <a:pt x="10479" y="19264"/>
                  </a:cubicBezTo>
                  <a:cubicBezTo>
                    <a:pt x="12773" y="19264"/>
                    <a:pt x="14408" y="17304"/>
                    <a:pt x="14408" y="17304"/>
                  </a:cubicBezTo>
                  <a:cubicBezTo>
                    <a:pt x="14408" y="17304"/>
                    <a:pt x="14479" y="19876"/>
                    <a:pt x="17206" y="20566"/>
                  </a:cubicBezTo>
                  <a:cubicBezTo>
                    <a:pt x="17550" y="20652"/>
                    <a:pt x="17871" y="20691"/>
                    <a:pt x="18170" y="20691"/>
                  </a:cubicBezTo>
                  <a:cubicBezTo>
                    <a:pt x="20935" y="20691"/>
                    <a:pt x="21837" y="17376"/>
                    <a:pt x="21837" y="17376"/>
                  </a:cubicBezTo>
                  <a:cubicBezTo>
                    <a:pt x="21837" y="17376"/>
                    <a:pt x="22147" y="20860"/>
                    <a:pt x="25045" y="20860"/>
                  </a:cubicBezTo>
                  <a:cubicBezTo>
                    <a:pt x="25307" y="20860"/>
                    <a:pt x="25591" y="20831"/>
                    <a:pt x="25897" y="20769"/>
                  </a:cubicBezTo>
                  <a:cubicBezTo>
                    <a:pt x="29600" y="20043"/>
                    <a:pt x="29124" y="17840"/>
                    <a:pt x="29124" y="17840"/>
                  </a:cubicBezTo>
                  <a:lnTo>
                    <a:pt x="29124" y="17840"/>
                  </a:lnTo>
                  <a:cubicBezTo>
                    <a:pt x="29124" y="17840"/>
                    <a:pt x="30247" y="19403"/>
                    <a:pt x="32483" y="19403"/>
                  </a:cubicBezTo>
                  <a:cubicBezTo>
                    <a:pt x="33122" y="19403"/>
                    <a:pt x="33852" y="19275"/>
                    <a:pt x="34672" y="18947"/>
                  </a:cubicBezTo>
                  <a:cubicBezTo>
                    <a:pt x="38375" y="17459"/>
                    <a:pt x="35887" y="15149"/>
                    <a:pt x="35886" y="15149"/>
                  </a:cubicBezTo>
                  <a:lnTo>
                    <a:pt x="35886" y="15149"/>
                  </a:lnTo>
                  <a:cubicBezTo>
                    <a:pt x="35887" y="15149"/>
                    <a:pt x="36611" y="15255"/>
                    <a:pt x="37557" y="15255"/>
                  </a:cubicBezTo>
                  <a:cubicBezTo>
                    <a:pt x="39133" y="15255"/>
                    <a:pt x="41323" y="14962"/>
                    <a:pt x="41792" y="13399"/>
                  </a:cubicBezTo>
                  <a:cubicBezTo>
                    <a:pt x="42530" y="10910"/>
                    <a:pt x="39196" y="10625"/>
                    <a:pt x="39196" y="10625"/>
                  </a:cubicBezTo>
                  <a:cubicBezTo>
                    <a:pt x="39196" y="10625"/>
                    <a:pt x="43423" y="8315"/>
                    <a:pt x="41125" y="6100"/>
                  </a:cubicBezTo>
                  <a:cubicBezTo>
                    <a:pt x="40018" y="5039"/>
                    <a:pt x="38853" y="4762"/>
                    <a:pt x="37940" y="4762"/>
                  </a:cubicBezTo>
                  <a:cubicBezTo>
                    <a:pt x="36949" y="4762"/>
                    <a:pt x="36256" y="5088"/>
                    <a:pt x="36256" y="5088"/>
                  </a:cubicBezTo>
                  <a:cubicBezTo>
                    <a:pt x="36256" y="5088"/>
                    <a:pt x="38327" y="2779"/>
                    <a:pt x="35839" y="1207"/>
                  </a:cubicBezTo>
                  <a:cubicBezTo>
                    <a:pt x="35451" y="960"/>
                    <a:pt x="35055" y="856"/>
                    <a:pt x="34664" y="856"/>
                  </a:cubicBezTo>
                  <a:cubicBezTo>
                    <a:pt x="32546" y="856"/>
                    <a:pt x="30552" y="3910"/>
                    <a:pt x="30552" y="3910"/>
                  </a:cubicBezTo>
                  <a:cubicBezTo>
                    <a:pt x="30552" y="3910"/>
                    <a:pt x="31636" y="862"/>
                    <a:pt x="29243" y="302"/>
                  </a:cubicBezTo>
                  <a:cubicBezTo>
                    <a:pt x="29047" y="255"/>
                    <a:pt x="28860" y="234"/>
                    <a:pt x="28681" y="234"/>
                  </a:cubicBezTo>
                  <a:cubicBezTo>
                    <a:pt x="26667" y="234"/>
                    <a:pt x="25683" y="2945"/>
                    <a:pt x="25683" y="2945"/>
                  </a:cubicBezTo>
                  <a:cubicBezTo>
                    <a:pt x="25683" y="2945"/>
                    <a:pt x="24955" y="1"/>
                    <a:pt x="22981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676350" y="1424300"/>
              <a:ext cx="309575" cy="182900"/>
            </a:xfrm>
            <a:custGeom>
              <a:avLst/>
              <a:gdLst/>
              <a:ahLst/>
              <a:cxnLst/>
              <a:rect l="l" t="t" r="r" b="b"/>
              <a:pathLst>
                <a:path w="12383" h="7316" extrusionOk="0">
                  <a:moveTo>
                    <a:pt x="2654" y="0"/>
                  </a:moveTo>
                  <a:cubicBezTo>
                    <a:pt x="2639" y="0"/>
                    <a:pt x="2623" y="2"/>
                    <a:pt x="2608" y="5"/>
                  </a:cubicBezTo>
                  <a:cubicBezTo>
                    <a:pt x="2405" y="53"/>
                    <a:pt x="584" y="565"/>
                    <a:pt x="143" y="1481"/>
                  </a:cubicBezTo>
                  <a:cubicBezTo>
                    <a:pt x="0" y="1755"/>
                    <a:pt x="0" y="2053"/>
                    <a:pt x="119" y="2315"/>
                  </a:cubicBezTo>
                  <a:cubicBezTo>
                    <a:pt x="326" y="2787"/>
                    <a:pt x="830" y="2947"/>
                    <a:pt x="1421" y="2947"/>
                  </a:cubicBezTo>
                  <a:cubicBezTo>
                    <a:pt x="2158" y="2947"/>
                    <a:pt x="3030" y="2698"/>
                    <a:pt x="3632" y="2493"/>
                  </a:cubicBezTo>
                  <a:lnTo>
                    <a:pt x="3632" y="2493"/>
                  </a:lnTo>
                  <a:cubicBezTo>
                    <a:pt x="3298" y="3077"/>
                    <a:pt x="2893" y="3934"/>
                    <a:pt x="3024" y="4648"/>
                  </a:cubicBezTo>
                  <a:cubicBezTo>
                    <a:pt x="3096" y="5029"/>
                    <a:pt x="3310" y="5303"/>
                    <a:pt x="3655" y="5506"/>
                  </a:cubicBezTo>
                  <a:cubicBezTo>
                    <a:pt x="3882" y="5634"/>
                    <a:pt x="4137" y="5689"/>
                    <a:pt x="4408" y="5689"/>
                  </a:cubicBezTo>
                  <a:cubicBezTo>
                    <a:pt x="5644" y="5689"/>
                    <a:pt x="7213" y="4535"/>
                    <a:pt x="7965" y="3910"/>
                  </a:cubicBezTo>
                  <a:cubicBezTo>
                    <a:pt x="7965" y="4648"/>
                    <a:pt x="8061" y="5946"/>
                    <a:pt x="8715" y="6708"/>
                  </a:cubicBezTo>
                  <a:cubicBezTo>
                    <a:pt x="9025" y="7077"/>
                    <a:pt x="9430" y="7292"/>
                    <a:pt x="9918" y="7315"/>
                  </a:cubicBezTo>
                  <a:lnTo>
                    <a:pt x="10061" y="7315"/>
                  </a:lnTo>
                  <a:cubicBezTo>
                    <a:pt x="10525" y="7315"/>
                    <a:pt x="10942" y="7173"/>
                    <a:pt x="11299" y="6875"/>
                  </a:cubicBezTo>
                  <a:cubicBezTo>
                    <a:pt x="12299" y="5994"/>
                    <a:pt x="12383" y="4101"/>
                    <a:pt x="12383" y="4029"/>
                  </a:cubicBezTo>
                  <a:cubicBezTo>
                    <a:pt x="12383" y="3910"/>
                    <a:pt x="12299" y="3791"/>
                    <a:pt x="12168" y="3791"/>
                  </a:cubicBezTo>
                  <a:cubicBezTo>
                    <a:pt x="12160" y="3790"/>
                    <a:pt x="12151" y="3790"/>
                    <a:pt x="12143" y="3790"/>
                  </a:cubicBezTo>
                  <a:cubicBezTo>
                    <a:pt x="12004" y="3790"/>
                    <a:pt x="11930" y="3883"/>
                    <a:pt x="11930" y="4017"/>
                  </a:cubicBezTo>
                  <a:cubicBezTo>
                    <a:pt x="11930" y="4029"/>
                    <a:pt x="11835" y="5768"/>
                    <a:pt x="10990" y="6530"/>
                  </a:cubicBezTo>
                  <a:cubicBezTo>
                    <a:pt x="10728" y="6759"/>
                    <a:pt x="10436" y="6878"/>
                    <a:pt x="10077" y="6878"/>
                  </a:cubicBezTo>
                  <a:cubicBezTo>
                    <a:pt x="10045" y="6878"/>
                    <a:pt x="10011" y="6877"/>
                    <a:pt x="9978" y="6875"/>
                  </a:cubicBezTo>
                  <a:cubicBezTo>
                    <a:pt x="9608" y="6839"/>
                    <a:pt x="9323" y="6696"/>
                    <a:pt x="9085" y="6422"/>
                  </a:cubicBezTo>
                  <a:cubicBezTo>
                    <a:pt x="8275" y="5482"/>
                    <a:pt x="8477" y="3434"/>
                    <a:pt x="8477" y="3422"/>
                  </a:cubicBezTo>
                  <a:cubicBezTo>
                    <a:pt x="8477" y="3315"/>
                    <a:pt x="8430" y="3220"/>
                    <a:pt x="8334" y="3184"/>
                  </a:cubicBezTo>
                  <a:cubicBezTo>
                    <a:pt x="8300" y="3164"/>
                    <a:pt x="8261" y="3155"/>
                    <a:pt x="8222" y="3155"/>
                  </a:cubicBezTo>
                  <a:cubicBezTo>
                    <a:pt x="8168" y="3155"/>
                    <a:pt x="8114" y="3173"/>
                    <a:pt x="8073" y="3208"/>
                  </a:cubicBezTo>
                  <a:cubicBezTo>
                    <a:pt x="7378" y="3831"/>
                    <a:pt x="5570" y="5225"/>
                    <a:pt x="4409" y="5225"/>
                  </a:cubicBezTo>
                  <a:cubicBezTo>
                    <a:pt x="4217" y="5225"/>
                    <a:pt x="4042" y="5187"/>
                    <a:pt x="3893" y="5101"/>
                  </a:cubicBezTo>
                  <a:cubicBezTo>
                    <a:pt x="3667" y="4982"/>
                    <a:pt x="3536" y="4803"/>
                    <a:pt x="3489" y="4565"/>
                  </a:cubicBezTo>
                  <a:cubicBezTo>
                    <a:pt x="3334" y="3791"/>
                    <a:pt x="4132" y="2553"/>
                    <a:pt x="4441" y="2148"/>
                  </a:cubicBezTo>
                  <a:cubicBezTo>
                    <a:pt x="4501" y="2077"/>
                    <a:pt x="4501" y="1958"/>
                    <a:pt x="4441" y="1874"/>
                  </a:cubicBezTo>
                  <a:cubicBezTo>
                    <a:pt x="4391" y="1807"/>
                    <a:pt x="4322" y="1775"/>
                    <a:pt x="4248" y="1775"/>
                  </a:cubicBezTo>
                  <a:cubicBezTo>
                    <a:pt x="4218" y="1775"/>
                    <a:pt x="4187" y="1781"/>
                    <a:pt x="4155" y="1791"/>
                  </a:cubicBezTo>
                  <a:cubicBezTo>
                    <a:pt x="3595" y="2034"/>
                    <a:pt x="2299" y="2488"/>
                    <a:pt x="1414" y="2488"/>
                  </a:cubicBezTo>
                  <a:cubicBezTo>
                    <a:pt x="1001" y="2488"/>
                    <a:pt x="677" y="2389"/>
                    <a:pt x="560" y="2124"/>
                  </a:cubicBezTo>
                  <a:cubicBezTo>
                    <a:pt x="476" y="1970"/>
                    <a:pt x="476" y="1839"/>
                    <a:pt x="560" y="1696"/>
                  </a:cubicBezTo>
                  <a:cubicBezTo>
                    <a:pt x="857" y="1065"/>
                    <a:pt x="2227" y="588"/>
                    <a:pt x="2727" y="457"/>
                  </a:cubicBezTo>
                  <a:cubicBezTo>
                    <a:pt x="2846" y="422"/>
                    <a:pt x="2917" y="291"/>
                    <a:pt x="2893" y="172"/>
                  </a:cubicBezTo>
                  <a:cubicBezTo>
                    <a:pt x="2862" y="68"/>
                    <a:pt x="2759" y="0"/>
                    <a:pt x="265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4087700" y="1322975"/>
              <a:ext cx="323275" cy="228850"/>
            </a:xfrm>
            <a:custGeom>
              <a:avLst/>
              <a:gdLst/>
              <a:ahLst/>
              <a:cxnLst/>
              <a:rect l="l" t="t" r="r" b="b"/>
              <a:pathLst>
                <a:path w="12931" h="9154" extrusionOk="0">
                  <a:moveTo>
                    <a:pt x="10893" y="1"/>
                  </a:moveTo>
                  <a:cubicBezTo>
                    <a:pt x="10824" y="1"/>
                    <a:pt x="10758" y="31"/>
                    <a:pt x="10716" y="93"/>
                  </a:cubicBezTo>
                  <a:cubicBezTo>
                    <a:pt x="10633" y="188"/>
                    <a:pt x="10657" y="343"/>
                    <a:pt x="10752" y="415"/>
                  </a:cubicBezTo>
                  <a:cubicBezTo>
                    <a:pt x="11216" y="772"/>
                    <a:pt x="12419" y="1855"/>
                    <a:pt x="12359" y="2653"/>
                  </a:cubicBezTo>
                  <a:cubicBezTo>
                    <a:pt x="12335" y="2915"/>
                    <a:pt x="12157" y="3141"/>
                    <a:pt x="11812" y="3320"/>
                  </a:cubicBezTo>
                  <a:cubicBezTo>
                    <a:pt x="11387" y="3542"/>
                    <a:pt x="10977" y="3627"/>
                    <a:pt x="10597" y="3627"/>
                  </a:cubicBezTo>
                  <a:cubicBezTo>
                    <a:pt x="9366" y="3627"/>
                    <a:pt x="8449" y="2731"/>
                    <a:pt x="8394" y="2677"/>
                  </a:cubicBezTo>
                  <a:cubicBezTo>
                    <a:pt x="8347" y="2635"/>
                    <a:pt x="8287" y="2614"/>
                    <a:pt x="8228" y="2614"/>
                  </a:cubicBezTo>
                  <a:cubicBezTo>
                    <a:pt x="8168" y="2614"/>
                    <a:pt x="8109" y="2635"/>
                    <a:pt x="8061" y="2677"/>
                  </a:cubicBezTo>
                  <a:cubicBezTo>
                    <a:pt x="7978" y="2772"/>
                    <a:pt x="7978" y="2915"/>
                    <a:pt x="8061" y="3010"/>
                  </a:cubicBezTo>
                  <a:cubicBezTo>
                    <a:pt x="8073" y="3022"/>
                    <a:pt x="9383" y="4344"/>
                    <a:pt x="9240" y="5630"/>
                  </a:cubicBezTo>
                  <a:cubicBezTo>
                    <a:pt x="9180" y="6177"/>
                    <a:pt x="8847" y="6654"/>
                    <a:pt x="8240" y="7035"/>
                  </a:cubicBezTo>
                  <a:cubicBezTo>
                    <a:pt x="7816" y="7294"/>
                    <a:pt x="7385" y="7422"/>
                    <a:pt x="6949" y="7422"/>
                  </a:cubicBezTo>
                  <a:cubicBezTo>
                    <a:pt x="6785" y="7422"/>
                    <a:pt x="6620" y="7404"/>
                    <a:pt x="6454" y="7368"/>
                  </a:cubicBezTo>
                  <a:cubicBezTo>
                    <a:pt x="5001" y="7035"/>
                    <a:pt x="3870" y="5391"/>
                    <a:pt x="3715" y="5153"/>
                  </a:cubicBezTo>
                  <a:cubicBezTo>
                    <a:pt x="3715" y="5130"/>
                    <a:pt x="3703" y="5118"/>
                    <a:pt x="3703" y="5118"/>
                  </a:cubicBezTo>
                  <a:cubicBezTo>
                    <a:pt x="3659" y="5043"/>
                    <a:pt x="3582" y="5006"/>
                    <a:pt x="3504" y="5006"/>
                  </a:cubicBezTo>
                  <a:cubicBezTo>
                    <a:pt x="3457" y="5006"/>
                    <a:pt x="3410" y="5019"/>
                    <a:pt x="3370" y="5046"/>
                  </a:cubicBezTo>
                  <a:cubicBezTo>
                    <a:pt x="3275" y="5106"/>
                    <a:pt x="3227" y="5249"/>
                    <a:pt x="3299" y="5356"/>
                  </a:cubicBezTo>
                  <a:cubicBezTo>
                    <a:pt x="3299" y="5356"/>
                    <a:pt x="3299" y="5368"/>
                    <a:pt x="3310" y="5391"/>
                  </a:cubicBezTo>
                  <a:cubicBezTo>
                    <a:pt x="3453" y="5606"/>
                    <a:pt x="4346" y="7082"/>
                    <a:pt x="3942" y="7963"/>
                  </a:cubicBezTo>
                  <a:cubicBezTo>
                    <a:pt x="3775" y="8320"/>
                    <a:pt x="3418" y="8547"/>
                    <a:pt x="2834" y="8630"/>
                  </a:cubicBezTo>
                  <a:cubicBezTo>
                    <a:pt x="2655" y="8655"/>
                    <a:pt x="2486" y="8668"/>
                    <a:pt x="2327" y="8668"/>
                  </a:cubicBezTo>
                  <a:cubicBezTo>
                    <a:pt x="1812" y="8668"/>
                    <a:pt x="1405" y="8534"/>
                    <a:pt x="1096" y="8261"/>
                  </a:cubicBezTo>
                  <a:cubicBezTo>
                    <a:pt x="453" y="7689"/>
                    <a:pt x="501" y="6701"/>
                    <a:pt x="501" y="6677"/>
                  </a:cubicBezTo>
                  <a:cubicBezTo>
                    <a:pt x="501" y="6558"/>
                    <a:pt x="417" y="6439"/>
                    <a:pt x="274" y="6439"/>
                  </a:cubicBezTo>
                  <a:cubicBezTo>
                    <a:pt x="155" y="6439"/>
                    <a:pt x="36" y="6534"/>
                    <a:pt x="36" y="6665"/>
                  </a:cubicBezTo>
                  <a:cubicBezTo>
                    <a:pt x="36" y="6713"/>
                    <a:pt x="1" y="7892"/>
                    <a:pt x="786" y="8618"/>
                  </a:cubicBezTo>
                  <a:cubicBezTo>
                    <a:pt x="1167" y="8975"/>
                    <a:pt x="1679" y="9154"/>
                    <a:pt x="2322" y="9154"/>
                  </a:cubicBezTo>
                  <a:cubicBezTo>
                    <a:pt x="2513" y="9154"/>
                    <a:pt x="2703" y="9142"/>
                    <a:pt x="2894" y="9082"/>
                  </a:cubicBezTo>
                  <a:cubicBezTo>
                    <a:pt x="3644" y="8975"/>
                    <a:pt x="4132" y="8642"/>
                    <a:pt x="4358" y="8142"/>
                  </a:cubicBezTo>
                  <a:cubicBezTo>
                    <a:pt x="4561" y="7689"/>
                    <a:pt x="4525" y="7154"/>
                    <a:pt x="4382" y="6665"/>
                  </a:cubicBezTo>
                  <a:lnTo>
                    <a:pt x="4382" y="6665"/>
                  </a:lnTo>
                  <a:cubicBezTo>
                    <a:pt x="4906" y="7142"/>
                    <a:pt x="5573" y="7618"/>
                    <a:pt x="6335" y="7797"/>
                  </a:cubicBezTo>
                  <a:cubicBezTo>
                    <a:pt x="6552" y="7848"/>
                    <a:pt x="6767" y="7874"/>
                    <a:pt x="6978" y="7874"/>
                  </a:cubicBezTo>
                  <a:cubicBezTo>
                    <a:pt x="7496" y="7874"/>
                    <a:pt x="7996" y="7720"/>
                    <a:pt x="8478" y="7416"/>
                  </a:cubicBezTo>
                  <a:cubicBezTo>
                    <a:pt x="9204" y="6951"/>
                    <a:pt x="9621" y="6356"/>
                    <a:pt x="9704" y="5653"/>
                  </a:cubicBezTo>
                  <a:cubicBezTo>
                    <a:pt x="9776" y="4975"/>
                    <a:pt x="9526" y="4284"/>
                    <a:pt x="9204" y="3748"/>
                  </a:cubicBezTo>
                  <a:lnTo>
                    <a:pt x="9204" y="3748"/>
                  </a:lnTo>
                  <a:cubicBezTo>
                    <a:pt x="9609" y="3931"/>
                    <a:pt x="10096" y="4075"/>
                    <a:pt x="10632" y="4075"/>
                  </a:cubicBezTo>
                  <a:cubicBezTo>
                    <a:pt x="11074" y="4075"/>
                    <a:pt x="11548" y="3977"/>
                    <a:pt x="12038" y="3725"/>
                  </a:cubicBezTo>
                  <a:cubicBezTo>
                    <a:pt x="12526" y="3463"/>
                    <a:pt x="12812" y="3105"/>
                    <a:pt x="12835" y="2677"/>
                  </a:cubicBezTo>
                  <a:cubicBezTo>
                    <a:pt x="12931" y="1498"/>
                    <a:pt x="11228" y="188"/>
                    <a:pt x="11038" y="46"/>
                  </a:cubicBezTo>
                  <a:cubicBezTo>
                    <a:pt x="10993" y="16"/>
                    <a:pt x="10942" y="1"/>
                    <a:pt x="108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844225" y="1315900"/>
              <a:ext cx="325650" cy="97525"/>
            </a:xfrm>
            <a:custGeom>
              <a:avLst/>
              <a:gdLst/>
              <a:ahLst/>
              <a:cxnLst/>
              <a:rect l="l" t="t" r="r" b="b"/>
              <a:pathLst>
                <a:path w="13026" h="3901" extrusionOk="0">
                  <a:moveTo>
                    <a:pt x="12059" y="1"/>
                  </a:moveTo>
                  <a:cubicBezTo>
                    <a:pt x="12028" y="1"/>
                    <a:pt x="11997" y="7"/>
                    <a:pt x="11966" y="19"/>
                  </a:cubicBezTo>
                  <a:cubicBezTo>
                    <a:pt x="11847" y="55"/>
                    <a:pt x="11787" y="198"/>
                    <a:pt x="11835" y="317"/>
                  </a:cubicBezTo>
                  <a:cubicBezTo>
                    <a:pt x="12014" y="769"/>
                    <a:pt x="12395" y="2067"/>
                    <a:pt x="11966" y="2698"/>
                  </a:cubicBezTo>
                  <a:cubicBezTo>
                    <a:pt x="11783" y="2949"/>
                    <a:pt x="11470" y="3080"/>
                    <a:pt x="11014" y="3080"/>
                  </a:cubicBezTo>
                  <a:cubicBezTo>
                    <a:pt x="10994" y="3080"/>
                    <a:pt x="10974" y="3079"/>
                    <a:pt x="10954" y="3079"/>
                  </a:cubicBezTo>
                  <a:cubicBezTo>
                    <a:pt x="8787" y="3019"/>
                    <a:pt x="8323" y="638"/>
                    <a:pt x="8311" y="531"/>
                  </a:cubicBezTo>
                  <a:cubicBezTo>
                    <a:pt x="8287" y="436"/>
                    <a:pt x="8192" y="340"/>
                    <a:pt x="8085" y="340"/>
                  </a:cubicBezTo>
                  <a:cubicBezTo>
                    <a:pt x="7954" y="340"/>
                    <a:pt x="7870" y="412"/>
                    <a:pt x="7846" y="519"/>
                  </a:cubicBezTo>
                  <a:cubicBezTo>
                    <a:pt x="7680" y="1162"/>
                    <a:pt x="7084" y="2936"/>
                    <a:pt x="6322" y="3329"/>
                  </a:cubicBezTo>
                  <a:cubicBezTo>
                    <a:pt x="6236" y="3382"/>
                    <a:pt x="6142" y="3406"/>
                    <a:pt x="6047" y="3406"/>
                  </a:cubicBezTo>
                  <a:cubicBezTo>
                    <a:pt x="5972" y="3406"/>
                    <a:pt x="5896" y="3391"/>
                    <a:pt x="5822" y="3365"/>
                  </a:cubicBezTo>
                  <a:cubicBezTo>
                    <a:pt x="4537" y="2877"/>
                    <a:pt x="4525" y="924"/>
                    <a:pt x="4525" y="912"/>
                  </a:cubicBezTo>
                  <a:cubicBezTo>
                    <a:pt x="4525" y="805"/>
                    <a:pt x="4465" y="710"/>
                    <a:pt x="4358" y="686"/>
                  </a:cubicBezTo>
                  <a:cubicBezTo>
                    <a:pt x="4336" y="678"/>
                    <a:pt x="4314" y="674"/>
                    <a:pt x="4292" y="674"/>
                  </a:cubicBezTo>
                  <a:cubicBezTo>
                    <a:pt x="4217" y="674"/>
                    <a:pt x="4142" y="719"/>
                    <a:pt x="4096" y="793"/>
                  </a:cubicBezTo>
                  <a:cubicBezTo>
                    <a:pt x="3703" y="1400"/>
                    <a:pt x="2512" y="3007"/>
                    <a:pt x="1727" y="3174"/>
                  </a:cubicBezTo>
                  <a:cubicBezTo>
                    <a:pt x="1689" y="3182"/>
                    <a:pt x="1652" y="3186"/>
                    <a:pt x="1617" y="3186"/>
                  </a:cubicBezTo>
                  <a:cubicBezTo>
                    <a:pt x="1542" y="3186"/>
                    <a:pt x="1474" y="3167"/>
                    <a:pt x="1417" y="3127"/>
                  </a:cubicBezTo>
                  <a:cubicBezTo>
                    <a:pt x="703" y="2650"/>
                    <a:pt x="941" y="1126"/>
                    <a:pt x="1108" y="579"/>
                  </a:cubicBezTo>
                  <a:cubicBezTo>
                    <a:pt x="1131" y="460"/>
                    <a:pt x="1060" y="329"/>
                    <a:pt x="941" y="293"/>
                  </a:cubicBezTo>
                  <a:cubicBezTo>
                    <a:pt x="925" y="290"/>
                    <a:pt x="910" y="288"/>
                    <a:pt x="894" y="288"/>
                  </a:cubicBezTo>
                  <a:cubicBezTo>
                    <a:pt x="790" y="288"/>
                    <a:pt x="686" y="356"/>
                    <a:pt x="655" y="460"/>
                  </a:cubicBezTo>
                  <a:cubicBezTo>
                    <a:pt x="631" y="555"/>
                    <a:pt x="0" y="2757"/>
                    <a:pt x="1167" y="3531"/>
                  </a:cubicBezTo>
                  <a:cubicBezTo>
                    <a:pt x="1306" y="3627"/>
                    <a:pt x="1464" y="3665"/>
                    <a:pt x="1636" y="3665"/>
                  </a:cubicBezTo>
                  <a:cubicBezTo>
                    <a:pt x="1700" y="3665"/>
                    <a:pt x="1766" y="3660"/>
                    <a:pt x="1834" y="3650"/>
                  </a:cubicBezTo>
                  <a:cubicBezTo>
                    <a:pt x="2667" y="3472"/>
                    <a:pt x="3620" y="2305"/>
                    <a:pt x="4144" y="1591"/>
                  </a:cubicBezTo>
                  <a:cubicBezTo>
                    <a:pt x="4275" y="2317"/>
                    <a:pt x="4632" y="3424"/>
                    <a:pt x="5668" y="3829"/>
                  </a:cubicBezTo>
                  <a:cubicBezTo>
                    <a:pt x="5810" y="3865"/>
                    <a:pt x="5930" y="3900"/>
                    <a:pt x="6061" y="3900"/>
                  </a:cubicBezTo>
                  <a:cubicBezTo>
                    <a:pt x="6239" y="3900"/>
                    <a:pt x="6406" y="3853"/>
                    <a:pt x="6537" y="3734"/>
                  </a:cubicBezTo>
                  <a:cubicBezTo>
                    <a:pt x="7275" y="3365"/>
                    <a:pt x="7799" y="2162"/>
                    <a:pt x="8061" y="1353"/>
                  </a:cubicBezTo>
                  <a:cubicBezTo>
                    <a:pt x="8418" y="2198"/>
                    <a:pt x="9228" y="3496"/>
                    <a:pt x="10942" y="3543"/>
                  </a:cubicBezTo>
                  <a:cubicBezTo>
                    <a:pt x="11609" y="3543"/>
                    <a:pt x="12073" y="3365"/>
                    <a:pt x="12347" y="2948"/>
                  </a:cubicBezTo>
                  <a:cubicBezTo>
                    <a:pt x="13026" y="1995"/>
                    <a:pt x="12299" y="210"/>
                    <a:pt x="12264" y="138"/>
                  </a:cubicBezTo>
                  <a:cubicBezTo>
                    <a:pt x="12228" y="50"/>
                    <a:pt x="12147" y="1"/>
                    <a:pt x="120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690325" y="1986575"/>
              <a:ext cx="723325" cy="64125"/>
            </a:xfrm>
            <a:custGeom>
              <a:avLst/>
              <a:gdLst/>
              <a:ahLst/>
              <a:cxnLst/>
              <a:rect l="l" t="t" r="r" b="b"/>
              <a:pathLst>
                <a:path w="28933" h="2565" extrusionOk="0">
                  <a:moveTo>
                    <a:pt x="28658" y="0"/>
                  </a:moveTo>
                  <a:cubicBezTo>
                    <a:pt x="28643" y="0"/>
                    <a:pt x="28627" y="2"/>
                    <a:pt x="28611" y="5"/>
                  </a:cubicBezTo>
                  <a:cubicBezTo>
                    <a:pt x="22198" y="1596"/>
                    <a:pt x="16525" y="2085"/>
                    <a:pt x="11975" y="2085"/>
                  </a:cubicBezTo>
                  <a:cubicBezTo>
                    <a:pt x="4775" y="2085"/>
                    <a:pt x="383" y="860"/>
                    <a:pt x="310" y="838"/>
                  </a:cubicBezTo>
                  <a:cubicBezTo>
                    <a:pt x="295" y="835"/>
                    <a:pt x="279" y="834"/>
                    <a:pt x="264" y="834"/>
                  </a:cubicBezTo>
                  <a:cubicBezTo>
                    <a:pt x="159" y="834"/>
                    <a:pt x="56" y="901"/>
                    <a:pt x="25" y="1005"/>
                  </a:cubicBezTo>
                  <a:cubicBezTo>
                    <a:pt x="1" y="1124"/>
                    <a:pt x="72" y="1255"/>
                    <a:pt x="191" y="1291"/>
                  </a:cubicBezTo>
                  <a:cubicBezTo>
                    <a:pt x="215" y="1303"/>
                    <a:pt x="3168" y="2136"/>
                    <a:pt x="8133" y="2446"/>
                  </a:cubicBezTo>
                  <a:cubicBezTo>
                    <a:pt x="9240" y="2517"/>
                    <a:pt x="10490" y="2565"/>
                    <a:pt x="11883" y="2565"/>
                  </a:cubicBezTo>
                  <a:cubicBezTo>
                    <a:pt x="16312" y="2565"/>
                    <a:pt x="22111" y="2100"/>
                    <a:pt x="28730" y="445"/>
                  </a:cubicBezTo>
                  <a:cubicBezTo>
                    <a:pt x="28850" y="422"/>
                    <a:pt x="28933" y="291"/>
                    <a:pt x="28897" y="172"/>
                  </a:cubicBezTo>
                  <a:cubicBezTo>
                    <a:pt x="28876" y="68"/>
                    <a:pt x="28765" y="0"/>
                    <a:pt x="28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49050" y="1920325"/>
              <a:ext cx="54775" cy="21150"/>
            </a:xfrm>
            <a:custGeom>
              <a:avLst/>
              <a:gdLst/>
              <a:ahLst/>
              <a:cxnLst/>
              <a:rect l="l" t="t" r="r" b="b"/>
              <a:pathLst>
                <a:path w="2191" h="846" extrusionOk="0">
                  <a:moveTo>
                    <a:pt x="1919" y="0"/>
                  </a:moveTo>
                  <a:cubicBezTo>
                    <a:pt x="1887" y="0"/>
                    <a:pt x="1854" y="8"/>
                    <a:pt x="1822" y="24"/>
                  </a:cubicBezTo>
                  <a:cubicBezTo>
                    <a:pt x="1811" y="34"/>
                    <a:pt x="1081" y="363"/>
                    <a:pt x="500" y="363"/>
                  </a:cubicBezTo>
                  <a:cubicBezTo>
                    <a:pt x="426" y="363"/>
                    <a:pt x="354" y="357"/>
                    <a:pt x="286" y="345"/>
                  </a:cubicBezTo>
                  <a:cubicBezTo>
                    <a:pt x="277" y="344"/>
                    <a:pt x="269" y="344"/>
                    <a:pt x="260" y="344"/>
                  </a:cubicBezTo>
                  <a:cubicBezTo>
                    <a:pt x="149" y="344"/>
                    <a:pt x="35" y="415"/>
                    <a:pt x="24" y="547"/>
                  </a:cubicBezTo>
                  <a:cubicBezTo>
                    <a:pt x="0" y="667"/>
                    <a:pt x="72" y="797"/>
                    <a:pt x="215" y="809"/>
                  </a:cubicBezTo>
                  <a:cubicBezTo>
                    <a:pt x="298" y="845"/>
                    <a:pt x="405" y="845"/>
                    <a:pt x="500" y="845"/>
                  </a:cubicBezTo>
                  <a:cubicBezTo>
                    <a:pt x="1191" y="845"/>
                    <a:pt x="1989" y="488"/>
                    <a:pt x="2012" y="452"/>
                  </a:cubicBezTo>
                  <a:cubicBezTo>
                    <a:pt x="2131" y="393"/>
                    <a:pt x="2191" y="262"/>
                    <a:pt x="2131" y="143"/>
                  </a:cubicBezTo>
                  <a:cubicBezTo>
                    <a:pt x="2088" y="55"/>
                    <a:pt x="2006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4270175" y="1903950"/>
              <a:ext cx="54775" cy="21150"/>
            </a:xfrm>
            <a:custGeom>
              <a:avLst/>
              <a:gdLst/>
              <a:ahLst/>
              <a:cxnLst/>
              <a:rect l="l" t="t" r="r" b="b"/>
              <a:pathLst>
                <a:path w="2191" h="846" extrusionOk="0">
                  <a:moveTo>
                    <a:pt x="1918" y="0"/>
                  </a:moveTo>
                  <a:cubicBezTo>
                    <a:pt x="1886" y="0"/>
                    <a:pt x="1854" y="8"/>
                    <a:pt x="1822" y="24"/>
                  </a:cubicBezTo>
                  <a:cubicBezTo>
                    <a:pt x="1585" y="127"/>
                    <a:pt x="973" y="364"/>
                    <a:pt x="496" y="364"/>
                  </a:cubicBezTo>
                  <a:cubicBezTo>
                    <a:pt x="422" y="364"/>
                    <a:pt x="351" y="358"/>
                    <a:pt x="286" y="345"/>
                  </a:cubicBezTo>
                  <a:cubicBezTo>
                    <a:pt x="277" y="344"/>
                    <a:pt x="269" y="344"/>
                    <a:pt x="260" y="344"/>
                  </a:cubicBezTo>
                  <a:cubicBezTo>
                    <a:pt x="149" y="344"/>
                    <a:pt x="35" y="415"/>
                    <a:pt x="24" y="548"/>
                  </a:cubicBezTo>
                  <a:cubicBezTo>
                    <a:pt x="0" y="667"/>
                    <a:pt x="72" y="798"/>
                    <a:pt x="214" y="810"/>
                  </a:cubicBezTo>
                  <a:cubicBezTo>
                    <a:pt x="298" y="845"/>
                    <a:pt x="405" y="845"/>
                    <a:pt x="500" y="845"/>
                  </a:cubicBezTo>
                  <a:cubicBezTo>
                    <a:pt x="1179" y="845"/>
                    <a:pt x="1965" y="464"/>
                    <a:pt x="2012" y="452"/>
                  </a:cubicBezTo>
                  <a:cubicBezTo>
                    <a:pt x="2131" y="393"/>
                    <a:pt x="2191" y="262"/>
                    <a:pt x="2131" y="143"/>
                  </a:cubicBezTo>
                  <a:cubicBezTo>
                    <a:pt x="2088" y="56"/>
                    <a:pt x="2006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4274325" y="1948600"/>
              <a:ext cx="54800" cy="20550"/>
            </a:xfrm>
            <a:custGeom>
              <a:avLst/>
              <a:gdLst/>
              <a:ahLst/>
              <a:cxnLst/>
              <a:rect l="l" t="t" r="r" b="b"/>
              <a:pathLst>
                <a:path w="2192" h="822" extrusionOk="0">
                  <a:moveTo>
                    <a:pt x="1909" y="0"/>
                  </a:moveTo>
                  <a:cubicBezTo>
                    <a:pt x="1876" y="0"/>
                    <a:pt x="1842" y="8"/>
                    <a:pt x="1811" y="24"/>
                  </a:cubicBezTo>
                  <a:cubicBezTo>
                    <a:pt x="1800" y="34"/>
                    <a:pt x="1079" y="363"/>
                    <a:pt x="500" y="363"/>
                  </a:cubicBezTo>
                  <a:cubicBezTo>
                    <a:pt x="426" y="363"/>
                    <a:pt x="354" y="357"/>
                    <a:pt x="287" y="345"/>
                  </a:cubicBezTo>
                  <a:cubicBezTo>
                    <a:pt x="278" y="344"/>
                    <a:pt x="269" y="344"/>
                    <a:pt x="260" y="344"/>
                  </a:cubicBezTo>
                  <a:cubicBezTo>
                    <a:pt x="148" y="344"/>
                    <a:pt x="24" y="414"/>
                    <a:pt x="13" y="536"/>
                  </a:cubicBezTo>
                  <a:cubicBezTo>
                    <a:pt x="1" y="655"/>
                    <a:pt x="72" y="798"/>
                    <a:pt x="203" y="809"/>
                  </a:cubicBezTo>
                  <a:cubicBezTo>
                    <a:pt x="298" y="821"/>
                    <a:pt x="406" y="821"/>
                    <a:pt x="489" y="821"/>
                  </a:cubicBezTo>
                  <a:cubicBezTo>
                    <a:pt x="1191" y="821"/>
                    <a:pt x="1977" y="452"/>
                    <a:pt x="2013" y="452"/>
                  </a:cubicBezTo>
                  <a:cubicBezTo>
                    <a:pt x="2132" y="393"/>
                    <a:pt x="2192" y="262"/>
                    <a:pt x="2132" y="143"/>
                  </a:cubicBezTo>
                  <a:cubicBezTo>
                    <a:pt x="2088" y="56"/>
                    <a:pt x="2000" y="0"/>
                    <a:pt x="1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195150" y="1941750"/>
              <a:ext cx="54500" cy="20850"/>
            </a:xfrm>
            <a:custGeom>
              <a:avLst/>
              <a:gdLst/>
              <a:ahLst/>
              <a:cxnLst/>
              <a:rect l="l" t="t" r="r" b="b"/>
              <a:pathLst>
                <a:path w="2180" h="834" extrusionOk="0">
                  <a:moveTo>
                    <a:pt x="1907" y="0"/>
                  </a:moveTo>
                  <a:cubicBezTo>
                    <a:pt x="1875" y="0"/>
                    <a:pt x="1842" y="8"/>
                    <a:pt x="1810" y="24"/>
                  </a:cubicBezTo>
                  <a:cubicBezTo>
                    <a:pt x="1800" y="35"/>
                    <a:pt x="1050" y="371"/>
                    <a:pt x="467" y="371"/>
                  </a:cubicBezTo>
                  <a:cubicBezTo>
                    <a:pt x="400" y="371"/>
                    <a:pt x="336" y="367"/>
                    <a:pt x="275" y="357"/>
                  </a:cubicBezTo>
                  <a:cubicBezTo>
                    <a:pt x="261" y="354"/>
                    <a:pt x="247" y="353"/>
                    <a:pt x="233" y="353"/>
                  </a:cubicBezTo>
                  <a:cubicBezTo>
                    <a:pt x="127" y="353"/>
                    <a:pt x="23" y="432"/>
                    <a:pt x="13" y="548"/>
                  </a:cubicBezTo>
                  <a:cubicBezTo>
                    <a:pt x="1" y="667"/>
                    <a:pt x="72" y="798"/>
                    <a:pt x="203" y="810"/>
                  </a:cubicBezTo>
                  <a:cubicBezTo>
                    <a:pt x="298" y="833"/>
                    <a:pt x="406" y="833"/>
                    <a:pt x="489" y="833"/>
                  </a:cubicBezTo>
                  <a:cubicBezTo>
                    <a:pt x="1179" y="833"/>
                    <a:pt x="1965" y="452"/>
                    <a:pt x="2001" y="452"/>
                  </a:cubicBezTo>
                  <a:cubicBezTo>
                    <a:pt x="2120" y="393"/>
                    <a:pt x="2180" y="262"/>
                    <a:pt x="2120" y="143"/>
                  </a:cubicBezTo>
                  <a:cubicBezTo>
                    <a:pt x="2076" y="56"/>
                    <a:pt x="1995" y="0"/>
                    <a:pt x="1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170450" y="1907950"/>
              <a:ext cx="54800" cy="21025"/>
            </a:xfrm>
            <a:custGeom>
              <a:avLst/>
              <a:gdLst/>
              <a:ahLst/>
              <a:cxnLst/>
              <a:rect l="l" t="t" r="r" b="b"/>
              <a:pathLst>
                <a:path w="2192" h="841" extrusionOk="0">
                  <a:moveTo>
                    <a:pt x="1914" y="0"/>
                  </a:moveTo>
                  <a:cubicBezTo>
                    <a:pt x="1883" y="0"/>
                    <a:pt x="1852" y="6"/>
                    <a:pt x="1822" y="19"/>
                  </a:cubicBezTo>
                  <a:cubicBezTo>
                    <a:pt x="1812" y="40"/>
                    <a:pt x="1081" y="369"/>
                    <a:pt x="500" y="369"/>
                  </a:cubicBezTo>
                  <a:cubicBezTo>
                    <a:pt x="426" y="369"/>
                    <a:pt x="354" y="364"/>
                    <a:pt x="286" y="352"/>
                  </a:cubicBezTo>
                  <a:cubicBezTo>
                    <a:pt x="278" y="351"/>
                    <a:pt x="269" y="351"/>
                    <a:pt x="260" y="351"/>
                  </a:cubicBezTo>
                  <a:cubicBezTo>
                    <a:pt x="149" y="351"/>
                    <a:pt x="35" y="421"/>
                    <a:pt x="24" y="542"/>
                  </a:cubicBezTo>
                  <a:cubicBezTo>
                    <a:pt x="0" y="661"/>
                    <a:pt x="72" y="792"/>
                    <a:pt x="215" y="816"/>
                  </a:cubicBezTo>
                  <a:cubicBezTo>
                    <a:pt x="298" y="840"/>
                    <a:pt x="405" y="840"/>
                    <a:pt x="501" y="840"/>
                  </a:cubicBezTo>
                  <a:cubicBezTo>
                    <a:pt x="1179" y="840"/>
                    <a:pt x="1965" y="471"/>
                    <a:pt x="2013" y="459"/>
                  </a:cubicBezTo>
                  <a:cubicBezTo>
                    <a:pt x="2132" y="400"/>
                    <a:pt x="2191" y="269"/>
                    <a:pt x="2132" y="149"/>
                  </a:cubicBezTo>
                  <a:cubicBezTo>
                    <a:pt x="2087" y="52"/>
                    <a:pt x="2003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4124600" y="1955150"/>
              <a:ext cx="54800" cy="20850"/>
            </a:xfrm>
            <a:custGeom>
              <a:avLst/>
              <a:gdLst/>
              <a:ahLst/>
              <a:cxnLst/>
              <a:rect l="l" t="t" r="r" b="b"/>
              <a:pathLst>
                <a:path w="2192" h="834" extrusionOk="0">
                  <a:moveTo>
                    <a:pt x="1919" y="0"/>
                  </a:moveTo>
                  <a:cubicBezTo>
                    <a:pt x="1887" y="0"/>
                    <a:pt x="1854" y="8"/>
                    <a:pt x="1823" y="24"/>
                  </a:cubicBezTo>
                  <a:cubicBezTo>
                    <a:pt x="1812" y="34"/>
                    <a:pt x="1063" y="371"/>
                    <a:pt x="479" y="371"/>
                  </a:cubicBezTo>
                  <a:cubicBezTo>
                    <a:pt x="412" y="371"/>
                    <a:pt x="348" y="367"/>
                    <a:pt x="287" y="357"/>
                  </a:cubicBezTo>
                  <a:cubicBezTo>
                    <a:pt x="278" y="356"/>
                    <a:pt x="269" y="356"/>
                    <a:pt x="261" y="356"/>
                  </a:cubicBezTo>
                  <a:cubicBezTo>
                    <a:pt x="149" y="356"/>
                    <a:pt x="36" y="426"/>
                    <a:pt x="25" y="547"/>
                  </a:cubicBezTo>
                  <a:cubicBezTo>
                    <a:pt x="1" y="667"/>
                    <a:pt x="84" y="798"/>
                    <a:pt x="215" y="809"/>
                  </a:cubicBezTo>
                  <a:cubicBezTo>
                    <a:pt x="310" y="833"/>
                    <a:pt x="406" y="833"/>
                    <a:pt x="501" y="833"/>
                  </a:cubicBezTo>
                  <a:cubicBezTo>
                    <a:pt x="1192" y="833"/>
                    <a:pt x="1989" y="476"/>
                    <a:pt x="2013" y="464"/>
                  </a:cubicBezTo>
                  <a:cubicBezTo>
                    <a:pt x="2132" y="393"/>
                    <a:pt x="2192" y="262"/>
                    <a:pt x="2132" y="143"/>
                  </a:cubicBezTo>
                  <a:cubicBezTo>
                    <a:pt x="2089" y="55"/>
                    <a:pt x="2007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8"/>
          <p:cNvGrpSpPr/>
          <p:nvPr/>
        </p:nvGrpSpPr>
        <p:grpSpPr>
          <a:xfrm rot="-1609304">
            <a:off x="8129767" y="3737866"/>
            <a:ext cx="1235452" cy="1083382"/>
            <a:chOff x="3470350" y="1165950"/>
            <a:chExt cx="1085600" cy="951975"/>
          </a:xfrm>
        </p:grpSpPr>
        <p:sp>
          <p:nvSpPr>
            <p:cNvPr id="119" name="Google Shape;119;p8"/>
            <p:cNvSpPr/>
            <p:nvPr/>
          </p:nvSpPr>
          <p:spPr>
            <a:xfrm>
              <a:off x="3614725" y="1443750"/>
              <a:ext cx="862325" cy="674175"/>
            </a:xfrm>
            <a:custGeom>
              <a:avLst/>
              <a:gdLst/>
              <a:ahLst/>
              <a:cxnLst/>
              <a:rect l="l" t="t" r="r" b="b"/>
              <a:pathLst>
                <a:path w="34493" h="26967" extrusionOk="0">
                  <a:moveTo>
                    <a:pt x="32731" y="1"/>
                  </a:moveTo>
                  <a:lnTo>
                    <a:pt x="1072" y="2382"/>
                  </a:lnTo>
                  <a:cubicBezTo>
                    <a:pt x="1072" y="2382"/>
                    <a:pt x="1" y="23932"/>
                    <a:pt x="1501" y="24147"/>
                  </a:cubicBezTo>
                  <a:cubicBezTo>
                    <a:pt x="2461" y="24276"/>
                    <a:pt x="7357" y="26967"/>
                    <a:pt x="15672" y="26967"/>
                  </a:cubicBezTo>
                  <a:cubicBezTo>
                    <a:pt x="20347" y="26967"/>
                    <a:pt x="26104" y="26116"/>
                    <a:pt x="32850" y="23480"/>
                  </a:cubicBezTo>
                  <a:cubicBezTo>
                    <a:pt x="34493" y="22825"/>
                    <a:pt x="32731" y="1"/>
                    <a:pt x="3273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3470350" y="1165950"/>
              <a:ext cx="1085600" cy="521500"/>
            </a:xfrm>
            <a:custGeom>
              <a:avLst/>
              <a:gdLst/>
              <a:ahLst/>
              <a:cxnLst/>
              <a:rect l="l" t="t" r="r" b="b"/>
              <a:pathLst>
                <a:path w="43424" h="20860" extrusionOk="0">
                  <a:moveTo>
                    <a:pt x="22981" y="1"/>
                  </a:moveTo>
                  <a:cubicBezTo>
                    <a:pt x="22873" y="1"/>
                    <a:pt x="22762" y="10"/>
                    <a:pt x="22647" y="28"/>
                  </a:cubicBezTo>
                  <a:cubicBezTo>
                    <a:pt x="20432" y="385"/>
                    <a:pt x="20265" y="4076"/>
                    <a:pt x="20265" y="4076"/>
                  </a:cubicBezTo>
                  <a:cubicBezTo>
                    <a:pt x="20265" y="4076"/>
                    <a:pt x="19909" y="792"/>
                    <a:pt x="17873" y="792"/>
                  </a:cubicBezTo>
                  <a:cubicBezTo>
                    <a:pt x="17705" y="792"/>
                    <a:pt x="17527" y="814"/>
                    <a:pt x="17336" y="862"/>
                  </a:cubicBezTo>
                  <a:cubicBezTo>
                    <a:pt x="15408" y="1338"/>
                    <a:pt x="15443" y="4910"/>
                    <a:pt x="15443" y="4910"/>
                  </a:cubicBezTo>
                  <a:cubicBezTo>
                    <a:pt x="15443" y="4910"/>
                    <a:pt x="15003" y="2636"/>
                    <a:pt x="11121" y="2255"/>
                  </a:cubicBezTo>
                  <a:cubicBezTo>
                    <a:pt x="10983" y="2241"/>
                    <a:pt x="10852" y="2235"/>
                    <a:pt x="10727" y="2235"/>
                  </a:cubicBezTo>
                  <a:cubicBezTo>
                    <a:pt x="7352" y="2235"/>
                    <a:pt x="8681" y="6874"/>
                    <a:pt x="8681" y="6874"/>
                  </a:cubicBezTo>
                  <a:cubicBezTo>
                    <a:pt x="8681" y="6874"/>
                    <a:pt x="7482" y="6132"/>
                    <a:pt x="6063" y="6132"/>
                  </a:cubicBezTo>
                  <a:cubicBezTo>
                    <a:pt x="5223" y="6132"/>
                    <a:pt x="4306" y="6392"/>
                    <a:pt x="3513" y="7220"/>
                  </a:cubicBezTo>
                  <a:cubicBezTo>
                    <a:pt x="1382" y="9434"/>
                    <a:pt x="5466" y="11053"/>
                    <a:pt x="5466" y="11053"/>
                  </a:cubicBezTo>
                  <a:cubicBezTo>
                    <a:pt x="5466" y="11053"/>
                    <a:pt x="1" y="12756"/>
                    <a:pt x="3632" y="15780"/>
                  </a:cubicBezTo>
                  <a:cubicBezTo>
                    <a:pt x="3930" y="16031"/>
                    <a:pt x="4347" y="16125"/>
                    <a:pt x="4805" y="16125"/>
                  </a:cubicBezTo>
                  <a:cubicBezTo>
                    <a:pt x="6195" y="16125"/>
                    <a:pt x="7966" y="15256"/>
                    <a:pt x="7966" y="15256"/>
                  </a:cubicBezTo>
                  <a:lnTo>
                    <a:pt x="7966" y="15256"/>
                  </a:lnTo>
                  <a:cubicBezTo>
                    <a:pt x="7966" y="15256"/>
                    <a:pt x="7311" y="18852"/>
                    <a:pt x="9895" y="19221"/>
                  </a:cubicBezTo>
                  <a:cubicBezTo>
                    <a:pt x="10094" y="19250"/>
                    <a:pt x="10288" y="19264"/>
                    <a:pt x="10479" y="19264"/>
                  </a:cubicBezTo>
                  <a:cubicBezTo>
                    <a:pt x="12773" y="19264"/>
                    <a:pt x="14408" y="17304"/>
                    <a:pt x="14408" y="17304"/>
                  </a:cubicBezTo>
                  <a:cubicBezTo>
                    <a:pt x="14408" y="17304"/>
                    <a:pt x="14479" y="19876"/>
                    <a:pt x="17206" y="20566"/>
                  </a:cubicBezTo>
                  <a:cubicBezTo>
                    <a:pt x="17550" y="20652"/>
                    <a:pt x="17871" y="20691"/>
                    <a:pt x="18170" y="20691"/>
                  </a:cubicBezTo>
                  <a:cubicBezTo>
                    <a:pt x="20935" y="20691"/>
                    <a:pt x="21837" y="17376"/>
                    <a:pt x="21837" y="17376"/>
                  </a:cubicBezTo>
                  <a:cubicBezTo>
                    <a:pt x="21837" y="17376"/>
                    <a:pt x="22147" y="20860"/>
                    <a:pt x="25045" y="20860"/>
                  </a:cubicBezTo>
                  <a:cubicBezTo>
                    <a:pt x="25307" y="20860"/>
                    <a:pt x="25591" y="20831"/>
                    <a:pt x="25897" y="20769"/>
                  </a:cubicBezTo>
                  <a:cubicBezTo>
                    <a:pt x="29600" y="20043"/>
                    <a:pt x="29124" y="17840"/>
                    <a:pt x="29124" y="17840"/>
                  </a:cubicBezTo>
                  <a:lnTo>
                    <a:pt x="29124" y="17840"/>
                  </a:lnTo>
                  <a:cubicBezTo>
                    <a:pt x="29124" y="17840"/>
                    <a:pt x="30247" y="19403"/>
                    <a:pt x="32483" y="19403"/>
                  </a:cubicBezTo>
                  <a:cubicBezTo>
                    <a:pt x="33122" y="19403"/>
                    <a:pt x="33852" y="19275"/>
                    <a:pt x="34672" y="18947"/>
                  </a:cubicBezTo>
                  <a:cubicBezTo>
                    <a:pt x="38375" y="17459"/>
                    <a:pt x="35887" y="15149"/>
                    <a:pt x="35886" y="15149"/>
                  </a:cubicBezTo>
                  <a:lnTo>
                    <a:pt x="35886" y="15149"/>
                  </a:lnTo>
                  <a:cubicBezTo>
                    <a:pt x="35887" y="15149"/>
                    <a:pt x="36611" y="15255"/>
                    <a:pt x="37557" y="15255"/>
                  </a:cubicBezTo>
                  <a:cubicBezTo>
                    <a:pt x="39133" y="15255"/>
                    <a:pt x="41323" y="14962"/>
                    <a:pt x="41792" y="13399"/>
                  </a:cubicBezTo>
                  <a:cubicBezTo>
                    <a:pt x="42530" y="10910"/>
                    <a:pt x="39196" y="10625"/>
                    <a:pt x="39196" y="10625"/>
                  </a:cubicBezTo>
                  <a:cubicBezTo>
                    <a:pt x="39196" y="10625"/>
                    <a:pt x="43423" y="8315"/>
                    <a:pt x="41125" y="6100"/>
                  </a:cubicBezTo>
                  <a:cubicBezTo>
                    <a:pt x="40018" y="5039"/>
                    <a:pt x="38853" y="4762"/>
                    <a:pt x="37940" y="4762"/>
                  </a:cubicBezTo>
                  <a:cubicBezTo>
                    <a:pt x="36949" y="4762"/>
                    <a:pt x="36256" y="5088"/>
                    <a:pt x="36256" y="5088"/>
                  </a:cubicBezTo>
                  <a:cubicBezTo>
                    <a:pt x="36256" y="5088"/>
                    <a:pt x="38327" y="2779"/>
                    <a:pt x="35839" y="1207"/>
                  </a:cubicBezTo>
                  <a:cubicBezTo>
                    <a:pt x="35451" y="960"/>
                    <a:pt x="35055" y="856"/>
                    <a:pt x="34664" y="856"/>
                  </a:cubicBezTo>
                  <a:cubicBezTo>
                    <a:pt x="32546" y="856"/>
                    <a:pt x="30552" y="3910"/>
                    <a:pt x="30552" y="3910"/>
                  </a:cubicBezTo>
                  <a:cubicBezTo>
                    <a:pt x="30552" y="3910"/>
                    <a:pt x="31636" y="862"/>
                    <a:pt x="29243" y="302"/>
                  </a:cubicBezTo>
                  <a:cubicBezTo>
                    <a:pt x="29047" y="255"/>
                    <a:pt x="28860" y="234"/>
                    <a:pt x="28681" y="234"/>
                  </a:cubicBezTo>
                  <a:cubicBezTo>
                    <a:pt x="26667" y="234"/>
                    <a:pt x="25683" y="2945"/>
                    <a:pt x="25683" y="2945"/>
                  </a:cubicBezTo>
                  <a:cubicBezTo>
                    <a:pt x="25683" y="2945"/>
                    <a:pt x="24955" y="1"/>
                    <a:pt x="22981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3676350" y="1424300"/>
              <a:ext cx="309575" cy="182900"/>
            </a:xfrm>
            <a:custGeom>
              <a:avLst/>
              <a:gdLst/>
              <a:ahLst/>
              <a:cxnLst/>
              <a:rect l="l" t="t" r="r" b="b"/>
              <a:pathLst>
                <a:path w="12383" h="7316" extrusionOk="0">
                  <a:moveTo>
                    <a:pt x="2654" y="0"/>
                  </a:moveTo>
                  <a:cubicBezTo>
                    <a:pt x="2639" y="0"/>
                    <a:pt x="2623" y="2"/>
                    <a:pt x="2608" y="5"/>
                  </a:cubicBezTo>
                  <a:cubicBezTo>
                    <a:pt x="2405" y="53"/>
                    <a:pt x="584" y="565"/>
                    <a:pt x="143" y="1481"/>
                  </a:cubicBezTo>
                  <a:cubicBezTo>
                    <a:pt x="0" y="1755"/>
                    <a:pt x="0" y="2053"/>
                    <a:pt x="119" y="2315"/>
                  </a:cubicBezTo>
                  <a:cubicBezTo>
                    <a:pt x="326" y="2787"/>
                    <a:pt x="830" y="2947"/>
                    <a:pt x="1421" y="2947"/>
                  </a:cubicBezTo>
                  <a:cubicBezTo>
                    <a:pt x="2158" y="2947"/>
                    <a:pt x="3030" y="2698"/>
                    <a:pt x="3632" y="2493"/>
                  </a:cubicBezTo>
                  <a:lnTo>
                    <a:pt x="3632" y="2493"/>
                  </a:lnTo>
                  <a:cubicBezTo>
                    <a:pt x="3298" y="3077"/>
                    <a:pt x="2893" y="3934"/>
                    <a:pt x="3024" y="4648"/>
                  </a:cubicBezTo>
                  <a:cubicBezTo>
                    <a:pt x="3096" y="5029"/>
                    <a:pt x="3310" y="5303"/>
                    <a:pt x="3655" y="5506"/>
                  </a:cubicBezTo>
                  <a:cubicBezTo>
                    <a:pt x="3882" y="5634"/>
                    <a:pt x="4137" y="5689"/>
                    <a:pt x="4408" y="5689"/>
                  </a:cubicBezTo>
                  <a:cubicBezTo>
                    <a:pt x="5644" y="5689"/>
                    <a:pt x="7213" y="4535"/>
                    <a:pt x="7965" y="3910"/>
                  </a:cubicBezTo>
                  <a:cubicBezTo>
                    <a:pt x="7965" y="4648"/>
                    <a:pt x="8061" y="5946"/>
                    <a:pt x="8715" y="6708"/>
                  </a:cubicBezTo>
                  <a:cubicBezTo>
                    <a:pt x="9025" y="7077"/>
                    <a:pt x="9430" y="7292"/>
                    <a:pt x="9918" y="7315"/>
                  </a:cubicBezTo>
                  <a:lnTo>
                    <a:pt x="10061" y="7315"/>
                  </a:lnTo>
                  <a:cubicBezTo>
                    <a:pt x="10525" y="7315"/>
                    <a:pt x="10942" y="7173"/>
                    <a:pt x="11299" y="6875"/>
                  </a:cubicBezTo>
                  <a:cubicBezTo>
                    <a:pt x="12299" y="5994"/>
                    <a:pt x="12383" y="4101"/>
                    <a:pt x="12383" y="4029"/>
                  </a:cubicBezTo>
                  <a:cubicBezTo>
                    <a:pt x="12383" y="3910"/>
                    <a:pt x="12299" y="3791"/>
                    <a:pt x="12168" y="3791"/>
                  </a:cubicBezTo>
                  <a:cubicBezTo>
                    <a:pt x="12160" y="3790"/>
                    <a:pt x="12151" y="3790"/>
                    <a:pt x="12143" y="3790"/>
                  </a:cubicBezTo>
                  <a:cubicBezTo>
                    <a:pt x="12004" y="3790"/>
                    <a:pt x="11930" y="3883"/>
                    <a:pt x="11930" y="4017"/>
                  </a:cubicBezTo>
                  <a:cubicBezTo>
                    <a:pt x="11930" y="4029"/>
                    <a:pt x="11835" y="5768"/>
                    <a:pt x="10990" y="6530"/>
                  </a:cubicBezTo>
                  <a:cubicBezTo>
                    <a:pt x="10728" y="6759"/>
                    <a:pt x="10436" y="6878"/>
                    <a:pt x="10077" y="6878"/>
                  </a:cubicBezTo>
                  <a:cubicBezTo>
                    <a:pt x="10045" y="6878"/>
                    <a:pt x="10011" y="6877"/>
                    <a:pt x="9978" y="6875"/>
                  </a:cubicBezTo>
                  <a:cubicBezTo>
                    <a:pt x="9608" y="6839"/>
                    <a:pt x="9323" y="6696"/>
                    <a:pt x="9085" y="6422"/>
                  </a:cubicBezTo>
                  <a:cubicBezTo>
                    <a:pt x="8275" y="5482"/>
                    <a:pt x="8477" y="3434"/>
                    <a:pt x="8477" y="3422"/>
                  </a:cubicBezTo>
                  <a:cubicBezTo>
                    <a:pt x="8477" y="3315"/>
                    <a:pt x="8430" y="3220"/>
                    <a:pt x="8334" y="3184"/>
                  </a:cubicBezTo>
                  <a:cubicBezTo>
                    <a:pt x="8300" y="3164"/>
                    <a:pt x="8261" y="3155"/>
                    <a:pt x="8222" y="3155"/>
                  </a:cubicBezTo>
                  <a:cubicBezTo>
                    <a:pt x="8168" y="3155"/>
                    <a:pt x="8114" y="3173"/>
                    <a:pt x="8073" y="3208"/>
                  </a:cubicBezTo>
                  <a:cubicBezTo>
                    <a:pt x="7378" y="3831"/>
                    <a:pt x="5570" y="5225"/>
                    <a:pt x="4409" y="5225"/>
                  </a:cubicBezTo>
                  <a:cubicBezTo>
                    <a:pt x="4217" y="5225"/>
                    <a:pt x="4042" y="5187"/>
                    <a:pt x="3893" y="5101"/>
                  </a:cubicBezTo>
                  <a:cubicBezTo>
                    <a:pt x="3667" y="4982"/>
                    <a:pt x="3536" y="4803"/>
                    <a:pt x="3489" y="4565"/>
                  </a:cubicBezTo>
                  <a:cubicBezTo>
                    <a:pt x="3334" y="3791"/>
                    <a:pt x="4132" y="2553"/>
                    <a:pt x="4441" y="2148"/>
                  </a:cubicBezTo>
                  <a:cubicBezTo>
                    <a:pt x="4501" y="2077"/>
                    <a:pt x="4501" y="1958"/>
                    <a:pt x="4441" y="1874"/>
                  </a:cubicBezTo>
                  <a:cubicBezTo>
                    <a:pt x="4391" y="1807"/>
                    <a:pt x="4322" y="1775"/>
                    <a:pt x="4248" y="1775"/>
                  </a:cubicBezTo>
                  <a:cubicBezTo>
                    <a:pt x="4218" y="1775"/>
                    <a:pt x="4187" y="1781"/>
                    <a:pt x="4155" y="1791"/>
                  </a:cubicBezTo>
                  <a:cubicBezTo>
                    <a:pt x="3595" y="2034"/>
                    <a:pt x="2299" y="2488"/>
                    <a:pt x="1414" y="2488"/>
                  </a:cubicBezTo>
                  <a:cubicBezTo>
                    <a:pt x="1001" y="2488"/>
                    <a:pt x="677" y="2389"/>
                    <a:pt x="560" y="2124"/>
                  </a:cubicBezTo>
                  <a:cubicBezTo>
                    <a:pt x="476" y="1970"/>
                    <a:pt x="476" y="1839"/>
                    <a:pt x="560" y="1696"/>
                  </a:cubicBezTo>
                  <a:cubicBezTo>
                    <a:pt x="857" y="1065"/>
                    <a:pt x="2227" y="588"/>
                    <a:pt x="2727" y="457"/>
                  </a:cubicBezTo>
                  <a:cubicBezTo>
                    <a:pt x="2846" y="422"/>
                    <a:pt x="2917" y="291"/>
                    <a:pt x="2893" y="172"/>
                  </a:cubicBezTo>
                  <a:cubicBezTo>
                    <a:pt x="2862" y="68"/>
                    <a:pt x="2759" y="0"/>
                    <a:pt x="265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087700" y="1322975"/>
              <a:ext cx="323275" cy="228850"/>
            </a:xfrm>
            <a:custGeom>
              <a:avLst/>
              <a:gdLst/>
              <a:ahLst/>
              <a:cxnLst/>
              <a:rect l="l" t="t" r="r" b="b"/>
              <a:pathLst>
                <a:path w="12931" h="9154" extrusionOk="0">
                  <a:moveTo>
                    <a:pt x="10893" y="1"/>
                  </a:moveTo>
                  <a:cubicBezTo>
                    <a:pt x="10824" y="1"/>
                    <a:pt x="10758" y="31"/>
                    <a:pt x="10716" y="93"/>
                  </a:cubicBezTo>
                  <a:cubicBezTo>
                    <a:pt x="10633" y="188"/>
                    <a:pt x="10657" y="343"/>
                    <a:pt x="10752" y="415"/>
                  </a:cubicBezTo>
                  <a:cubicBezTo>
                    <a:pt x="11216" y="772"/>
                    <a:pt x="12419" y="1855"/>
                    <a:pt x="12359" y="2653"/>
                  </a:cubicBezTo>
                  <a:cubicBezTo>
                    <a:pt x="12335" y="2915"/>
                    <a:pt x="12157" y="3141"/>
                    <a:pt x="11812" y="3320"/>
                  </a:cubicBezTo>
                  <a:cubicBezTo>
                    <a:pt x="11387" y="3542"/>
                    <a:pt x="10977" y="3627"/>
                    <a:pt x="10597" y="3627"/>
                  </a:cubicBezTo>
                  <a:cubicBezTo>
                    <a:pt x="9366" y="3627"/>
                    <a:pt x="8449" y="2731"/>
                    <a:pt x="8394" y="2677"/>
                  </a:cubicBezTo>
                  <a:cubicBezTo>
                    <a:pt x="8347" y="2635"/>
                    <a:pt x="8287" y="2614"/>
                    <a:pt x="8228" y="2614"/>
                  </a:cubicBezTo>
                  <a:cubicBezTo>
                    <a:pt x="8168" y="2614"/>
                    <a:pt x="8109" y="2635"/>
                    <a:pt x="8061" y="2677"/>
                  </a:cubicBezTo>
                  <a:cubicBezTo>
                    <a:pt x="7978" y="2772"/>
                    <a:pt x="7978" y="2915"/>
                    <a:pt x="8061" y="3010"/>
                  </a:cubicBezTo>
                  <a:cubicBezTo>
                    <a:pt x="8073" y="3022"/>
                    <a:pt x="9383" y="4344"/>
                    <a:pt x="9240" y="5630"/>
                  </a:cubicBezTo>
                  <a:cubicBezTo>
                    <a:pt x="9180" y="6177"/>
                    <a:pt x="8847" y="6654"/>
                    <a:pt x="8240" y="7035"/>
                  </a:cubicBezTo>
                  <a:cubicBezTo>
                    <a:pt x="7816" y="7294"/>
                    <a:pt x="7385" y="7422"/>
                    <a:pt x="6949" y="7422"/>
                  </a:cubicBezTo>
                  <a:cubicBezTo>
                    <a:pt x="6785" y="7422"/>
                    <a:pt x="6620" y="7404"/>
                    <a:pt x="6454" y="7368"/>
                  </a:cubicBezTo>
                  <a:cubicBezTo>
                    <a:pt x="5001" y="7035"/>
                    <a:pt x="3870" y="5391"/>
                    <a:pt x="3715" y="5153"/>
                  </a:cubicBezTo>
                  <a:cubicBezTo>
                    <a:pt x="3715" y="5130"/>
                    <a:pt x="3703" y="5118"/>
                    <a:pt x="3703" y="5118"/>
                  </a:cubicBezTo>
                  <a:cubicBezTo>
                    <a:pt x="3659" y="5043"/>
                    <a:pt x="3582" y="5006"/>
                    <a:pt x="3504" y="5006"/>
                  </a:cubicBezTo>
                  <a:cubicBezTo>
                    <a:pt x="3457" y="5006"/>
                    <a:pt x="3410" y="5019"/>
                    <a:pt x="3370" y="5046"/>
                  </a:cubicBezTo>
                  <a:cubicBezTo>
                    <a:pt x="3275" y="5106"/>
                    <a:pt x="3227" y="5249"/>
                    <a:pt x="3299" y="5356"/>
                  </a:cubicBezTo>
                  <a:cubicBezTo>
                    <a:pt x="3299" y="5356"/>
                    <a:pt x="3299" y="5368"/>
                    <a:pt x="3310" y="5391"/>
                  </a:cubicBezTo>
                  <a:cubicBezTo>
                    <a:pt x="3453" y="5606"/>
                    <a:pt x="4346" y="7082"/>
                    <a:pt x="3942" y="7963"/>
                  </a:cubicBezTo>
                  <a:cubicBezTo>
                    <a:pt x="3775" y="8320"/>
                    <a:pt x="3418" y="8547"/>
                    <a:pt x="2834" y="8630"/>
                  </a:cubicBezTo>
                  <a:cubicBezTo>
                    <a:pt x="2655" y="8655"/>
                    <a:pt x="2486" y="8668"/>
                    <a:pt x="2327" y="8668"/>
                  </a:cubicBezTo>
                  <a:cubicBezTo>
                    <a:pt x="1812" y="8668"/>
                    <a:pt x="1405" y="8534"/>
                    <a:pt x="1096" y="8261"/>
                  </a:cubicBezTo>
                  <a:cubicBezTo>
                    <a:pt x="453" y="7689"/>
                    <a:pt x="501" y="6701"/>
                    <a:pt x="501" y="6677"/>
                  </a:cubicBezTo>
                  <a:cubicBezTo>
                    <a:pt x="501" y="6558"/>
                    <a:pt x="417" y="6439"/>
                    <a:pt x="274" y="6439"/>
                  </a:cubicBezTo>
                  <a:cubicBezTo>
                    <a:pt x="155" y="6439"/>
                    <a:pt x="36" y="6534"/>
                    <a:pt x="36" y="6665"/>
                  </a:cubicBezTo>
                  <a:cubicBezTo>
                    <a:pt x="36" y="6713"/>
                    <a:pt x="1" y="7892"/>
                    <a:pt x="786" y="8618"/>
                  </a:cubicBezTo>
                  <a:cubicBezTo>
                    <a:pt x="1167" y="8975"/>
                    <a:pt x="1679" y="9154"/>
                    <a:pt x="2322" y="9154"/>
                  </a:cubicBezTo>
                  <a:cubicBezTo>
                    <a:pt x="2513" y="9154"/>
                    <a:pt x="2703" y="9142"/>
                    <a:pt x="2894" y="9082"/>
                  </a:cubicBezTo>
                  <a:cubicBezTo>
                    <a:pt x="3644" y="8975"/>
                    <a:pt x="4132" y="8642"/>
                    <a:pt x="4358" y="8142"/>
                  </a:cubicBezTo>
                  <a:cubicBezTo>
                    <a:pt x="4561" y="7689"/>
                    <a:pt x="4525" y="7154"/>
                    <a:pt x="4382" y="6665"/>
                  </a:cubicBezTo>
                  <a:lnTo>
                    <a:pt x="4382" y="6665"/>
                  </a:lnTo>
                  <a:cubicBezTo>
                    <a:pt x="4906" y="7142"/>
                    <a:pt x="5573" y="7618"/>
                    <a:pt x="6335" y="7797"/>
                  </a:cubicBezTo>
                  <a:cubicBezTo>
                    <a:pt x="6552" y="7848"/>
                    <a:pt x="6767" y="7874"/>
                    <a:pt x="6978" y="7874"/>
                  </a:cubicBezTo>
                  <a:cubicBezTo>
                    <a:pt x="7496" y="7874"/>
                    <a:pt x="7996" y="7720"/>
                    <a:pt x="8478" y="7416"/>
                  </a:cubicBezTo>
                  <a:cubicBezTo>
                    <a:pt x="9204" y="6951"/>
                    <a:pt x="9621" y="6356"/>
                    <a:pt x="9704" y="5653"/>
                  </a:cubicBezTo>
                  <a:cubicBezTo>
                    <a:pt x="9776" y="4975"/>
                    <a:pt x="9526" y="4284"/>
                    <a:pt x="9204" y="3748"/>
                  </a:cubicBezTo>
                  <a:lnTo>
                    <a:pt x="9204" y="3748"/>
                  </a:lnTo>
                  <a:cubicBezTo>
                    <a:pt x="9609" y="3931"/>
                    <a:pt x="10096" y="4075"/>
                    <a:pt x="10632" y="4075"/>
                  </a:cubicBezTo>
                  <a:cubicBezTo>
                    <a:pt x="11074" y="4075"/>
                    <a:pt x="11548" y="3977"/>
                    <a:pt x="12038" y="3725"/>
                  </a:cubicBezTo>
                  <a:cubicBezTo>
                    <a:pt x="12526" y="3463"/>
                    <a:pt x="12812" y="3105"/>
                    <a:pt x="12835" y="2677"/>
                  </a:cubicBezTo>
                  <a:cubicBezTo>
                    <a:pt x="12931" y="1498"/>
                    <a:pt x="11228" y="188"/>
                    <a:pt x="11038" y="46"/>
                  </a:cubicBezTo>
                  <a:cubicBezTo>
                    <a:pt x="10993" y="16"/>
                    <a:pt x="10942" y="1"/>
                    <a:pt x="108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3844225" y="1315900"/>
              <a:ext cx="325650" cy="97525"/>
            </a:xfrm>
            <a:custGeom>
              <a:avLst/>
              <a:gdLst/>
              <a:ahLst/>
              <a:cxnLst/>
              <a:rect l="l" t="t" r="r" b="b"/>
              <a:pathLst>
                <a:path w="13026" h="3901" extrusionOk="0">
                  <a:moveTo>
                    <a:pt x="12059" y="1"/>
                  </a:moveTo>
                  <a:cubicBezTo>
                    <a:pt x="12028" y="1"/>
                    <a:pt x="11997" y="7"/>
                    <a:pt x="11966" y="19"/>
                  </a:cubicBezTo>
                  <a:cubicBezTo>
                    <a:pt x="11847" y="55"/>
                    <a:pt x="11787" y="198"/>
                    <a:pt x="11835" y="317"/>
                  </a:cubicBezTo>
                  <a:cubicBezTo>
                    <a:pt x="12014" y="769"/>
                    <a:pt x="12395" y="2067"/>
                    <a:pt x="11966" y="2698"/>
                  </a:cubicBezTo>
                  <a:cubicBezTo>
                    <a:pt x="11783" y="2949"/>
                    <a:pt x="11470" y="3080"/>
                    <a:pt x="11014" y="3080"/>
                  </a:cubicBezTo>
                  <a:cubicBezTo>
                    <a:pt x="10994" y="3080"/>
                    <a:pt x="10974" y="3079"/>
                    <a:pt x="10954" y="3079"/>
                  </a:cubicBezTo>
                  <a:cubicBezTo>
                    <a:pt x="8787" y="3019"/>
                    <a:pt x="8323" y="638"/>
                    <a:pt x="8311" y="531"/>
                  </a:cubicBezTo>
                  <a:cubicBezTo>
                    <a:pt x="8287" y="436"/>
                    <a:pt x="8192" y="340"/>
                    <a:pt x="8085" y="340"/>
                  </a:cubicBezTo>
                  <a:cubicBezTo>
                    <a:pt x="7954" y="340"/>
                    <a:pt x="7870" y="412"/>
                    <a:pt x="7846" y="519"/>
                  </a:cubicBezTo>
                  <a:cubicBezTo>
                    <a:pt x="7680" y="1162"/>
                    <a:pt x="7084" y="2936"/>
                    <a:pt x="6322" y="3329"/>
                  </a:cubicBezTo>
                  <a:cubicBezTo>
                    <a:pt x="6236" y="3382"/>
                    <a:pt x="6142" y="3406"/>
                    <a:pt x="6047" y="3406"/>
                  </a:cubicBezTo>
                  <a:cubicBezTo>
                    <a:pt x="5972" y="3406"/>
                    <a:pt x="5896" y="3391"/>
                    <a:pt x="5822" y="3365"/>
                  </a:cubicBezTo>
                  <a:cubicBezTo>
                    <a:pt x="4537" y="2877"/>
                    <a:pt x="4525" y="924"/>
                    <a:pt x="4525" y="912"/>
                  </a:cubicBezTo>
                  <a:cubicBezTo>
                    <a:pt x="4525" y="805"/>
                    <a:pt x="4465" y="710"/>
                    <a:pt x="4358" y="686"/>
                  </a:cubicBezTo>
                  <a:cubicBezTo>
                    <a:pt x="4336" y="678"/>
                    <a:pt x="4314" y="674"/>
                    <a:pt x="4292" y="674"/>
                  </a:cubicBezTo>
                  <a:cubicBezTo>
                    <a:pt x="4217" y="674"/>
                    <a:pt x="4142" y="719"/>
                    <a:pt x="4096" y="793"/>
                  </a:cubicBezTo>
                  <a:cubicBezTo>
                    <a:pt x="3703" y="1400"/>
                    <a:pt x="2512" y="3007"/>
                    <a:pt x="1727" y="3174"/>
                  </a:cubicBezTo>
                  <a:cubicBezTo>
                    <a:pt x="1689" y="3182"/>
                    <a:pt x="1652" y="3186"/>
                    <a:pt x="1617" y="3186"/>
                  </a:cubicBezTo>
                  <a:cubicBezTo>
                    <a:pt x="1542" y="3186"/>
                    <a:pt x="1474" y="3167"/>
                    <a:pt x="1417" y="3127"/>
                  </a:cubicBezTo>
                  <a:cubicBezTo>
                    <a:pt x="703" y="2650"/>
                    <a:pt x="941" y="1126"/>
                    <a:pt x="1108" y="579"/>
                  </a:cubicBezTo>
                  <a:cubicBezTo>
                    <a:pt x="1131" y="460"/>
                    <a:pt x="1060" y="329"/>
                    <a:pt x="941" y="293"/>
                  </a:cubicBezTo>
                  <a:cubicBezTo>
                    <a:pt x="925" y="290"/>
                    <a:pt x="910" y="288"/>
                    <a:pt x="894" y="288"/>
                  </a:cubicBezTo>
                  <a:cubicBezTo>
                    <a:pt x="790" y="288"/>
                    <a:pt x="686" y="356"/>
                    <a:pt x="655" y="460"/>
                  </a:cubicBezTo>
                  <a:cubicBezTo>
                    <a:pt x="631" y="555"/>
                    <a:pt x="0" y="2757"/>
                    <a:pt x="1167" y="3531"/>
                  </a:cubicBezTo>
                  <a:cubicBezTo>
                    <a:pt x="1306" y="3627"/>
                    <a:pt x="1464" y="3665"/>
                    <a:pt x="1636" y="3665"/>
                  </a:cubicBezTo>
                  <a:cubicBezTo>
                    <a:pt x="1700" y="3665"/>
                    <a:pt x="1766" y="3660"/>
                    <a:pt x="1834" y="3650"/>
                  </a:cubicBezTo>
                  <a:cubicBezTo>
                    <a:pt x="2667" y="3472"/>
                    <a:pt x="3620" y="2305"/>
                    <a:pt x="4144" y="1591"/>
                  </a:cubicBezTo>
                  <a:cubicBezTo>
                    <a:pt x="4275" y="2317"/>
                    <a:pt x="4632" y="3424"/>
                    <a:pt x="5668" y="3829"/>
                  </a:cubicBezTo>
                  <a:cubicBezTo>
                    <a:pt x="5810" y="3865"/>
                    <a:pt x="5930" y="3900"/>
                    <a:pt x="6061" y="3900"/>
                  </a:cubicBezTo>
                  <a:cubicBezTo>
                    <a:pt x="6239" y="3900"/>
                    <a:pt x="6406" y="3853"/>
                    <a:pt x="6537" y="3734"/>
                  </a:cubicBezTo>
                  <a:cubicBezTo>
                    <a:pt x="7275" y="3365"/>
                    <a:pt x="7799" y="2162"/>
                    <a:pt x="8061" y="1353"/>
                  </a:cubicBezTo>
                  <a:cubicBezTo>
                    <a:pt x="8418" y="2198"/>
                    <a:pt x="9228" y="3496"/>
                    <a:pt x="10942" y="3543"/>
                  </a:cubicBezTo>
                  <a:cubicBezTo>
                    <a:pt x="11609" y="3543"/>
                    <a:pt x="12073" y="3365"/>
                    <a:pt x="12347" y="2948"/>
                  </a:cubicBezTo>
                  <a:cubicBezTo>
                    <a:pt x="13026" y="1995"/>
                    <a:pt x="12299" y="210"/>
                    <a:pt x="12264" y="138"/>
                  </a:cubicBezTo>
                  <a:cubicBezTo>
                    <a:pt x="12228" y="50"/>
                    <a:pt x="12147" y="1"/>
                    <a:pt x="120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3690325" y="1986575"/>
              <a:ext cx="723325" cy="64125"/>
            </a:xfrm>
            <a:custGeom>
              <a:avLst/>
              <a:gdLst/>
              <a:ahLst/>
              <a:cxnLst/>
              <a:rect l="l" t="t" r="r" b="b"/>
              <a:pathLst>
                <a:path w="28933" h="2565" extrusionOk="0">
                  <a:moveTo>
                    <a:pt x="28658" y="0"/>
                  </a:moveTo>
                  <a:cubicBezTo>
                    <a:pt x="28643" y="0"/>
                    <a:pt x="28627" y="2"/>
                    <a:pt x="28611" y="5"/>
                  </a:cubicBezTo>
                  <a:cubicBezTo>
                    <a:pt x="22198" y="1596"/>
                    <a:pt x="16525" y="2085"/>
                    <a:pt x="11975" y="2085"/>
                  </a:cubicBezTo>
                  <a:cubicBezTo>
                    <a:pt x="4775" y="2085"/>
                    <a:pt x="383" y="860"/>
                    <a:pt x="310" y="838"/>
                  </a:cubicBezTo>
                  <a:cubicBezTo>
                    <a:pt x="295" y="835"/>
                    <a:pt x="279" y="834"/>
                    <a:pt x="264" y="834"/>
                  </a:cubicBezTo>
                  <a:cubicBezTo>
                    <a:pt x="159" y="834"/>
                    <a:pt x="56" y="901"/>
                    <a:pt x="25" y="1005"/>
                  </a:cubicBezTo>
                  <a:cubicBezTo>
                    <a:pt x="1" y="1124"/>
                    <a:pt x="72" y="1255"/>
                    <a:pt x="191" y="1291"/>
                  </a:cubicBezTo>
                  <a:cubicBezTo>
                    <a:pt x="215" y="1303"/>
                    <a:pt x="3168" y="2136"/>
                    <a:pt x="8133" y="2446"/>
                  </a:cubicBezTo>
                  <a:cubicBezTo>
                    <a:pt x="9240" y="2517"/>
                    <a:pt x="10490" y="2565"/>
                    <a:pt x="11883" y="2565"/>
                  </a:cubicBezTo>
                  <a:cubicBezTo>
                    <a:pt x="16312" y="2565"/>
                    <a:pt x="22111" y="2100"/>
                    <a:pt x="28730" y="445"/>
                  </a:cubicBezTo>
                  <a:cubicBezTo>
                    <a:pt x="28850" y="422"/>
                    <a:pt x="28933" y="291"/>
                    <a:pt x="28897" y="172"/>
                  </a:cubicBezTo>
                  <a:cubicBezTo>
                    <a:pt x="28876" y="68"/>
                    <a:pt x="28765" y="0"/>
                    <a:pt x="28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4349050" y="1920325"/>
              <a:ext cx="54775" cy="21150"/>
            </a:xfrm>
            <a:custGeom>
              <a:avLst/>
              <a:gdLst/>
              <a:ahLst/>
              <a:cxnLst/>
              <a:rect l="l" t="t" r="r" b="b"/>
              <a:pathLst>
                <a:path w="2191" h="846" extrusionOk="0">
                  <a:moveTo>
                    <a:pt x="1919" y="0"/>
                  </a:moveTo>
                  <a:cubicBezTo>
                    <a:pt x="1887" y="0"/>
                    <a:pt x="1854" y="8"/>
                    <a:pt x="1822" y="24"/>
                  </a:cubicBezTo>
                  <a:cubicBezTo>
                    <a:pt x="1811" y="34"/>
                    <a:pt x="1081" y="363"/>
                    <a:pt x="500" y="363"/>
                  </a:cubicBezTo>
                  <a:cubicBezTo>
                    <a:pt x="426" y="363"/>
                    <a:pt x="354" y="357"/>
                    <a:pt x="286" y="345"/>
                  </a:cubicBezTo>
                  <a:cubicBezTo>
                    <a:pt x="277" y="344"/>
                    <a:pt x="269" y="344"/>
                    <a:pt x="260" y="344"/>
                  </a:cubicBezTo>
                  <a:cubicBezTo>
                    <a:pt x="149" y="344"/>
                    <a:pt x="35" y="415"/>
                    <a:pt x="24" y="547"/>
                  </a:cubicBezTo>
                  <a:cubicBezTo>
                    <a:pt x="0" y="667"/>
                    <a:pt x="72" y="797"/>
                    <a:pt x="215" y="809"/>
                  </a:cubicBezTo>
                  <a:cubicBezTo>
                    <a:pt x="298" y="845"/>
                    <a:pt x="405" y="845"/>
                    <a:pt x="500" y="845"/>
                  </a:cubicBezTo>
                  <a:cubicBezTo>
                    <a:pt x="1191" y="845"/>
                    <a:pt x="1989" y="488"/>
                    <a:pt x="2012" y="452"/>
                  </a:cubicBezTo>
                  <a:cubicBezTo>
                    <a:pt x="2131" y="393"/>
                    <a:pt x="2191" y="262"/>
                    <a:pt x="2131" y="143"/>
                  </a:cubicBezTo>
                  <a:cubicBezTo>
                    <a:pt x="2088" y="55"/>
                    <a:pt x="2006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70175" y="1903950"/>
              <a:ext cx="54775" cy="21150"/>
            </a:xfrm>
            <a:custGeom>
              <a:avLst/>
              <a:gdLst/>
              <a:ahLst/>
              <a:cxnLst/>
              <a:rect l="l" t="t" r="r" b="b"/>
              <a:pathLst>
                <a:path w="2191" h="846" extrusionOk="0">
                  <a:moveTo>
                    <a:pt x="1918" y="0"/>
                  </a:moveTo>
                  <a:cubicBezTo>
                    <a:pt x="1886" y="0"/>
                    <a:pt x="1854" y="8"/>
                    <a:pt x="1822" y="24"/>
                  </a:cubicBezTo>
                  <a:cubicBezTo>
                    <a:pt x="1585" y="127"/>
                    <a:pt x="973" y="364"/>
                    <a:pt x="496" y="364"/>
                  </a:cubicBezTo>
                  <a:cubicBezTo>
                    <a:pt x="422" y="364"/>
                    <a:pt x="351" y="358"/>
                    <a:pt x="286" y="345"/>
                  </a:cubicBezTo>
                  <a:cubicBezTo>
                    <a:pt x="277" y="344"/>
                    <a:pt x="269" y="344"/>
                    <a:pt x="260" y="344"/>
                  </a:cubicBezTo>
                  <a:cubicBezTo>
                    <a:pt x="149" y="344"/>
                    <a:pt x="35" y="415"/>
                    <a:pt x="24" y="548"/>
                  </a:cubicBezTo>
                  <a:cubicBezTo>
                    <a:pt x="0" y="667"/>
                    <a:pt x="72" y="798"/>
                    <a:pt x="214" y="810"/>
                  </a:cubicBezTo>
                  <a:cubicBezTo>
                    <a:pt x="298" y="845"/>
                    <a:pt x="405" y="845"/>
                    <a:pt x="500" y="845"/>
                  </a:cubicBezTo>
                  <a:cubicBezTo>
                    <a:pt x="1179" y="845"/>
                    <a:pt x="1965" y="464"/>
                    <a:pt x="2012" y="452"/>
                  </a:cubicBezTo>
                  <a:cubicBezTo>
                    <a:pt x="2131" y="393"/>
                    <a:pt x="2191" y="262"/>
                    <a:pt x="2131" y="143"/>
                  </a:cubicBezTo>
                  <a:cubicBezTo>
                    <a:pt x="2088" y="56"/>
                    <a:pt x="2006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274325" y="1948600"/>
              <a:ext cx="54800" cy="20550"/>
            </a:xfrm>
            <a:custGeom>
              <a:avLst/>
              <a:gdLst/>
              <a:ahLst/>
              <a:cxnLst/>
              <a:rect l="l" t="t" r="r" b="b"/>
              <a:pathLst>
                <a:path w="2192" h="822" extrusionOk="0">
                  <a:moveTo>
                    <a:pt x="1909" y="0"/>
                  </a:moveTo>
                  <a:cubicBezTo>
                    <a:pt x="1876" y="0"/>
                    <a:pt x="1842" y="8"/>
                    <a:pt x="1811" y="24"/>
                  </a:cubicBezTo>
                  <a:cubicBezTo>
                    <a:pt x="1800" y="34"/>
                    <a:pt x="1079" y="363"/>
                    <a:pt x="500" y="363"/>
                  </a:cubicBezTo>
                  <a:cubicBezTo>
                    <a:pt x="426" y="363"/>
                    <a:pt x="354" y="357"/>
                    <a:pt x="287" y="345"/>
                  </a:cubicBezTo>
                  <a:cubicBezTo>
                    <a:pt x="278" y="344"/>
                    <a:pt x="269" y="344"/>
                    <a:pt x="260" y="344"/>
                  </a:cubicBezTo>
                  <a:cubicBezTo>
                    <a:pt x="148" y="344"/>
                    <a:pt x="24" y="414"/>
                    <a:pt x="13" y="536"/>
                  </a:cubicBezTo>
                  <a:cubicBezTo>
                    <a:pt x="1" y="655"/>
                    <a:pt x="72" y="798"/>
                    <a:pt x="203" y="809"/>
                  </a:cubicBezTo>
                  <a:cubicBezTo>
                    <a:pt x="298" y="821"/>
                    <a:pt x="406" y="821"/>
                    <a:pt x="489" y="821"/>
                  </a:cubicBezTo>
                  <a:cubicBezTo>
                    <a:pt x="1191" y="821"/>
                    <a:pt x="1977" y="452"/>
                    <a:pt x="2013" y="452"/>
                  </a:cubicBezTo>
                  <a:cubicBezTo>
                    <a:pt x="2132" y="393"/>
                    <a:pt x="2192" y="262"/>
                    <a:pt x="2132" y="143"/>
                  </a:cubicBezTo>
                  <a:cubicBezTo>
                    <a:pt x="2088" y="56"/>
                    <a:pt x="2000" y="0"/>
                    <a:pt x="1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195150" y="1941750"/>
              <a:ext cx="54500" cy="20850"/>
            </a:xfrm>
            <a:custGeom>
              <a:avLst/>
              <a:gdLst/>
              <a:ahLst/>
              <a:cxnLst/>
              <a:rect l="l" t="t" r="r" b="b"/>
              <a:pathLst>
                <a:path w="2180" h="834" extrusionOk="0">
                  <a:moveTo>
                    <a:pt x="1907" y="0"/>
                  </a:moveTo>
                  <a:cubicBezTo>
                    <a:pt x="1875" y="0"/>
                    <a:pt x="1842" y="8"/>
                    <a:pt x="1810" y="24"/>
                  </a:cubicBezTo>
                  <a:cubicBezTo>
                    <a:pt x="1800" y="35"/>
                    <a:pt x="1050" y="371"/>
                    <a:pt x="467" y="371"/>
                  </a:cubicBezTo>
                  <a:cubicBezTo>
                    <a:pt x="400" y="371"/>
                    <a:pt x="336" y="367"/>
                    <a:pt x="275" y="357"/>
                  </a:cubicBezTo>
                  <a:cubicBezTo>
                    <a:pt x="261" y="354"/>
                    <a:pt x="247" y="353"/>
                    <a:pt x="233" y="353"/>
                  </a:cubicBezTo>
                  <a:cubicBezTo>
                    <a:pt x="127" y="353"/>
                    <a:pt x="23" y="432"/>
                    <a:pt x="13" y="548"/>
                  </a:cubicBezTo>
                  <a:cubicBezTo>
                    <a:pt x="1" y="667"/>
                    <a:pt x="72" y="798"/>
                    <a:pt x="203" y="810"/>
                  </a:cubicBezTo>
                  <a:cubicBezTo>
                    <a:pt x="298" y="833"/>
                    <a:pt x="406" y="833"/>
                    <a:pt x="489" y="833"/>
                  </a:cubicBezTo>
                  <a:cubicBezTo>
                    <a:pt x="1179" y="833"/>
                    <a:pt x="1965" y="452"/>
                    <a:pt x="2001" y="452"/>
                  </a:cubicBezTo>
                  <a:cubicBezTo>
                    <a:pt x="2120" y="393"/>
                    <a:pt x="2180" y="262"/>
                    <a:pt x="2120" y="143"/>
                  </a:cubicBezTo>
                  <a:cubicBezTo>
                    <a:pt x="2076" y="56"/>
                    <a:pt x="1995" y="0"/>
                    <a:pt x="1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170450" y="1907950"/>
              <a:ext cx="54800" cy="21025"/>
            </a:xfrm>
            <a:custGeom>
              <a:avLst/>
              <a:gdLst/>
              <a:ahLst/>
              <a:cxnLst/>
              <a:rect l="l" t="t" r="r" b="b"/>
              <a:pathLst>
                <a:path w="2192" h="841" extrusionOk="0">
                  <a:moveTo>
                    <a:pt x="1914" y="0"/>
                  </a:moveTo>
                  <a:cubicBezTo>
                    <a:pt x="1883" y="0"/>
                    <a:pt x="1852" y="6"/>
                    <a:pt x="1822" y="19"/>
                  </a:cubicBezTo>
                  <a:cubicBezTo>
                    <a:pt x="1812" y="40"/>
                    <a:pt x="1081" y="369"/>
                    <a:pt x="500" y="369"/>
                  </a:cubicBezTo>
                  <a:cubicBezTo>
                    <a:pt x="426" y="369"/>
                    <a:pt x="354" y="364"/>
                    <a:pt x="286" y="352"/>
                  </a:cubicBezTo>
                  <a:cubicBezTo>
                    <a:pt x="278" y="351"/>
                    <a:pt x="269" y="351"/>
                    <a:pt x="260" y="351"/>
                  </a:cubicBezTo>
                  <a:cubicBezTo>
                    <a:pt x="149" y="351"/>
                    <a:pt x="35" y="421"/>
                    <a:pt x="24" y="542"/>
                  </a:cubicBezTo>
                  <a:cubicBezTo>
                    <a:pt x="0" y="661"/>
                    <a:pt x="72" y="792"/>
                    <a:pt x="215" y="816"/>
                  </a:cubicBezTo>
                  <a:cubicBezTo>
                    <a:pt x="298" y="840"/>
                    <a:pt x="405" y="840"/>
                    <a:pt x="501" y="840"/>
                  </a:cubicBezTo>
                  <a:cubicBezTo>
                    <a:pt x="1179" y="840"/>
                    <a:pt x="1965" y="471"/>
                    <a:pt x="2013" y="459"/>
                  </a:cubicBezTo>
                  <a:cubicBezTo>
                    <a:pt x="2132" y="400"/>
                    <a:pt x="2191" y="269"/>
                    <a:pt x="2132" y="149"/>
                  </a:cubicBezTo>
                  <a:cubicBezTo>
                    <a:pt x="2087" y="52"/>
                    <a:pt x="2003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124600" y="1955150"/>
              <a:ext cx="54800" cy="20850"/>
            </a:xfrm>
            <a:custGeom>
              <a:avLst/>
              <a:gdLst/>
              <a:ahLst/>
              <a:cxnLst/>
              <a:rect l="l" t="t" r="r" b="b"/>
              <a:pathLst>
                <a:path w="2192" h="834" extrusionOk="0">
                  <a:moveTo>
                    <a:pt x="1919" y="0"/>
                  </a:moveTo>
                  <a:cubicBezTo>
                    <a:pt x="1887" y="0"/>
                    <a:pt x="1854" y="8"/>
                    <a:pt x="1823" y="24"/>
                  </a:cubicBezTo>
                  <a:cubicBezTo>
                    <a:pt x="1812" y="34"/>
                    <a:pt x="1063" y="371"/>
                    <a:pt x="479" y="371"/>
                  </a:cubicBezTo>
                  <a:cubicBezTo>
                    <a:pt x="412" y="371"/>
                    <a:pt x="348" y="367"/>
                    <a:pt x="287" y="357"/>
                  </a:cubicBezTo>
                  <a:cubicBezTo>
                    <a:pt x="278" y="356"/>
                    <a:pt x="269" y="356"/>
                    <a:pt x="261" y="356"/>
                  </a:cubicBezTo>
                  <a:cubicBezTo>
                    <a:pt x="149" y="356"/>
                    <a:pt x="36" y="426"/>
                    <a:pt x="25" y="547"/>
                  </a:cubicBezTo>
                  <a:cubicBezTo>
                    <a:pt x="1" y="667"/>
                    <a:pt x="84" y="798"/>
                    <a:pt x="215" y="809"/>
                  </a:cubicBezTo>
                  <a:cubicBezTo>
                    <a:pt x="310" y="833"/>
                    <a:pt x="406" y="833"/>
                    <a:pt x="501" y="833"/>
                  </a:cubicBezTo>
                  <a:cubicBezTo>
                    <a:pt x="1192" y="833"/>
                    <a:pt x="1989" y="476"/>
                    <a:pt x="2013" y="464"/>
                  </a:cubicBezTo>
                  <a:cubicBezTo>
                    <a:pt x="2132" y="393"/>
                    <a:pt x="2192" y="262"/>
                    <a:pt x="2132" y="143"/>
                  </a:cubicBezTo>
                  <a:cubicBezTo>
                    <a:pt x="2089" y="55"/>
                    <a:pt x="2007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2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"/>
          </p:nvPr>
        </p:nvSpPr>
        <p:spPr>
          <a:xfrm>
            <a:off x="1764300" y="1577619"/>
            <a:ext cx="2581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2"/>
          </p:nvPr>
        </p:nvSpPr>
        <p:spPr>
          <a:xfrm>
            <a:off x="1764300" y="1885303"/>
            <a:ext cx="258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3"/>
          </p:nvPr>
        </p:nvSpPr>
        <p:spPr>
          <a:xfrm>
            <a:off x="1764300" y="2949519"/>
            <a:ext cx="2581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4"/>
          </p:nvPr>
        </p:nvSpPr>
        <p:spPr>
          <a:xfrm>
            <a:off x="1764300" y="3257203"/>
            <a:ext cx="258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5"/>
          </p:nvPr>
        </p:nvSpPr>
        <p:spPr>
          <a:xfrm>
            <a:off x="5769800" y="1577619"/>
            <a:ext cx="2581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6"/>
          </p:nvPr>
        </p:nvSpPr>
        <p:spPr>
          <a:xfrm>
            <a:off x="5769800" y="1885303"/>
            <a:ext cx="258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7"/>
          </p:nvPr>
        </p:nvSpPr>
        <p:spPr>
          <a:xfrm>
            <a:off x="5769800" y="2949519"/>
            <a:ext cx="2581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8"/>
          </p:nvPr>
        </p:nvSpPr>
        <p:spPr>
          <a:xfrm>
            <a:off x="5769800" y="3257203"/>
            <a:ext cx="258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9" hasCustomPrompt="1"/>
          </p:nvPr>
        </p:nvSpPr>
        <p:spPr>
          <a:xfrm>
            <a:off x="793000" y="1799196"/>
            <a:ext cx="8508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8475" y="1799196"/>
            <a:ext cx="8508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4" hasCustomPrompt="1"/>
          </p:nvPr>
        </p:nvSpPr>
        <p:spPr>
          <a:xfrm>
            <a:off x="793000" y="3177021"/>
            <a:ext cx="8508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8475" y="3177021"/>
            <a:ext cx="8508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/>
          <p:nvPr/>
        </p:nvSpPr>
        <p:spPr>
          <a:xfrm>
            <a:off x="-4800" y="4960800"/>
            <a:ext cx="91536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5665625" y="539375"/>
            <a:ext cx="2765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1"/>
          </p:nvPr>
        </p:nvSpPr>
        <p:spPr>
          <a:xfrm>
            <a:off x="5665625" y="1188301"/>
            <a:ext cx="27651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804" y="25"/>
            <a:ext cx="45767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713400" y="1432800"/>
            <a:ext cx="34911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713400" y="2048400"/>
            <a:ext cx="34911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ila"/>
              <a:buNone/>
              <a:defRPr sz="2800"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ila"/>
              <a:buNone/>
              <a:defRPr sz="2800"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ila"/>
              <a:buNone/>
              <a:defRPr sz="2800"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ila"/>
              <a:buNone/>
              <a:defRPr sz="2800"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ila"/>
              <a:buNone/>
              <a:defRPr sz="2800"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ila"/>
              <a:buNone/>
              <a:defRPr sz="2800"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ila"/>
              <a:buNone/>
              <a:defRPr sz="2800"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ila"/>
              <a:buNone/>
              <a:defRPr sz="2800"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ila"/>
              <a:buNone/>
              <a:defRPr sz="2800" b="1">
                <a:solidFill>
                  <a:schemeClr val="dk2"/>
                </a:solidFill>
                <a:latin typeface="Laila"/>
                <a:ea typeface="Laila"/>
                <a:cs typeface="Laila"/>
                <a:sym typeface="Lai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62" r:id="rId9"/>
    <p:sldLayoutId id="2147483664" r:id="rId10"/>
    <p:sldLayoutId id="2147483665" r:id="rId11"/>
    <p:sldLayoutId id="2147483667" r:id="rId12"/>
    <p:sldLayoutId id="2147483668" r:id="rId13"/>
    <p:sldLayoutId id="2147483669" r:id="rId14"/>
    <p:sldLayoutId id="2147483671" r:id="rId15"/>
    <p:sldLayoutId id="2147483672" r:id="rId16"/>
    <p:sldLayoutId id="2147483673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5362800" cy="30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Kitchy</a:t>
            </a:r>
            <a:br>
              <a:rPr lang="en" sz="7200" dirty="0"/>
            </a:br>
            <a:r>
              <a:rPr lang="en" sz="4000" dirty="0">
                <a:solidFill>
                  <a:schemeClr val="accent3"/>
                </a:solidFill>
                <a:latin typeface="Raleway"/>
                <a:sym typeface="Raleway"/>
              </a:rPr>
              <a:t>Recetario Fit</a:t>
            </a:r>
            <a:endParaRPr sz="4000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1"/>
          </p:nvPr>
        </p:nvSpPr>
        <p:spPr>
          <a:xfrm>
            <a:off x="713399" y="3626000"/>
            <a:ext cx="3441157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Integrador Algoritmos y Programación</a:t>
            </a:r>
            <a:endParaRPr dirty="0"/>
          </a:p>
        </p:txBody>
      </p:sp>
      <p:grpSp>
        <p:nvGrpSpPr>
          <p:cNvPr id="340" name="Google Shape;340;p30"/>
          <p:cNvGrpSpPr/>
          <p:nvPr/>
        </p:nvGrpSpPr>
        <p:grpSpPr>
          <a:xfrm rot="-523244">
            <a:off x="5046057" y="2355805"/>
            <a:ext cx="1966530" cy="1127622"/>
            <a:chOff x="676925" y="2242125"/>
            <a:chExt cx="998200" cy="572375"/>
          </a:xfrm>
        </p:grpSpPr>
        <p:sp>
          <p:nvSpPr>
            <p:cNvPr id="341" name="Google Shape;341;p30"/>
            <p:cNvSpPr/>
            <p:nvPr/>
          </p:nvSpPr>
          <p:spPr>
            <a:xfrm>
              <a:off x="754550" y="2298100"/>
              <a:ext cx="840300" cy="512475"/>
            </a:xfrm>
            <a:custGeom>
              <a:avLst/>
              <a:gdLst/>
              <a:ahLst/>
              <a:cxnLst/>
              <a:rect l="l" t="t" r="r" b="b"/>
              <a:pathLst>
                <a:path w="33612" h="20499" extrusionOk="0">
                  <a:moveTo>
                    <a:pt x="24918" y="0"/>
                  </a:moveTo>
                  <a:cubicBezTo>
                    <a:pt x="17449" y="0"/>
                    <a:pt x="4418" y="4522"/>
                    <a:pt x="4418" y="4522"/>
                  </a:cubicBezTo>
                  <a:cubicBezTo>
                    <a:pt x="2203" y="4975"/>
                    <a:pt x="0" y="14261"/>
                    <a:pt x="6632" y="20000"/>
                  </a:cubicBezTo>
                  <a:cubicBezTo>
                    <a:pt x="7031" y="20348"/>
                    <a:pt x="7884" y="20499"/>
                    <a:pt x="9043" y="20499"/>
                  </a:cubicBezTo>
                  <a:cubicBezTo>
                    <a:pt x="14936" y="20499"/>
                    <a:pt x="28738" y="16613"/>
                    <a:pt x="30957" y="15131"/>
                  </a:cubicBezTo>
                  <a:cubicBezTo>
                    <a:pt x="33612" y="13368"/>
                    <a:pt x="33612" y="4522"/>
                    <a:pt x="29183" y="986"/>
                  </a:cubicBezTo>
                  <a:cubicBezTo>
                    <a:pt x="28300" y="282"/>
                    <a:pt x="26783" y="0"/>
                    <a:pt x="24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90275" y="2293875"/>
              <a:ext cx="790300" cy="520625"/>
            </a:xfrm>
            <a:custGeom>
              <a:avLst/>
              <a:gdLst/>
              <a:ahLst/>
              <a:cxnLst/>
              <a:rect l="l" t="t" r="r" b="b"/>
              <a:pathLst>
                <a:path w="31612" h="20825" extrusionOk="0">
                  <a:moveTo>
                    <a:pt x="23491" y="322"/>
                  </a:moveTo>
                  <a:cubicBezTo>
                    <a:pt x="25468" y="322"/>
                    <a:pt x="26861" y="643"/>
                    <a:pt x="27635" y="1298"/>
                  </a:cubicBezTo>
                  <a:cubicBezTo>
                    <a:pt x="30432" y="3536"/>
                    <a:pt x="31266" y="7691"/>
                    <a:pt x="31147" y="10573"/>
                  </a:cubicBezTo>
                  <a:cubicBezTo>
                    <a:pt x="31064" y="12799"/>
                    <a:pt x="30409" y="14549"/>
                    <a:pt x="29420" y="15204"/>
                  </a:cubicBezTo>
                  <a:cubicBezTo>
                    <a:pt x="27277" y="16633"/>
                    <a:pt x="13585" y="20526"/>
                    <a:pt x="7584" y="20526"/>
                  </a:cubicBezTo>
                  <a:cubicBezTo>
                    <a:pt x="6120" y="20526"/>
                    <a:pt x="5525" y="20276"/>
                    <a:pt x="5286" y="20062"/>
                  </a:cubicBezTo>
                  <a:cubicBezTo>
                    <a:pt x="1179" y="16502"/>
                    <a:pt x="310" y="11204"/>
                    <a:pt x="1274" y="7525"/>
                  </a:cubicBezTo>
                  <a:cubicBezTo>
                    <a:pt x="1679" y="6037"/>
                    <a:pt x="2369" y="4977"/>
                    <a:pt x="3036" y="4846"/>
                  </a:cubicBezTo>
                  <a:cubicBezTo>
                    <a:pt x="3167" y="4798"/>
                    <a:pt x="16121" y="322"/>
                    <a:pt x="23491" y="322"/>
                  </a:cubicBezTo>
                  <a:close/>
                  <a:moveTo>
                    <a:pt x="23491" y="0"/>
                  </a:moveTo>
                  <a:cubicBezTo>
                    <a:pt x="16074" y="0"/>
                    <a:pt x="3060" y="4501"/>
                    <a:pt x="2965" y="4548"/>
                  </a:cubicBezTo>
                  <a:cubicBezTo>
                    <a:pt x="2179" y="4715"/>
                    <a:pt x="1429" y="5810"/>
                    <a:pt x="1000" y="7441"/>
                  </a:cubicBezTo>
                  <a:cubicBezTo>
                    <a:pt x="0" y="11216"/>
                    <a:pt x="893" y="16645"/>
                    <a:pt x="5108" y="20288"/>
                  </a:cubicBezTo>
                  <a:cubicBezTo>
                    <a:pt x="5525" y="20645"/>
                    <a:pt x="6346" y="20824"/>
                    <a:pt x="7608" y="20824"/>
                  </a:cubicBezTo>
                  <a:cubicBezTo>
                    <a:pt x="13633" y="20824"/>
                    <a:pt x="27444" y="16883"/>
                    <a:pt x="29635" y="15419"/>
                  </a:cubicBezTo>
                  <a:cubicBezTo>
                    <a:pt x="30694" y="14728"/>
                    <a:pt x="31385" y="12895"/>
                    <a:pt x="31492" y="10561"/>
                  </a:cubicBezTo>
                  <a:cubicBezTo>
                    <a:pt x="31611" y="7608"/>
                    <a:pt x="30742" y="3334"/>
                    <a:pt x="27861" y="1036"/>
                  </a:cubicBezTo>
                  <a:cubicBezTo>
                    <a:pt x="27003" y="345"/>
                    <a:pt x="25539" y="0"/>
                    <a:pt x="2349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76925" y="2242125"/>
              <a:ext cx="998200" cy="511100"/>
            </a:xfrm>
            <a:custGeom>
              <a:avLst/>
              <a:gdLst/>
              <a:ahLst/>
              <a:cxnLst/>
              <a:rect l="l" t="t" r="r" b="b"/>
              <a:pathLst>
                <a:path w="39928" h="20444" extrusionOk="0">
                  <a:moveTo>
                    <a:pt x="26475" y="0"/>
                  </a:moveTo>
                  <a:cubicBezTo>
                    <a:pt x="26336" y="0"/>
                    <a:pt x="26198" y="4"/>
                    <a:pt x="26061" y="10"/>
                  </a:cubicBezTo>
                  <a:cubicBezTo>
                    <a:pt x="20048" y="308"/>
                    <a:pt x="8773" y="4249"/>
                    <a:pt x="8773" y="4249"/>
                  </a:cubicBezTo>
                  <a:cubicBezTo>
                    <a:pt x="1031" y="6802"/>
                    <a:pt x="1" y="20444"/>
                    <a:pt x="7034" y="20444"/>
                  </a:cubicBezTo>
                  <a:cubicBezTo>
                    <a:pt x="7085" y="20444"/>
                    <a:pt x="7137" y="20443"/>
                    <a:pt x="7189" y="20441"/>
                  </a:cubicBezTo>
                  <a:cubicBezTo>
                    <a:pt x="14404" y="20251"/>
                    <a:pt x="13797" y="14607"/>
                    <a:pt x="20524" y="12047"/>
                  </a:cubicBezTo>
                  <a:cubicBezTo>
                    <a:pt x="21694" y="11602"/>
                    <a:pt x="22879" y="11434"/>
                    <a:pt x="24052" y="11434"/>
                  </a:cubicBezTo>
                  <a:cubicBezTo>
                    <a:pt x="27651" y="11434"/>
                    <a:pt x="31142" y="13015"/>
                    <a:pt x="33777" y="13015"/>
                  </a:cubicBezTo>
                  <a:cubicBezTo>
                    <a:pt x="35222" y="13015"/>
                    <a:pt x="36409" y="12540"/>
                    <a:pt x="37217" y="11071"/>
                  </a:cubicBezTo>
                  <a:cubicBezTo>
                    <a:pt x="39928" y="6150"/>
                    <a:pt x="32440" y="0"/>
                    <a:pt x="26475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988200" y="2271975"/>
              <a:ext cx="409600" cy="502875"/>
            </a:xfrm>
            <a:custGeom>
              <a:avLst/>
              <a:gdLst/>
              <a:ahLst/>
              <a:cxnLst/>
              <a:rect l="l" t="t" r="r" b="b"/>
              <a:pathLst>
                <a:path w="16384" h="20115" extrusionOk="0">
                  <a:moveTo>
                    <a:pt x="6028" y="0"/>
                  </a:moveTo>
                  <a:cubicBezTo>
                    <a:pt x="5974" y="0"/>
                    <a:pt x="5925" y="6"/>
                    <a:pt x="5882" y="19"/>
                  </a:cubicBezTo>
                  <a:cubicBezTo>
                    <a:pt x="4501" y="424"/>
                    <a:pt x="1" y="1198"/>
                    <a:pt x="1179" y="1983"/>
                  </a:cubicBezTo>
                  <a:cubicBezTo>
                    <a:pt x="1179" y="1983"/>
                    <a:pt x="9061" y="7615"/>
                    <a:pt x="9359" y="9675"/>
                  </a:cubicBezTo>
                  <a:cubicBezTo>
                    <a:pt x="9657" y="11746"/>
                    <a:pt x="9895" y="19509"/>
                    <a:pt x="10193" y="20021"/>
                  </a:cubicBezTo>
                  <a:cubicBezTo>
                    <a:pt x="10232" y="20086"/>
                    <a:pt x="10356" y="20115"/>
                    <a:pt x="10542" y="20115"/>
                  </a:cubicBezTo>
                  <a:cubicBezTo>
                    <a:pt x="11759" y="20115"/>
                    <a:pt x="15640" y="18885"/>
                    <a:pt x="15991" y="18462"/>
                  </a:cubicBezTo>
                  <a:cubicBezTo>
                    <a:pt x="16384" y="17961"/>
                    <a:pt x="15396" y="9079"/>
                    <a:pt x="15098" y="7508"/>
                  </a:cubicBezTo>
                  <a:cubicBezTo>
                    <a:pt x="14809" y="5973"/>
                    <a:pt x="7723" y="0"/>
                    <a:pt x="6028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141200" y="2706675"/>
              <a:ext cx="84850" cy="50950"/>
            </a:xfrm>
            <a:custGeom>
              <a:avLst/>
              <a:gdLst/>
              <a:ahLst/>
              <a:cxnLst/>
              <a:rect l="l" t="t" r="r" b="b"/>
              <a:pathLst>
                <a:path w="3394" h="2038" extrusionOk="0">
                  <a:moveTo>
                    <a:pt x="2984" y="0"/>
                  </a:moveTo>
                  <a:cubicBezTo>
                    <a:pt x="2978" y="0"/>
                    <a:pt x="2971" y="1"/>
                    <a:pt x="2965" y="2"/>
                  </a:cubicBezTo>
                  <a:cubicBezTo>
                    <a:pt x="2882" y="14"/>
                    <a:pt x="2822" y="85"/>
                    <a:pt x="2846" y="181"/>
                  </a:cubicBezTo>
                  <a:cubicBezTo>
                    <a:pt x="2930" y="657"/>
                    <a:pt x="2941" y="1335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2" y="1388"/>
                    <a:pt x="2139" y="897"/>
                    <a:pt x="2048" y="716"/>
                  </a:cubicBezTo>
                  <a:cubicBezTo>
                    <a:pt x="2027" y="663"/>
                    <a:pt x="1977" y="619"/>
                    <a:pt x="1916" y="619"/>
                  </a:cubicBezTo>
                  <a:cubicBezTo>
                    <a:pt x="1908" y="619"/>
                    <a:pt x="1901" y="620"/>
                    <a:pt x="1894" y="621"/>
                  </a:cubicBezTo>
                  <a:cubicBezTo>
                    <a:pt x="1810" y="645"/>
                    <a:pt x="1775" y="704"/>
                    <a:pt x="1751" y="764"/>
                  </a:cubicBezTo>
                  <a:cubicBezTo>
                    <a:pt x="1739" y="764"/>
                    <a:pt x="1620" y="1597"/>
                    <a:pt x="1120" y="1716"/>
                  </a:cubicBezTo>
                  <a:cubicBezTo>
                    <a:pt x="1102" y="1720"/>
                    <a:pt x="1083" y="1722"/>
                    <a:pt x="1065" y="1722"/>
                  </a:cubicBezTo>
                  <a:cubicBezTo>
                    <a:pt x="708" y="1722"/>
                    <a:pt x="413" y="964"/>
                    <a:pt x="322" y="681"/>
                  </a:cubicBezTo>
                  <a:cubicBezTo>
                    <a:pt x="302" y="622"/>
                    <a:pt x="234" y="579"/>
                    <a:pt x="171" y="579"/>
                  </a:cubicBezTo>
                  <a:cubicBezTo>
                    <a:pt x="158" y="579"/>
                    <a:pt x="144" y="581"/>
                    <a:pt x="132" y="585"/>
                  </a:cubicBezTo>
                  <a:cubicBezTo>
                    <a:pt x="60" y="609"/>
                    <a:pt x="1" y="704"/>
                    <a:pt x="24" y="776"/>
                  </a:cubicBezTo>
                  <a:cubicBezTo>
                    <a:pt x="72" y="907"/>
                    <a:pt x="417" y="2038"/>
                    <a:pt x="1060" y="2038"/>
                  </a:cubicBezTo>
                  <a:cubicBezTo>
                    <a:pt x="1096" y="2038"/>
                    <a:pt x="1144" y="2038"/>
                    <a:pt x="1179" y="2026"/>
                  </a:cubicBezTo>
                  <a:cubicBezTo>
                    <a:pt x="1608" y="1919"/>
                    <a:pt x="1846" y="1502"/>
                    <a:pt x="1953" y="1193"/>
                  </a:cubicBezTo>
                  <a:cubicBezTo>
                    <a:pt x="2120" y="1422"/>
                    <a:pt x="2361" y="1698"/>
                    <a:pt x="2666" y="1698"/>
                  </a:cubicBezTo>
                  <a:cubicBezTo>
                    <a:pt x="2709" y="1698"/>
                    <a:pt x="2753" y="1692"/>
                    <a:pt x="2799" y="1681"/>
                  </a:cubicBezTo>
                  <a:cubicBezTo>
                    <a:pt x="3394" y="1550"/>
                    <a:pt x="3180" y="359"/>
                    <a:pt x="3144" y="121"/>
                  </a:cubicBezTo>
                  <a:cubicBezTo>
                    <a:pt x="3122" y="56"/>
                    <a:pt x="3051" y="0"/>
                    <a:pt x="298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403425" y="2585725"/>
              <a:ext cx="84875" cy="51075"/>
            </a:xfrm>
            <a:custGeom>
              <a:avLst/>
              <a:gdLst/>
              <a:ahLst/>
              <a:cxnLst/>
              <a:rect l="l" t="t" r="r" b="b"/>
              <a:pathLst>
                <a:path w="3395" h="2043" extrusionOk="0">
                  <a:moveTo>
                    <a:pt x="3003" y="1"/>
                  </a:moveTo>
                  <a:cubicBezTo>
                    <a:pt x="2991" y="1"/>
                    <a:pt x="2978" y="2"/>
                    <a:pt x="2966" y="6"/>
                  </a:cubicBezTo>
                  <a:cubicBezTo>
                    <a:pt x="2894" y="18"/>
                    <a:pt x="2835" y="89"/>
                    <a:pt x="2847" y="185"/>
                  </a:cubicBezTo>
                  <a:cubicBezTo>
                    <a:pt x="2930" y="637"/>
                    <a:pt x="2954" y="1340"/>
                    <a:pt x="2739" y="1387"/>
                  </a:cubicBezTo>
                  <a:cubicBezTo>
                    <a:pt x="2725" y="1390"/>
                    <a:pt x="2710" y="1392"/>
                    <a:pt x="2695" y="1392"/>
                  </a:cubicBezTo>
                  <a:cubicBezTo>
                    <a:pt x="2422" y="1392"/>
                    <a:pt x="2140" y="901"/>
                    <a:pt x="2061" y="720"/>
                  </a:cubicBezTo>
                  <a:cubicBezTo>
                    <a:pt x="2029" y="667"/>
                    <a:pt x="1978" y="623"/>
                    <a:pt x="1916" y="623"/>
                  </a:cubicBezTo>
                  <a:cubicBezTo>
                    <a:pt x="1909" y="623"/>
                    <a:pt x="1902" y="624"/>
                    <a:pt x="1894" y="625"/>
                  </a:cubicBezTo>
                  <a:cubicBezTo>
                    <a:pt x="1823" y="637"/>
                    <a:pt x="1775" y="697"/>
                    <a:pt x="1763" y="756"/>
                  </a:cubicBezTo>
                  <a:cubicBezTo>
                    <a:pt x="1739" y="756"/>
                    <a:pt x="1620" y="1590"/>
                    <a:pt x="1120" y="1709"/>
                  </a:cubicBezTo>
                  <a:cubicBezTo>
                    <a:pt x="1100" y="1714"/>
                    <a:pt x="1080" y="1716"/>
                    <a:pt x="1060" y="1716"/>
                  </a:cubicBezTo>
                  <a:cubicBezTo>
                    <a:pt x="716" y="1716"/>
                    <a:pt x="413" y="966"/>
                    <a:pt x="334" y="685"/>
                  </a:cubicBezTo>
                  <a:cubicBezTo>
                    <a:pt x="302" y="621"/>
                    <a:pt x="232" y="576"/>
                    <a:pt x="158" y="576"/>
                  </a:cubicBezTo>
                  <a:cubicBezTo>
                    <a:pt x="149" y="576"/>
                    <a:pt x="141" y="576"/>
                    <a:pt x="132" y="578"/>
                  </a:cubicBezTo>
                  <a:cubicBezTo>
                    <a:pt x="61" y="613"/>
                    <a:pt x="1" y="697"/>
                    <a:pt x="37" y="780"/>
                  </a:cubicBezTo>
                  <a:cubicBezTo>
                    <a:pt x="72" y="911"/>
                    <a:pt x="418" y="2042"/>
                    <a:pt x="1061" y="2042"/>
                  </a:cubicBezTo>
                  <a:cubicBezTo>
                    <a:pt x="1108" y="2042"/>
                    <a:pt x="1144" y="2042"/>
                    <a:pt x="1180" y="2030"/>
                  </a:cubicBezTo>
                  <a:cubicBezTo>
                    <a:pt x="1608" y="1923"/>
                    <a:pt x="1846" y="1506"/>
                    <a:pt x="1954" y="1197"/>
                  </a:cubicBezTo>
                  <a:cubicBezTo>
                    <a:pt x="2123" y="1429"/>
                    <a:pt x="2376" y="1699"/>
                    <a:pt x="2680" y="1699"/>
                  </a:cubicBezTo>
                  <a:cubicBezTo>
                    <a:pt x="2719" y="1699"/>
                    <a:pt x="2758" y="1694"/>
                    <a:pt x="2799" y="1685"/>
                  </a:cubicBezTo>
                  <a:cubicBezTo>
                    <a:pt x="3394" y="1554"/>
                    <a:pt x="3192" y="363"/>
                    <a:pt x="3144" y="125"/>
                  </a:cubicBezTo>
                  <a:cubicBezTo>
                    <a:pt x="3134" y="54"/>
                    <a:pt x="3073" y="1"/>
                    <a:pt x="300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003975" y="2710325"/>
              <a:ext cx="101825" cy="65475"/>
            </a:xfrm>
            <a:custGeom>
              <a:avLst/>
              <a:gdLst/>
              <a:ahLst/>
              <a:cxnLst/>
              <a:rect l="l" t="t" r="r" b="b"/>
              <a:pathLst>
                <a:path w="4073" h="2619" extrusionOk="0">
                  <a:moveTo>
                    <a:pt x="3561" y="0"/>
                  </a:moveTo>
                  <a:cubicBezTo>
                    <a:pt x="3523" y="0"/>
                    <a:pt x="3485" y="15"/>
                    <a:pt x="3454" y="47"/>
                  </a:cubicBezTo>
                  <a:cubicBezTo>
                    <a:pt x="3406" y="106"/>
                    <a:pt x="3406" y="189"/>
                    <a:pt x="3466" y="249"/>
                  </a:cubicBezTo>
                  <a:cubicBezTo>
                    <a:pt x="3466" y="273"/>
                    <a:pt x="3775" y="570"/>
                    <a:pt x="3775" y="987"/>
                  </a:cubicBezTo>
                  <a:cubicBezTo>
                    <a:pt x="3775" y="1011"/>
                    <a:pt x="3763" y="1023"/>
                    <a:pt x="3763" y="1023"/>
                  </a:cubicBezTo>
                  <a:cubicBezTo>
                    <a:pt x="3744" y="1034"/>
                    <a:pt x="3715" y="1039"/>
                    <a:pt x="3680" y="1039"/>
                  </a:cubicBezTo>
                  <a:cubicBezTo>
                    <a:pt x="3521" y="1039"/>
                    <a:pt x="3221" y="937"/>
                    <a:pt x="2977" y="820"/>
                  </a:cubicBezTo>
                  <a:cubicBezTo>
                    <a:pt x="2951" y="807"/>
                    <a:pt x="2928" y="802"/>
                    <a:pt x="2907" y="802"/>
                  </a:cubicBezTo>
                  <a:cubicBezTo>
                    <a:pt x="2871" y="802"/>
                    <a:pt x="2841" y="817"/>
                    <a:pt x="2811" y="832"/>
                  </a:cubicBezTo>
                  <a:cubicBezTo>
                    <a:pt x="2763" y="868"/>
                    <a:pt x="2739" y="928"/>
                    <a:pt x="2751" y="987"/>
                  </a:cubicBezTo>
                  <a:cubicBezTo>
                    <a:pt x="2751" y="987"/>
                    <a:pt x="2882" y="1642"/>
                    <a:pt x="2477" y="1904"/>
                  </a:cubicBezTo>
                  <a:cubicBezTo>
                    <a:pt x="2433" y="1931"/>
                    <a:pt x="2401" y="1944"/>
                    <a:pt x="2353" y="1944"/>
                  </a:cubicBezTo>
                  <a:cubicBezTo>
                    <a:pt x="2337" y="1944"/>
                    <a:pt x="2320" y="1943"/>
                    <a:pt x="2299" y="1940"/>
                  </a:cubicBezTo>
                  <a:cubicBezTo>
                    <a:pt x="2013" y="1880"/>
                    <a:pt x="1703" y="1416"/>
                    <a:pt x="1620" y="1237"/>
                  </a:cubicBezTo>
                  <a:cubicBezTo>
                    <a:pt x="1584" y="1189"/>
                    <a:pt x="1525" y="1166"/>
                    <a:pt x="1465" y="1166"/>
                  </a:cubicBezTo>
                  <a:cubicBezTo>
                    <a:pt x="1406" y="1178"/>
                    <a:pt x="1346" y="1213"/>
                    <a:pt x="1334" y="1273"/>
                  </a:cubicBezTo>
                  <a:cubicBezTo>
                    <a:pt x="1263" y="1511"/>
                    <a:pt x="965" y="2178"/>
                    <a:pt x="620" y="2309"/>
                  </a:cubicBezTo>
                  <a:cubicBezTo>
                    <a:pt x="597" y="2323"/>
                    <a:pt x="581" y="2328"/>
                    <a:pt x="568" y="2328"/>
                  </a:cubicBezTo>
                  <a:cubicBezTo>
                    <a:pt x="549" y="2328"/>
                    <a:pt x="539" y="2316"/>
                    <a:pt x="525" y="2309"/>
                  </a:cubicBezTo>
                  <a:cubicBezTo>
                    <a:pt x="394" y="2237"/>
                    <a:pt x="322" y="1844"/>
                    <a:pt x="310" y="1606"/>
                  </a:cubicBezTo>
                  <a:cubicBezTo>
                    <a:pt x="298" y="1523"/>
                    <a:pt x="215" y="1463"/>
                    <a:pt x="144" y="1463"/>
                  </a:cubicBezTo>
                  <a:cubicBezTo>
                    <a:pt x="60" y="1475"/>
                    <a:pt x="1" y="1535"/>
                    <a:pt x="1" y="1630"/>
                  </a:cubicBezTo>
                  <a:cubicBezTo>
                    <a:pt x="1" y="1749"/>
                    <a:pt x="37" y="2368"/>
                    <a:pt x="358" y="2559"/>
                  </a:cubicBezTo>
                  <a:cubicBezTo>
                    <a:pt x="418" y="2594"/>
                    <a:pt x="477" y="2618"/>
                    <a:pt x="560" y="2618"/>
                  </a:cubicBezTo>
                  <a:cubicBezTo>
                    <a:pt x="620" y="2618"/>
                    <a:pt x="668" y="2618"/>
                    <a:pt x="727" y="2594"/>
                  </a:cubicBezTo>
                  <a:cubicBezTo>
                    <a:pt x="1084" y="2440"/>
                    <a:pt x="1346" y="1951"/>
                    <a:pt x="1501" y="1642"/>
                  </a:cubicBezTo>
                  <a:cubicBezTo>
                    <a:pt x="1668" y="1856"/>
                    <a:pt x="1918" y="2154"/>
                    <a:pt x="2215" y="2237"/>
                  </a:cubicBezTo>
                  <a:cubicBezTo>
                    <a:pt x="2255" y="2244"/>
                    <a:pt x="2296" y="2248"/>
                    <a:pt x="2335" y="2248"/>
                  </a:cubicBezTo>
                  <a:cubicBezTo>
                    <a:pt x="2438" y="2248"/>
                    <a:pt x="2538" y="2222"/>
                    <a:pt x="2632" y="2154"/>
                  </a:cubicBezTo>
                  <a:cubicBezTo>
                    <a:pt x="3001" y="1904"/>
                    <a:pt x="3061" y="1475"/>
                    <a:pt x="3061" y="1189"/>
                  </a:cubicBezTo>
                  <a:cubicBezTo>
                    <a:pt x="3249" y="1263"/>
                    <a:pt x="3482" y="1342"/>
                    <a:pt x="3675" y="1342"/>
                  </a:cubicBezTo>
                  <a:cubicBezTo>
                    <a:pt x="3763" y="1342"/>
                    <a:pt x="3843" y="1326"/>
                    <a:pt x="3906" y="1285"/>
                  </a:cubicBezTo>
                  <a:cubicBezTo>
                    <a:pt x="4013" y="1201"/>
                    <a:pt x="4073" y="1106"/>
                    <a:pt x="4073" y="963"/>
                  </a:cubicBezTo>
                  <a:cubicBezTo>
                    <a:pt x="4073" y="416"/>
                    <a:pt x="3668" y="47"/>
                    <a:pt x="3656" y="35"/>
                  </a:cubicBezTo>
                  <a:cubicBezTo>
                    <a:pt x="3628" y="12"/>
                    <a:pt x="3594" y="0"/>
                    <a:pt x="356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081975" y="2603350"/>
              <a:ext cx="105100" cy="57850"/>
            </a:xfrm>
            <a:custGeom>
              <a:avLst/>
              <a:gdLst/>
              <a:ahLst/>
              <a:cxnLst/>
              <a:rect l="l" t="t" r="r" b="b"/>
              <a:pathLst>
                <a:path w="4204" h="2314" extrusionOk="0">
                  <a:moveTo>
                    <a:pt x="3731" y="0"/>
                  </a:moveTo>
                  <a:cubicBezTo>
                    <a:pt x="3695" y="0"/>
                    <a:pt x="3658" y="12"/>
                    <a:pt x="3632" y="39"/>
                  </a:cubicBezTo>
                  <a:cubicBezTo>
                    <a:pt x="3572" y="87"/>
                    <a:pt x="3560" y="182"/>
                    <a:pt x="3620" y="242"/>
                  </a:cubicBezTo>
                  <a:cubicBezTo>
                    <a:pt x="3620" y="265"/>
                    <a:pt x="3882" y="587"/>
                    <a:pt x="3846" y="1004"/>
                  </a:cubicBezTo>
                  <a:cubicBezTo>
                    <a:pt x="3846" y="1051"/>
                    <a:pt x="3822" y="1051"/>
                    <a:pt x="3822" y="1051"/>
                  </a:cubicBezTo>
                  <a:cubicBezTo>
                    <a:pt x="3809" y="1059"/>
                    <a:pt x="3791" y="1063"/>
                    <a:pt x="3769" y="1063"/>
                  </a:cubicBezTo>
                  <a:cubicBezTo>
                    <a:pt x="3624" y="1063"/>
                    <a:pt x="3299" y="908"/>
                    <a:pt x="3072" y="754"/>
                  </a:cubicBezTo>
                  <a:cubicBezTo>
                    <a:pt x="3048" y="736"/>
                    <a:pt x="3018" y="727"/>
                    <a:pt x="2989" y="727"/>
                  </a:cubicBezTo>
                  <a:cubicBezTo>
                    <a:pt x="2959" y="727"/>
                    <a:pt x="2929" y="736"/>
                    <a:pt x="2905" y="754"/>
                  </a:cubicBezTo>
                  <a:cubicBezTo>
                    <a:pt x="2846" y="777"/>
                    <a:pt x="2834" y="837"/>
                    <a:pt x="2834" y="897"/>
                  </a:cubicBezTo>
                  <a:cubicBezTo>
                    <a:pt x="2834" y="920"/>
                    <a:pt x="2893" y="1575"/>
                    <a:pt x="2453" y="1789"/>
                  </a:cubicBezTo>
                  <a:cubicBezTo>
                    <a:pt x="2414" y="1813"/>
                    <a:pt x="2376" y="1826"/>
                    <a:pt x="2338" y="1826"/>
                  </a:cubicBezTo>
                  <a:cubicBezTo>
                    <a:pt x="2316" y="1826"/>
                    <a:pt x="2295" y="1822"/>
                    <a:pt x="2274" y="1813"/>
                  </a:cubicBezTo>
                  <a:cubicBezTo>
                    <a:pt x="2012" y="1706"/>
                    <a:pt x="1762" y="1218"/>
                    <a:pt x="1679" y="1039"/>
                  </a:cubicBezTo>
                  <a:cubicBezTo>
                    <a:pt x="1667" y="992"/>
                    <a:pt x="1608" y="944"/>
                    <a:pt x="1548" y="944"/>
                  </a:cubicBezTo>
                  <a:cubicBezTo>
                    <a:pt x="1489" y="944"/>
                    <a:pt x="1441" y="980"/>
                    <a:pt x="1417" y="1039"/>
                  </a:cubicBezTo>
                  <a:cubicBezTo>
                    <a:pt x="1298" y="1278"/>
                    <a:pt x="929" y="1897"/>
                    <a:pt x="584" y="2004"/>
                  </a:cubicBezTo>
                  <a:cubicBezTo>
                    <a:pt x="566" y="2007"/>
                    <a:pt x="553" y="2009"/>
                    <a:pt x="542" y="2009"/>
                  </a:cubicBezTo>
                  <a:cubicBezTo>
                    <a:pt x="516" y="2009"/>
                    <a:pt x="505" y="2000"/>
                    <a:pt x="488" y="1992"/>
                  </a:cubicBezTo>
                  <a:cubicBezTo>
                    <a:pt x="369" y="1885"/>
                    <a:pt x="334" y="1504"/>
                    <a:pt x="346" y="1266"/>
                  </a:cubicBezTo>
                  <a:cubicBezTo>
                    <a:pt x="346" y="1170"/>
                    <a:pt x="286" y="1099"/>
                    <a:pt x="191" y="1099"/>
                  </a:cubicBezTo>
                  <a:cubicBezTo>
                    <a:pt x="107" y="1099"/>
                    <a:pt x="36" y="1158"/>
                    <a:pt x="36" y="1242"/>
                  </a:cubicBezTo>
                  <a:cubicBezTo>
                    <a:pt x="12" y="1385"/>
                    <a:pt x="0" y="2004"/>
                    <a:pt x="286" y="2230"/>
                  </a:cubicBezTo>
                  <a:cubicBezTo>
                    <a:pt x="334" y="2278"/>
                    <a:pt x="417" y="2313"/>
                    <a:pt x="524" y="2313"/>
                  </a:cubicBezTo>
                  <a:cubicBezTo>
                    <a:pt x="548" y="2313"/>
                    <a:pt x="596" y="2313"/>
                    <a:pt x="619" y="2278"/>
                  </a:cubicBezTo>
                  <a:cubicBezTo>
                    <a:pt x="1000" y="2159"/>
                    <a:pt x="1322" y="1706"/>
                    <a:pt x="1500" y="1408"/>
                  </a:cubicBezTo>
                  <a:cubicBezTo>
                    <a:pt x="1643" y="1647"/>
                    <a:pt x="1858" y="1980"/>
                    <a:pt x="2143" y="2075"/>
                  </a:cubicBezTo>
                  <a:cubicBezTo>
                    <a:pt x="2213" y="2097"/>
                    <a:pt x="2280" y="2108"/>
                    <a:pt x="2345" y="2108"/>
                  </a:cubicBezTo>
                  <a:cubicBezTo>
                    <a:pt x="2424" y="2108"/>
                    <a:pt x="2500" y="2091"/>
                    <a:pt x="2572" y="2051"/>
                  </a:cubicBezTo>
                  <a:cubicBezTo>
                    <a:pt x="2977" y="1837"/>
                    <a:pt x="3084" y="1420"/>
                    <a:pt x="3108" y="1135"/>
                  </a:cubicBezTo>
                  <a:cubicBezTo>
                    <a:pt x="3297" y="1243"/>
                    <a:pt x="3554" y="1351"/>
                    <a:pt x="3761" y="1351"/>
                  </a:cubicBezTo>
                  <a:cubicBezTo>
                    <a:pt x="3827" y="1351"/>
                    <a:pt x="3889" y="1339"/>
                    <a:pt x="3941" y="1313"/>
                  </a:cubicBezTo>
                  <a:cubicBezTo>
                    <a:pt x="4048" y="1278"/>
                    <a:pt x="4120" y="1170"/>
                    <a:pt x="4144" y="1039"/>
                  </a:cubicBezTo>
                  <a:cubicBezTo>
                    <a:pt x="4203" y="480"/>
                    <a:pt x="3858" y="75"/>
                    <a:pt x="3846" y="51"/>
                  </a:cubicBezTo>
                  <a:cubicBezTo>
                    <a:pt x="3820" y="18"/>
                    <a:pt x="3776" y="0"/>
                    <a:pt x="373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837600" y="2434050"/>
              <a:ext cx="224750" cy="175650"/>
            </a:xfrm>
            <a:custGeom>
              <a:avLst/>
              <a:gdLst/>
              <a:ahLst/>
              <a:cxnLst/>
              <a:rect l="l" t="t" r="r" b="b"/>
              <a:pathLst>
                <a:path w="8990" h="7026" extrusionOk="0">
                  <a:moveTo>
                    <a:pt x="107" y="1"/>
                  </a:moveTo>
                  <a:lnTo>
                    <a:pt x="107" y="1"/>
                  </a:lnTo>
                  <a:cubicBezTo>
                    <a:pt x="786" y="1263"/>
                    <a:pt x="0" y="2835"/>
                    <a:pt x="786" y="4466"/>
                  </a:cubicBezTo>
                  <a:cubicBezTo>
                    <a:pt x="1572" y="6085"/>
                    <a:pt x="3203" y="5835"/>
                    <a:pt x="6001" y="5930"/>
                  </a:cubicBezTo>
                  <a:cubicBezTo>
                    <a:pt x="8679" y="6033"/>
                    <a:pt x="8968" y="6943"/>
                    <a:pt x="8988" y="7020"/>
                  </a:cubicBezTo>
                  <a:lnTo>
                    <a:pt x="8988" y="7020"/>
                  </a:lnTo>
                  <a:cubicBezTo>
                    <a:pt x="8685" y="5738"/>
                    <a:pt x="6201" y="5061"/>
                    <a:pt x="4632" y="5061"/>
                  </a:cubicBezTo>
                  <a:cubicBezTo>
                    <a:pt x="3048" y="5061"/>
                    <a:pt x="2024" y="4668"/>
                    <a:pt x="1572" y="3049"/>
                  </a:cubicBezTo>
                  <a:cubicBezTo>
                    <a:pt x="1131" y="1430"/>
                    <a:pt x="107" y="1"/>
                    <a:pt x="107" y="1"/>
                  </a:cubicBezTo>
                  <a:close/>
                  <a:moveTo>
                    <a:pt x="8988" y="7020"/>
                  </a:moveTo>
                  <a:lnTo>
                    <a:pt x="8988" y="7020"/>
                  </a:lnTo>
                  <a:cubicBezTo>
                    <a:pt x="8989" y="7022"/>
                    <a:pt x="8989" y="7024"/>
                    <a:pt x="8989" y="7026"/>
                  </a:cubicBezTo>
                  <a:cubicBezTo>
                    <a:pt x="8989" y="7026"/>
                    <a:pt x="8989" y="7024"/>
                    <a:pt x="8988" y="70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42650" y="2545975"/>
              <a:ext cx="224750" cy="138525"/>
            </a:xfrm>
            <a:custGeom>
              <a:avLst/>
              <a:gdLst/>
              <a:ahLst/>
              <a:cxnLst/>
              <a:rect l="l" t="t" r="r" b="b"/>
              <a:pathLst>
                <a:path w="8990" h="5541" extrusionOk="0">
                  <a:moveTo>
                    <a:pt x="845" y="1"/>
                  </a:moveTo>
                  <a:lnTo>
                    <a:pt x="845" y="1"/>
                  </a:lnTo>
                  <a:cubicBezTo>
                    <a:pt x="845" y="1"/>
                    <a:pt x="0" y="3715"/>
                    <a:pt x="2548" y="4823"/>
                  </a:cubicBezTo>
                  <a:cubicBezTo>
                    <a:pt x="3852" y="5401"/>
                    <a:pt x="5527" y="5540"/>
                    <a:pt x="6842" y="5540"/>
                  </a:cubicBezTo>
                  <a:cubicBezTo>
                    <a:pt x="8074" y="5540"/>
                    <a:pt x="8989" y="5418"/>
                    <a:pt x="8989" y="5418"/>
                  </a:cubicBezTo>
                  <a:cubicBezTo>
                    <a:pt x="8989" y="5418"/>
                    <a:pt x="4655" y="4358"/>
                    <a:pt x="3215" y="3537"/>
                  </a:cubicBezTo>
                  <a:cubicBezTo>
                    <a:pt x="1774" y="2727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934325" y="2361725"/>
              <a:ext cx="214050" cy="154800"/>
            </a:xfrm>
            <a:custGeom>
              <a:avLst/>
              <a:gdLst/>
              <a:ahLst/>
              <a:cxnLst/>
              <a:rect l="l" t="t" r="r" b="b"/>
              <a:pathLst>
                <a:path w="8562" h="6192" extrusionOk="0">
                  <a:moveTo>
                    <a:pt x="1" y="1"/>
                  </a:moveTo>
                  <a:lnTo>
                    <a:pt x="1" y="1"/>
                  </a:lnTo>
                  <a:cubicBezTo>
                    <a:pt x="322" y="810"/>
                    <a:pt x="179" y="1799"/>
                    <a:pt x="548" y="3168"/>
                  </a:cubicBezTo>
                  <a:cubicBezTo>
                    <a:pt x="918" y="4537"/>
                    <a:pt x="2501" y="5692"/>
                    <a:pt x="5418" y="5787"/>
                  </a:cubicBezTo>
                  <a:cubicBezTo>
                    <a:pt x="8208" y="5890"/>
                    <a:pt x="8537" y="6166"/>
                    <a:pt x="8560" y="6190"/>
                  </a:cubicBezTo>
                  <a:lnTo>
                    <a:pt x="8560" y="6190"/>
                  </a:lnTo>
                  <a:cubicBezTo>
                    <a:pt x="8515" y="6141"/>
                    <a:pt x="7466" y="5008"/>
                    <a:pt x="5311" y="4763"/>
                  </a:cubicBezTo>
                  <a:cubicBezTo>
                    <a:pt x="3096" y="4501"/>
                    <a:pt x="1918" y="3465"/>
                    <a:pt x="1477" y="2001"/>
                  </a:cubicBezTo>
                  <a:cubicBezTo>
                    <a:pt x="1025" y="525"/>
                    <a:pt x="1" y="1"/>
                    <a:pt x="1" y="1"/>
                  </a:cubicBezTo>
                  <a:close/>
                  <a:moveTo>
                    <a:pt x="8560" y="6190"/>
                  </a:moveTo>
                  <a:cubicBezTo>
                    <a:pt x="8561" y="6191"/>
                    <a:pt x="8561" y="6192"/>
                    <a:pt x="8561" y="6192"/>
                  </a:cubicBezTo>
                  <a:cubicBezTo>
                    <a:pt x="8561" y="6192"/>
                    <a:pt x="8561" y="6191"/>
                    <a:pt x="8560" y="6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50075" y="2493500"/>
              <a:ext cx="247075" cy="219500"/>
            </a:xfrm>
            <a:custGeom>
              <a:avLst/>
              <a:gdLst/>
              <a:ahLst/>
              <a:cxnLst/>
              <a:rect l="l" t="t" r="r" b="b"/>
              <a:pathLst>
                <a:path w="9883" h="8780" extrusionOk="0">
                  <a:moveTo>
                    <a:pt x="181" y="0"/>
                  </a:moveTo>
                  <a:cubicBezTo>
                    <a:pt x="172" y="0"/>
                    <a:pt x="164" y="1"/>
                    <a:pt x="156" y="4"/>
                  </a:cubicBezTo>
                  <a:cubicBezTo>
                    <a:pt x="60" y="16"/>
                    <a:pt x="1" y="76"/>
                    <a:pt x="1" y="159"/>
                  </a:cubicBezTo>
                  <a:cubicBezTo>
                    <a:pt x="1" y="338"/>
                    <a:pt x="251" y="4552"/>
                    <a:pt x="3323" y="6112"/>
                  </a:cubicBezTo>
                  <a:cubicBezTo>
                    <a:pt x="4632" y="6791"/>
                    <a:pt x="6002" y="7053"/>
                    <a:pt x="7097" y="7267"/>
                  </a:cubicBezTo>
                  <a:cubicBezTo>
                    <a:pt x="8740" y="7577"/>
                    <a:pt x="9585" y="7779"/>
                    <a:pt x="9585" y="8636"/>
                  </a:cubicBezTo>
                  <a:cubicBezTo>
                    <a:pt x="9585" y="8708"/>
                    <a:pt x="9645" y="8779"/>
                    <a:pt x="9740" y="8779"/>
                  </a:cubicBezTo>
                  <a:cubicBezTo>
                    <a:pt x="9812" y="8779"/>
                    <a:pt x="9883" y="8708"/>
                    <a:pt x="9883" y="8636"/>
                  </a:cubicBezTo>
                  <a:cubicBezTo>
                    <a:pt x="9883" y="7481"/>
                    <a:pt x="8680" y="7267"/>
                    <a:pt x="7156" y="6969"/>
                  </a:cubicBezTo>
                  <a:cubicBezTo>
                    <a:pt x="6073" y="6755"/>
                    <a:pt x="4728" y="6493"/>
                    <a:pt x="3465" y="5850"/>
                  </a:cubicBezTo>
                  <a:cubicBezTo>
                    <a:pt x="560" y="4362"/>
                    <a:pt x="310" y="195"/>
                    <a:pt x="310" y="147"/>
                  </a:cubicBezTo>
                  <a:cubicBezTo>
                    <a:pt x="300" y="74"/>
                    <a:pt x="243" y="0"/>
                    <a:pt x="18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901300" y="2343875"/>
              <a:ext cx="280700" cy="206900"/>
            </a:xfrm>
            <a:custGeom>
              <a:avLst/>
              <a:gdLst/>
              <a:ahLst/>
              <a:cxnLst/>
              <a:rect l="l" t="t" r="r" b="b"/>
              <a:pathLst>
                <a:path w="11228" h="8276" extrusionOk="0">
                  <a:moveTo>
                    <a:pt x="167" y="0"/>
                  </a:moveTo>
                  <a:cubicBezTo>
                    <a:pt x="83" y="0"/>
                    <a:pt x="0" y="48"/>
                    <a:pt x="0" y="131"/>
                  </a:cubicBezTo>
                  <a:cubicBezTo>
                    <a:pt x="0" y="227"/>
                    <a:pt x="36" y="298"/>
                    <a:pt x="131" y="310"/>
                  </a:cubicBezTo>
                  <a:cubicBezTo>
                    <a:pt x="1310" y="488"/>
                    <a:pt x="1762" y="1381"/>
                    <a:pt x="2286" y="2429"/>
                  </a:cubicBezTo>
                  <a:cubicBezTo>
                    <a:pt x="3012" y="3870"/>
                    <a:pt x="3846" y="5525"/>
                    <a:pt x="6846" y="5775"/>
                  </a:cubicBezTo>
                  <a:cubicBezTo>
                    <a:pt x="9680" y="6013"/>
                    <a:pt x="10906" y="8192"/>
                    <a:pt x="10918" y="8204"/>
                  </a:cubicBezTo>
                  <a:cubicBezTo>
                    <a:pt x="10954" y="8251"/>
                    <a:pt x="10990" y="8275"/>
                    <a:pt x="11049" y="8275"/>
                  </a:cubicBezTo>
                  <a:cubicBezTo>
                    <a:pt x="11085" y="8275"/>
                    <a:pt x="11097" y="8263"/>
                    <a:pt x="11121" y="8263"/>
                  </a:cubicBezTo>
                  <a:cubicBezTo>
                    <a:pt x="11204" y="8216"/>
                    <a:pt x="11228" y="8132"/>
                    <a:pt x="11180" y="8049"/>
                  </a:cubicBezTo>
                  <a:cubicBezTo>
                    <a:pt x="11144" y="7954"/>
                    <a:pt x="9870" y="5727"/>
                    <a:pt x="6870" y="5465"/>
                  </a:cubicBezTo>
                  <a:cubicBezTo>
                    <a:pt x="4036" y="5215"/>
                    <a:pt x="3251" y="3667"/>
                    <a:pt x="2548" y="2274"/>
                  </a:cubicBezTo>
                  <a:cubicBezTo>
                    <a:pt x="2024" y="1203"/>
                    <a:pt x="1512" y="215"/>
                    <a:pt x="16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800975" y="2414125"/>
              <a:ext cx="276850" cy="210450"/>
            </a:xfrm>
            <a:custGeom>
              <a:avLst/>
              <a:gdLst/>
              <a:ahLst/>
              <a:cxnLst/>
              <a:rect l="l" t="t" r="r" b="b"/>
              <a:pathLst>
                <a:path w="11074" h="8418" extrusionOk="0">
                  <a:moveTo>
                    <a:pt x="179" y="0"/>
                  </a:moveTo>
                  <a:cubicBezTo>
                    <a:pt x="108" y="0"/>
                    <a:pt x="36" y="48"/>
                    <a:pt x="25" y="131"/>
                  </a:cubicBezTo>
                  <a:cubicBezTo>
                    <a:pt x="1" y="214"/>
                    <a:pt x="60" y="286"/>
                    <a:pt x="156" y="298"/>
                  </a:cubicBezTo>
                  <a:cubicBezTo>
                    <a:pt x="1787" y="512"/>
                    <a:pt x="2263" y="1893"/>
                    <a:pt x="2715" y="3251"/>
                  </a:cubicBezTo>
                  <a:cubicBezTo>
                    <a:pt x="3182" y="4627"/>
                    <a:pt x="3648" y="6058"/>
                    <a:pt x="5392" y="6058"/>
                  </a:cubicBezTo>
                  <a:cubicBezTo>
                    <a:pt x="5473" y="6058"/>
                    <a:pt x="5557" y="6055"/>
                    <a:pt x="5644" y="6049"/>
                  </a:cubicBezTo>
                  <a:cubicBezTo>
                    <a:pt x="5849" y="6034"/>
                    <a:pt x="6046" y="6028"/>
                    <a:pt x="6236" y="6028"/>
                  </a:cubicBezTo>
                  <a:cubicBezTo>
                    <a:pt x="9739" y="6028"/>
                    <a:pt x="10800" y="8300"/>
                    <a:pt x="10812" y="8323"/>
                  </a:cubicBezTo>
                  <a:cubicBezTo>
                    <a:pt x="10824" y="8382"/>
                    <a:pt x="10883" y="8418"/>
                    <a:pt x="10943" y="8418"/>
                  </a:cubicBezTo>
                  <a:cubicBezTo>
                    <a:pt x="10954" y="8418"/>
                    <a:pt x="10990" y="8418"/>
                    <a:pt x="10978" y="8394"/>
                  </a:cubicBezTo>
                  <a:cubicBezTo>
                    <a:pt x="11050" y="8370"/>
                    <a:pt x="11074" y="8275"/>
                    <a:pt x="11050" y="8204"/>
                  </a:cubicBezTo>
                  <a:cubicBezTo>
                    <a:pt x="11050" y="8168"/>
                    <a:pt x="10740" y="7489"/>
                    <a:pt x="9907" y="6846"/>
                  </a:cubicBezTo>
                  <a:cubicBezTo>
                    <a:pt x="9226" y="6314"/>
                    <a:pt x="8059" y="5725"/>
                    <a:pt x="6263" y="5725"/>
                  </a:cubicBezTo>
                  <a:cubicBezTo>
                    <a:pt x="6050" y="5725"/>
                    <a:pt x="5828" y="5733"/>
                    <a:pt x="5597" y="5751"/>
                  </a:cubicBezTo>
                  <a:cubicBezTo>
                    <a:pt x="5521" y="5756"/>
                    <a:pt x="5448" y="5759"/>
                    <a:pt x="5378" y="5759"/>
                  </a:cubicBezTo>
                  <a:cubicBezTo>
                    <a:pt x="3857" y="5759"/>
                    <a:pt x="3455" y="4555"/>
                    <a:pt x="2977" y="3155"/>
                  </a:cubicBezTo>
                  <a:cubicBezTo>
                    <a:pt x="2537" y="1786"/>
                    <a:pt x="2013" y="226"/>
                    <a:pt x="17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236450" y="2485850"/>
              <a:ext cx="109275" cy="31875"/>
            </a:xfrm>
            <a:custGeom>
              <a:avLst/>
              <a:gdLst/>
              <a:ahLst/>
              <a:cxnLst/>
              <a:rect l="l" t="t" r="r" b="b"/>
              <a:pathLst>
                <a:path w="4371" h="1275" extrusionOk="0">
                  <a:moveTo>
                    <a:pt x="4207" y="0"/>
                  </a:moveTo>
                  <a:cubicBezTo>
                    <a:pt x="4190" y="0"/>
                    <a:pt x="4173" y="4"/>
                    <a:pt x="4156" y="12"/>
                  </a:cubicBezTo>
                  <a:cubicBezTo>
                    <a:pt x="3953" y="84"/>
                    <a:pt x="1191" y="727"/>
                    <a:pt x="132" y="977"/>
                  </a:cubicBezTo>
                  <a:cubicBezTo>
                    <a:pt x="36" y="989"/>
                    <a:pt x="1" y="1084"/>
                    <a:pt x="12" y="1155"/>
                  </a:cubicBezTo>
                  <a:cubicBezTo>
                    <a:pt x="24" y="1227"/>
                    <a:pt x="84" y="1275"/>
                    <a:pt x="155" y="1275"/>
                  </a:cubicBezTo>
                  <a:cubicBezTo>
                    <a:pt x="179" y="1275"/>
                    <a:pt x="191" y="1275"/>
                    <a:pt x="203" y="1263"/>
                  </a:cubicBezTo>
                  <a:cubicBezTo>
                    <a:pt x="370" y="1227"/>
                    <a:pt x="4013" y="370"/>
                    <a:pt x="4251" y="286"/>
                  </a:cubicBezTo>
                  <a:cubicBezTo>
                    <a:pt x="4323" y="263"/>
                    <a:pt x="4370" y="167"/>
                    <a:pt x="4346" y="96"/>
                  </a:cubicBezTo>
                  <a:cubicBezTo>
                    <a:pt x="4319" y="41"/>
                    <a:pt x="4264" y="0"/>
                    <a:pt x="4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331700" y="2545800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3" y="0"/>
                  </a:moveTo>
                  <a:cubicBezTo>
                    <a:pt x="161" y="0"/>
                    <a:pt x="140" y="6"/>
                    <a:pt x="120" y="20"/>
                  </a:cubicBezTo>
                  <a:cubicBezTo>
                    <a:pt x="48" y="67"/>
                    <a:pt x="1" y="151"/>
                    <a:pt x="48" y="234"/>
                  </a:cubicBezTo>
                  <a:cubicBezTo>
                    <a:pt x="120" y="389"/>
                    <a:pt x="310" y="853"/>
                    <a:pt x="263" y="1163"/>
                  </a:cubicBezTo>
                  <a:cubicBezTo>
                    <a:pt x="263" y="1258"/>
                    <a:pt x="310" y="1329"/>
                    <a:pt x="393" y="1341"/>
                  </a:cubicBezTo>
                  <a:lnTo>
                    <a:pt x="417" y="1341"/>
                  </a:lnTo>
                  <a:cubicBezTo>
                    <a:pt x="489" y="1341"/>
                    <a:pt x="560" y="1282"/>
                    <a:pt x="572" y="1210"/>
                  </a:cubicBezTo>
                  <a:cubicBezTo>
                    <a:pt x="655" y="746"/>
                    <a:pt x="346" y="127"/>
                    <a:pt x="322" y="91"/>
                  </a:cubicBezTo>
                  <a:cubicBezTo>
                    <a:pt x="296" y="39"/>
                    <a:pt x="240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323075" y="2595175"/>
              <a:ext cx="16400" cy="33275"/>
            </a:xfrm>
            <a:custGeom>
              <a:avLst/>
              <a:gdLst/>
              <a:ahLst/>
              <a:cxnLst/>
              <a:rect l="l" t="t" r="r" b="b"/>
              <a:pathLst>
                <a:path w="656" h="1331" extrusionOk="0">
                  <a:moveTo>
                    <a:pt x="176" y="0"/>
                  </a:moveTo>
                  <a:cubicBezTo>
                    <a:pt x="157" y="0"/>
                    <a:pt x="137" y="3"/>
                    <a:pt x="119" y="9"/>
                  </a:cubicBezTo>
                  <a:cubicBezTo>
                    <a:pt x="48" y="57"/>
                    <a:pt x="0" y="140"/>
                    <a:pt x="48" y="223"/>
                  </a:cubicBezTo>
                  <a:cubicBezTo>
                    <a:pt x="119" y="378"/>
                    <a:pt x="310" y="854"/>
                    <a:pt x="262" y="1152"/>
                  </a:cubicBezTo>
                  <a:cubicBezTo>
                    <a:pt x="262" y="1247"/>
                    <a:pt x="310" y="1319"/>
                    <a:pt x="405" y="1331"/>
                  </a:cubicBezTo>
                  <a:lnTo>
                    <a:pt x="417" y="1331"/>
                  </a:lnTo>
                  <a:cubicBezTo>
                    <a:pt x="488" y="1331"/>
                    <a:pt x="548" y="1271"/>
                    <a:pt x="584" y="1200"/>
                  </a:cubicBezTo>
                  <a:cubicBezTo>
                    <a:pt x="655" y="735"/>
                    <a:pt x="346" y="116"/>
                    <a:pt x="322" y="81"/>
                  </a:cubicBezTo>
                  <a:cubicBezTo>
                    <a:pt x="295" y="27"/>
                    <a:pt x="235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350150" y="2591350"/>
              <a:ext cx="16400" cy="33525"/>
            </a:xfrm>
            <a:custGeom>
              <a:avLst/>
              <a:gdLst/>
              <a:ahLst/>
              <a:cxnLst/>
              <a:rect l="l" t="t" r="r" b="b"/>
              <a:pathLst>
                <a:path w="656" h="134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48" y="55"/>
                    <a:pt x="1" y="150"/>
                    <a:pt x="48" y="222"/>
                  </a:cubicBezTo>
                  <a:cubicBezTo>
                    <a:pt x="120" y="388"/>
                    <a:pt x="322" y="853"/>
                    <a:pt x="275" y="1162"/>
                  </a:cubicBezTo>
                  <a:cubicBezTo>
                    <a:pt x="275" y="1246"/>
                    <a:pt x="310" y="1317"/>
                    <a:pt x="406" y="1341"/>
                  </a:cubicBezTo>
                  <a:lnTo>
                    <a:pt x="417" y="1341"/>
                  </a:lnTo>
                  <a:cubicBezTo>
                    <a:pt x="501" y="1341"/>
                    <a:pt x="560" y="1293"/>
                    <a:pt x="584" y="1210"/>
                  </a:cubicBezTo>
                  <a:cubicBezTo>
                    <a:pt x="656" y="745"/>
                    <a:pt x="346" y="114"/>
                    <a:pt x="334" y="91"/>
                  </a:cubicBezTo>
                  <a:cubicBezTo>
                    <a:pt x="300" y="39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347775" y="2640575"/>
              <a:ext cx="16100" cy="33425"/>
            </a:xfrm>
            <a:custGeom>
              <a:avLst/>
              <a:gdLst/>
              <a:ahLst/>
              <a:cxnLst/>
              <a:rect l="l" t="t" r="r" b="b"/>
              <a:pathLst>
                <a:path w="644" h="1337" extrusionOk="0">
                  <a:moveTo>
                    <a:pt x="179" y="1"/>
                  </a:moveTo>
                  <a:cubicBezTo>
                    <a:pt x="159" y="1"/>
                    <a:pt x="139" y="5"/>
                    <a:pt x="120" y="15"/>
                  </a:cubicBezTo>
                  <a:cubicBezTo>
                    <a:pt x="36" y="50"/>
                    <a:pt x="1" y="146"/>
                    <a:pt x="36" y="217"/>
                  </a:cubicBezTo>
                  <a:cubicBezTo>
                    <a:pt x="120" y="384"/>
                    <a:pt x="310" y="860"/>
                    <a:pt x="262" y="1158"/>
                  </a:cubicBezTo>
                  <a:cubicBezTo>
                    <a:pt x="262" y="1241"/>
                    <a:pt x="310" y="1324"/>
                    <a:pt x="393" y="1336"/>
                  </a:cubicBezTo>
                  <a:lnTo>
                    <a:pt x="417" y="1336"/>
                  </a:lnTo>
                  <a:cubicBezTo>
                    <a:pt x="489" y="1336"/>
                    <a:pt x="548" y="1277"/>
                    <a:pt x="572" y="1205"/>
                  </a:cubicBezTo>
                  <a:cubicBezTo>
                    <a:pt x="643" y="741"/>
                    <a:pt x="334" y="110"/>
                    <a:pt x="322" y="86"/>
                  </a:cubicBezTo>
                  <a:cubicBezTo>
                    <a:pt x="287" y="34"/>
                    <a:pt x="233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327525" y="2656350"/>
              <a:ext cx="16400" cy="33725"/>
            </a:xfrm>
            <a:custGeom>
              <a:avLst/>
              <a:gdLst/>
              <a:ahLst/>
              <a:cxnLst/>
              <a:rect l="l" t="t" r="r" b="b"/>
              <a:pathLst>
                <a:path w="656" h="1349" extrusionOk="0">
                  <a:moveTo>
                    <a:pt x="180" y="1"/>
                  </a:moveTo>
                  <a:cubicBezTo>
                    <a:pt x="159" y="1"/>
                    <a:pt x="139" y="5"/>
                    <a:pt x="120" y="15"/>
                  </a:cubicBezTo>
                  <a:cubicBezTo>
                    <a:pt x="49" y="62"/>
                    <a:pt x="1" y="158"/>
                    <a:pt x="49" y="229"/>
                  </a:cubicBezTo>
                  <a:cubicBezTo>
                    <a:pt x="120" y="396"/>
                    <a:pt x="310" y="848"/>
                    <a:pt x="275" y="1170"/>
                  </a:cubicBezTo>
                  <a:cubicBezTo>
                    <a:pt x="275" y="1253"/>
                    <a:pt x="310" y="1324"/>
                    <a:pt x="406" y="1348"/>
                  </a:cubicBezTo>
                  <a:lnTo>
                    <a:pt x="418" y="1348"/>
                  </a:lnTo>
                  <a:cubicBezTo>
                    <a:pt x="489" y="1348"/>
                    <a:pt x="549" y="1289"/>
                    <a:pt x="584" y="1205"/>
                  </a:cubicBezTo>
                  <a:cubicBezTo>
                    <a:pt x="656" y="753"/>
                    <a:pt x="346" y="122"/>
                    <a:pt x="334" y="98"/>
                  </a:cubicBezTo>
                  <a:cubicBezTo>
                    <a:pt x="299" y="37"/>
                    <a:pt x="238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357300" y="2683750"/>
              <a:ext cx="16400" cy="33400"/>
            </a:xfrm>
            <a:custGeom>
              <a:avLst/>
              <a:gdLst/>
              <a:ahLst/>
              <a:cxnLst/>
              <a:rect l="l" t="t" r="r" b="b"/>
              <a:pathLst>
                <a:path w="656" h="1336" extrusionOk="0">
                  <a:moveTo>
                    <a:pt x="181" y="0"/>
                  </a:moveTo>
                  <a:cubicBezTo>
                    <a:pt x="160" y="0"/>
                    <a:pt x="139" y="5"/>
                    <a:pt x="120" y="14"/>
                  </a:cubicBezTo>
                  <a:cubicBezTo>
                    <a:pt x="48" y="50"/>
                    <a:pt x="1" y="145"/>
                    <a:pt x="48" y="217"/>
                  </a:cubicBezTo>
                  <a:cubicBezTo>
                    <a:pt x="120" y="383"/>
                    <a:pt x="310" y="859"/>
                    <a:pt x="274" y="1157"/>
                  </a:cubicBezTo>
                  <a:cubicBezTo>
                    <a:pt x="274" y="1240"/>
                    <a:pt x="310" y="1324"/>
                    <a:pt x="405" y="1336"/>
                  </a:cubicBezTo>
                  <a:lnTo>
                    <a:pt x="417" y="1336"/>
                  </a:lnTo>
                  <a:cubicBezTo>
                    <a:pt x="489" y="1336"/>
                    <a:pt x="548" y="1276"/>
                    <a:pt x="584" y="1205"/>
                  </a:cubicBezTo>
                  <a:cubicBezTo>
                    <a:pt x="655" y="740"/>
                    <a:pt x="346" y="109"/>
                    <a:pt x="334" y="86"/>
                  </a:cubicBezTo>
                  <a:cubicBezTo>
                    <a:pt x="29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41800" y="2296400"/>
              <a:ext cx="31275" cy="20700"/>
            </a:xfrm>
            <a:custGeom>
              <a:avLst/>
              <a:gdLst/>
              <a:ahLst/>
              <a:cxnLst/>
              <a:rect l="l" t="t" r="r" b="b"/>
              <a:pathLst>
                <a:path w="1251" h="828" extrusionOk="0">
                  <a:moveTo>
                    <a:pt x="173" y="1"/>
                  </a:moveTo>
                  <a:cubicBezTo>
                    <a:pt x="99" y="1"/>
                    <a:pt x="44" y="53"/>
                    <a:pt x="24" y="113"/>
                  </a:cubicBezTo>
                  <a:cubicBezTo>
                    <a:pt x="0" y="209"/>
                    <a:pt x="48" y="280"/>
                    <a:pt x="119" y="304"/>
                  </a:cubicBezTo>
                  <a:cubicBezTo>
                    <a:pt x="286" y="352"/>
                    <a:pt x="762" y="530"/>
                    <a:pt x="953" y="768"/>
                  </a:cubicBezTo>
                  <a:cubicBezTo>
                    <a:pt x="989" y="816"/>
                    <a:pt x="1036" y="828"/>
                    <a:pt x="1072" y="828"/>
                  </a:cubicBezTo>
                  <a:cubicBezTo>
                    <a:pt x="1120" y="828"/>
                    <a:pt x="1155" y="816"/>
                    <a:pt x="1167" y="780"/>
                  </a:cubicBezTo>
                  <a:cubicBezTo>
                    <a:pt x="1239" y="744"/>
                    <a:pt x="1251" y="637"/>
                    <a:pt x="1191" y="578"/>
                  </a:cubicBezTo>
                  <a:cubicBezTo>
                    <a:pt x="917" y="221"/>
                    <a:pt x="239" y="30"/>
                    <a:pt x="215" y="6"/>
                  </a:cubicBezTo>
                  <a:cubicBezTo>
                    <a:pt x="200" y="3"/>
                    <a:pt x="186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71850" y="2336300"/>
              <a:ext cx="31300" cy="20700"/>
            </a:xfrm>
            <a:custGeom>
              <a:avLst/>
              <a:gdLst/>
              <a:ahLst/>
              <a:cxnLst/>
              <a:rect l="l" t="t" r="r" b="b"/>
              <a:pathLst>
                <a:path w="1252" h="828" extrusionOk="0">
                  <a:moveTo>
                    <a:pt x="177" y="0"/>
                  </a:moveTo>
                  <a:cubicBezTo>
                    <a:pt x="108" y="0"/>
                    <a:pt x="45" y="52"/>
                    <a:pt x="25" y="113"/>
                  </a:cubicBezTo>
                  <a:cubicBezTo>
                    <a:pt x="1" y="196"/>
                    <a:pt x="49" y="280"/>
                    <a:pt x="132" y="303"/>
                  </a:cubicBezTo>
                  <a:cubicBezTo>
                    <a:pt x="287" y="351"/>
                    <a:pt x="763" y="530"/>
                    <a:pt x="953" y="768"/>
                  </a:cubicBezTo>
                  <a:cubicBezTo>
                    <a:pt x="989" y="803"/>
                    <a:pt x="1037" y="827"/>
                    <a:pt x="1084" y="827"/>
                  </a:cubicBezTo>
                  <a:cubicBezTo>
                    <a:pt x="1108" y="827"/>
                    <a:pt x="1144" y="815"/>
                    <a:pt x="1168" y="780"/>
                  </a:cubicBezTo>
                  <a:cubicBezTo>
                    <a:pt x="1239" y="732"/>
                    <a:pt x="1251" y="637"/>
                    <a:pt x="1203" y="577"/>
                  </a:cubicBezTo>
                  <a:cubicBezTo>
                    <a:pt x="906" y="208"/>
                    <a:pt x="251" y="18"/>
                    <a:pt x="215" y="6"/>
                  </a:cubicBezTo>
                  <a:cubicBezTo>
                    <a:pt x="202" y="2"/>
                    <a:pt x="190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87925" y="2313550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60" y="0"/>
                  </a:moveTo>
                  <a:cubicBezTo>
                    <a:pt x="92" y="0"/>
                    <a:pt x="41" y="52"/>
                    <a:pt x="13" y="118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37" y="844"/>
                    <a:pt x="1072" y="844"/>
                  </a:cubicBezTo>
                  <a:cubicBezTo>
                    <a:pt x="1108" y="844"/>
                    <a:pt x="1132" y="844"/>
                    <a:pt x="1168" y="785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906" y="213"/>
                    <a:pt x="239" y="23"/>
                    <a:pt x="215" y="11"/>
                  </a:cubicBezTo>
                  <a:cubicBezTo>
                    <a:pt x="196" y="4"/>
                    <a:pt x="177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221875" y="2349250"/>
              <a:ext cx="31275" cy="20850"/>
            </a:xfrm>
            <a:custGeom>
              <a:avLst/>
              <a:gdLst/>
              <a:ahLst/>
              <a:cxnLst/>
              <a:rect l="l" t="t" r="r" b="b"/>
              <a:pathLst>
                <a:path w="1251" h="834" extrusionOk="0">
                  <a:moveTo>
                    <a:pt x="160" y="1"/>
                  </a:moveTo>
                  <a:cubicBezTo>
                    <a:pt x="92" y="1"/>
                    <a:pt x="41" y="52"/>
                    <a:pt x="12" y="119"/>
                  </a:cubicBezTo>
                  <a:cubicBezTo>
                    <a:pt x="0" y="202"/>
                    <a:pt x="48" y="273"/>
                    <a:pt x="119" y="309"/>
                  </a:cubicBezTo>
                  <a:cubicBezTo>
                    <a:pt x="286" y="357"/>
                    <a:pt x="762" y="535"/>
                    <a:pt x="953" y="774"/>
                  </a:cubicBezTo>
                  <a:cubicBezTo>
                    <a:pt x="988" y="809"/>
                    <a:pt x="1024" y="833"/>
                    <a:pt x="1072" y="833"/>
                  </a:cubicBezTo>
                  <a:cubicBezTo>
                    <a:pt x="1119" y="833"/>
                    <a:pt x="1143" y="833"/>
                    <a:pt x="1167" y="785"/>
                  </a:cubicBezTo>
                  <a:cubicBezTo>
                    <a:pt x="1238" y="738"/>
                    <a:pt x="1250" y="631"/>
                    <a:pt x="1191" y="571"/>
                  </a:cubicBezTo>
                  <a:cubicBezTo>
                    <a:pt x="893" y="214"/>
                    <a:pt x="238" y="23"/>
                    <a:pt x="214" y="12"/>
                  </a:cubicBezTo>
                  <a:cubicBezTo>
                    <a:pt x="195" y="4"/>
                    <a:pt x="177" y="1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220075" y="2375000"/>
              <a:ext cx="31275" cy="20675"/>
            </a:xfrm>
            <a:custGeom>
              <a:avLst/>
              <a:gdLst/>
              <a:ahLst/>
              <a:cxnLst/>
              <a:rect l="l" t="t" r="r" b="b"/>
              <a:pathLst>
                <a:path w="1251" h="827" extrusionOk="0">
                  <a:moveTo>
                    <a:pt x="166" y="0"/>
                  </a:moveTo>
                  <a:cubicBezTo>
                    <a:pt x="99" y="0"/>
                    <a:pt x="43" y="52"/>
                    <a:pt x="13" y="113"/>
                  </a:cubicBezTo>
                  <a:cubicBezTo>
                    <a:pt x="1" y="196"/>
                    <a:pt x="48" y="279"/>
                    <a:pt x="120" y="303"/>
                  </a:cubicBezTo>
                  <a:cubicBezTo>
                    <a:pt x="286" y="351"/>
                    <a:pt x="763" y="529"/>
                    <a:pt x="953" y="767"/>
                  </a:cubicBezTo>
                  <a:cubicBezTo>
                    <a:pt x="977" y="815"/>
                    <a:pt x="1025" y="827"/>
                    <a:pt x="1072" y="827"/>
                  </a:cubicBezTo>
                  <a:cubicBezTo>
                    <a:pt x="1096" y="827"/>
                    <a:pt x="1132" y="815"/>
                    <a:pt x="1156" y="779"/>
                  </a:cubicBezTo>
                  <a:cubicBezTo>
                    <a:pt x="1239" y="732"/>
                    <a:pt x="1251" y="636"/>
                    <a:pt x="1191" y="577"/>
                  </a:cubicBezTo>
                  <a:cubicBezTo>
                    <a:pt x="894" y="220"/>
                    <a:pt x="239" y="17"/>
                    <a:pt x="203" y="5"/>
                  </a:cubicBezTo>
                  <a:cubicBezTo>
                    <a:pt x="190" y="2"/>
                    <a:pt x="178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260275" y="2371575"/>
              <a:ext cx="31275" cy="20850"/>
            </a:xfrm>
            <a:custGeom>
              <a:avLst/>
              <a:gdLst/>
              <a:ahLst/>
              <a:cxnLst/>
              <a:rect l="l" t="t" r="r" b="b"/>
              <a:pathLst>
                <a:path w="1251" h="834" extrusionOk="0">
                  <a:moveTo>
                    <a:pt x="152" y="1"/>
                  </a:moveTo>
                  <a:cubicBezTo>
                    <a:pt x="88" y="1"/>
                    <a:pt x="31" y="52"/>
                    <a:pt x="12" y="119"/>
                  </a:cubicBezTo>
                  <a:cubicBezTo>
                    <a:pt x="0" y="202"/>
                    <a:pt x="36" y="273"/>
                    <a:pt x="119" y="309"/>
                  </a:cubicBezTo>
                  <a:cubicBezTo>
                    <a:pt x="274" y="357"/>
                    <a:pt x="750" y="535"/>
                    <a:pt x="953" y="773"/>
                  </a:cubicBezTo>
                  <a:cubicBezTo>
                    <a:pt x="976" y="809"/>
                    <a:pt x="1024" y="833"/>
                    <a:pt x="1072" y="833"/>
                  </a:cubicBezTo>
                  <a:cubicBezTo>
                    <a:pt x="1095" y="833"/>
                    <a:pt x="1131" y="809"/>
                    <a:pt x="1155" y="785"/>
                  </a:cubicBezTo>
                  <a:cubicBezTo>
                    <a:pt x="1238" y="738"/>
                    <a:pt x="1250" y="631"/>
                    <a:pt x="1191" y="571"/>
                  </a:cubicBezTo>
                  <a:cubicBezTo>
                    <a:pt x="905" y="214"/>
                    <a:pt x="238" y="23"/>
                    <a:pt x="202" y="11"/>
                  </a:cubicBezTo>
                  <a:cubicBezTo>
                    <a:pt x="186" y="4"/>
                    <a:pt x="169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291825" y="2266775"/>
              <a:ext cx="173550" cy="269100"/>
            </a:xfrm>
            <a:custGeom>
              <a:avLst/>
              <a:gdLst/>
              <a:ahLst/>
              <a:cxnLst/>
              <a:rect l="l" t="t" r="r" b="b"/>
              <a:pathLst>
                <a:path w="6942" h="10764" extrusionOk="0">
                  <a:moveTo>
                    <a:pt x="0" y="1"/>
                  </a:moveTo>
                  <a:lnTo>
                    <a:pt x="0" y="1"/>
                  </a:lnTo>
                  <a:cubicBezTo>
                    <a:pt x="667" y="382"/>
                    <a:pt x="1143" y="1108"/>
                    <a:pt x="1072" y="2953"/>
                  </a:cubicBezTo>
                  <a:cubicBezTo>
                    <a:pt x="1000" y="4799"/>
                    <a:pt x="2167" y="5180"/>
                    <a:pt x="3941" y="6228"/>
                  </a:cubicBezTo>
                  <a:cubicBezTo>
                    <a:pt x="5715" y="7263"/>
                    <a:pt x="6858" y="10764"/>
                    <a:pt x="6858" y="10764"/>
                  </a:cubicBezTo>
                  <a:cubicBezTo>
                    <a:pt x="6941" y="9585"/>
                    <a:pt x="5906" y="6180"/>
                    <a:pt x="3834" y="5025"/>
                  </a:cubicBezTo>
                  <a:cubicBezTo>
                    <a:pt x="1619" y="3763"/>
                    <a:pt x="2429" y="3322"/>
                    <a:pt x="1548" y="1703"/>
                  </a:cubicBezTo>
                  <a:cubicBezTo>
                    <a:pt x="667" y="8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251025" y="2248275"/>
              <a:ext cx="229525" cy="320650"/>
            </a:xfrm>
            <a:custGeom>
              <a:avLst/>
              <a:gdLst/>
              <a:ahLst/>
              <a:cxnLst/>
              <a:rect l="l" t="t" r="r" b="b"/>
              <a:pathLst>
                <a:path w="9181" h="12826" extrusionOk="0">
                  <a:moveTo>
                    <a:pt x="161" y="0"/>
                  </a:moveTo>
                  <a:cubicBezTo>
                    <a:pt x="89" y="0"/>
                    <a:pt x="23" y="38"/>
                    <a:pt x="13" y="121"/>
                  </a:cubicBezTo>
                  <a:cubicBezTo>
                    <a:pt x="1" y="193"/>
                    <a:pt x="49" y="276"/>
                    <a:pt x="132" y="300"/>
                  </a:cubicBezTo>
                  <a:cubicBezTo>
                    <a:pt x="2894" y="907"/>
                    <a:pt x="3120" y="2146"/>
                    <a:pt x="3347" y="3348"/>
                  </a:cubicBezTo>
                  <a:cubicBezTo>
                    <a:pt x="3490" y="4122"/>
                    <a:pt x="3632" y="4920"/>
                    <a:pt x="4502" y="5444"/>
                  </a:cubicBezTo>
                  <a:cubicBezTo>
                    <a:pt x="8871" y="8003"/>
                    <a:pt x="8276" y="12623"/>
                    <a:pt x="8276" y="12659"/>
                  </a:cubicBezTo>
                  <a:cubicBezTo>
                    <a:pt x="8276" y="12742"/>
                    <a:pt x="8312" y="12814"/>
                    <a:pt x="8407" y="12825"/>
                  </a:cubicBezTo>
                  <a:lnTo>
                    <a:pt x="8419" y="12825"/>
                  </a:lnTo>
                  <a:cubicBezTo>
                    <a:pt x="8490" y="12825"/>
                    <a:pt x="8550" y="12790"/>
                    <a:pt x="8550" y="12706"/>
                  </a:cubicBezTo>
                  <a:cubicBezTo>
                    <a:pt x="8562" y="12647"/>
                    <a:pt x="9181" y="7861"/>
                    <a:pt x="4656" y="5182"/>
                  </a:cubicBezTo>
                  <a:cubicBezTo>
                    <a:pt x="3906" y="4729"/>
                    <a:pt x="3775" y="4062"/>
                    <a:pt x="3644" y="3289"/>
                  </a:cubicBezTo>
                  <a:cubicBezTo>
                    <a:pt x="3418" y="2050"/>
                    <a:pt x="3168" y="657"/>
                    <a:pt x="191" y="2"/>
                  </a:cubicBezTo>
                  <a:cubicBezTo>
                    <a:pt x="181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437975" y="2292675"/>
              <a:ext cx="133950" cy="189625"/>
            </a:xfrm>
            <a:custGeom>
              <a:avLst/>
              <a:gdLst/>
              <a:ahLst/>
              <a:cxnLst/>
              <a:rect l="l" t="t" r="r" b="b"/>
              <a:pathLst>
                <a:path w="5358" h="7585" extrusionOk="0">
                  <a:moveTo>
                    <a:pt x="1238" y="0"/>
                  </a:moveTo>
                  <a:lnTo>
                    <a:pt x="1238" y="0"/>
                  </a:lnTo>
                  <a:cubicBezTo>
                    <a:pt x="0" y="2453"/>
                    <a:pt x="119" y="4418"/>
                    <a:pt x="2262" y="5513"/>
                  </a:cubicBezTo>
                  <a:cubicBezTo>
                    <a:pt x="4405" y="6632"/>
                    <a:pt x="5358" y="7585"/>
                    <a:pt x="5358" y="7585"/>
                  </a:cubicBezTo>
                  <a:cubicBezTo>
                    <a:pt x="4846" y="6037"/>
                    <a:pt x="1893" y="4263"/>
                    <a:pt x="1465" y="3394"/>
                  </a:cubicBezTo>
                  <a:cubicBezTo>
                    <a:pt x="1012" y="2501"/>
                    <a:pt x="1238" y="1"/>
                    <a:pt x="1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449875" y="2262750"/>
              <a:ext cx="139325" cy="280575"/>
            </a:xfrm>
            <a:custGeom>
              <a:avLst/>
              <a:gdLst/>
              <a:ahLst/>
              <a:cxnLst/>
              <a:rect l="l" t="t" r="r" b="b"/>
              <a:pathLst>
                <a:path w="5573" h="11223" extrusionOk="0">
                  <a:moveTo>
                    <a:pt x="166" y="1"/>
                  </a:moveTo>
                  <a:cubicBezTo>
                    <a:pt x="96" y="1"/>
                    <a:pt x="44" y="43"/>
                    <a:pt x="24" y="102"/>
                  </a:cubicBezTo>
                  <a:cubicBezTo>
                    <a:pt x="0" y="197"/>
                    <a:pt x="48" y="269"/>
                    <a:pt x="119" y="304"/>
                  </a:cubicBezTo>
                  <a:cubicBezTo>
                    <a:pt x="905" y="543"/>
                    <a:pt x="822" y="1221"/>
                    <a:pt x="631" y="2340"/>
                  </a:cubicBezTo>
                  <a:cubicBezTo>
                    <a:pt x="453" y="3364"/>
                    <a:pt x="238" y="4531"/>
                    <a:pt x="1274" y="5150"/>
                  </a:cubicBezTo>
                  <a:cubicBezTo>
                    <a:pt x="5275" y="7579"/>
                    <a:pt x="5180" y="11032"/>
                    <a:pt x="5180" y="11056"/>
                  </a:cubicBezTo>
                  <a:cubicBezTo>
                    <a:pt x="5180" y="11151"/>
                    <a:pt x="5239" y="11222"/>
                    <a:pt x="5334" y="11222"/>
                  </a:cubicBezTo>
                  <a:cubicBezTo>
                    <a:pt x="5406" y="11222"/>
                    <a:pt x="5477" y="11163"/>
                    <a:pt x="5465" y="11056"/>
                  </a:cubicBezTo>
                  <a:cubicBezTo>
                    <a:pt x="5465" y="11032"/>
                    <a:pt x="5572" y="7412"/>
                    <a:pt x="1417" y="4888"/>
                  </a:cubicBezTo>
                  <a:cubicBezTo>
                    <a:pt x="572" y="4364"/>
                    <a:pt x="750" y="3352"/>
                    <a:pt x="929" y="2388"/>
                  </a:cubicBezTo>
                  <a:cubicBezTo>
                    <a:pt x="1108" y="1388"/>
                    <a:pt x="1298" y="328"/>
                    <a:pt x="215" y="7"/>
                  </a:cubicBezTo>
                  <a:cubicBezTo>
                    <a:pt x="198" y="3"/>
                    <a:pt x="182" y="1"/>
                    <a:pt x="16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30"/>
          <p:cNvGrpSpPr/>
          <p:nvPr/>
        </p:nvGrpSpPr>
        <p:grpSpPr>
          <a:xfrm rot="-772333">
            <a:off x="6911513" y="2176042"/>
            <a:ext cx="1945721" cy="1248915"/>
            <a:chOff x="535775" y="3147575"/>
            <a:chExt cx="894475" cy="574175"/>
          </a:xfrm>
        </p:grpSpPr>
        <p:sp>
          <p:nvSpPr>
            <p:cNvPr id="373" name="Google Shape;373;p30"/>
            <p:cNvSpPr/>
            <p:nvPr/>
          </p:nvSpPr>
          <p:spPr>
            <a:xfrm>
              <a:off x="571500" y="3194675"/>
              <a:ext cx="858750" cy="523625"/>
            </a:xfrm>
            <a:custGeom>
              <a:avLst/>
              <a:gdLst/>
              <a:ahLst/>
              <a:cxnLst/>
              <a:rect l="l" t="t" r="r" b="b"/>
              <a:pathLst>
                <a:path w="34350" h="20945" extrusionOk="0">
                  <a:moveTo>
                    <a:pt x="24582" y="1"/>
                  </a:moveTo>
                  <a:cubicBezTo>
                    <a:pt x="16863" y="1"/>
                    <a:pt x="2203" y="5437"/>
                    <a:pt x="2203" y="5437"/>
                  </a:cubicBezTo>
                  <a:cubicBezTo>
                    <a:pt x="0" y="5890"/>
                    <a:pt x="2917" y="19606"/>
                    <a:pt x="7072" y="20785"/>
                  </a:cubicBezTo>
                  <a:cubicBezTo>
                    <a:pt x="7468" y="20894"/>
                    <a:pt x="7960" y="20944"/>
                    <a:pt x="8531" y="20944"/>
                  </a:cubicBezTo>
                  <a:cubicBezTo>
                    <a:pt x="14546" y="20944"/>
                    <a:pt x="29268" y="15321"/>
                    <a:pt x="31683" y="13700"/>
                  </a:cubicBezTo>
                  <a:cubicBezTo>
                    <a:pt x="34350" y="11926"/>
                    <a:pt x="32849" y="4437"/>
                    <a:pt x="28432" y="901"/>
                  </a:cubicBezTo>
                  <a:cubicBezTo>
                    <a:pt x="27635" y="263"/>
                    <a:pt x="26276" y="1"/>
                    <a:pt x="2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01550" y="3190700"/>
              <a:ext cx="801900" cy="531050"/>
            </a:xfrm>
            <a:custGeom>
              <a:avLst/>
              <a:gdLst/>
              <a:ahLst/>
              <a:cxnLst/>
              <a:rect l="l" t="t" r="r" b="b"/>
              <a:pathLst>
                <a:path w="32076" h="21242" extrusionOk="0">
                  <a:moveTo>
                    <a:pt x="23384" y="310"/>
                  </a:moveTo>
                  <a:cubicBezTo>
                    <a:pt x="25158" y="310"/>
                    <a:pt x="26421" y="596"/>
                    <a:pt x="27123" y="1179"/>
                  </a:cubicBezTo>
                  <a:cubicBezTo>
                    <a:pt x="30231" y="3668"/>
                    <a:pt x="31766" y="8013"/>
                    <a:pt x="31647" y="10835"/>
                  </a:cubicBezTo>
                  <a:cubicBezTo>
                    <a:pt x="31588" y="12216"/>
                    <a:pt x="31159" y="13252"/>
                    <a:pt x="30409" y="13740"/>
                  </a:cubicBezTo>
                  <a:cubicBezTo>
                    <a:pt x="28123" y="15276"/>
                    <a:pt x="13359" y="20955"/>
                    <a:pt x="7347" y="20955"/>
                  </a:cubicBezTo>
                  <a:cubicBezTo>
                    <a:pt x="6775" y="20955"/>
                    <a:pt x="6287" y="20896"/>
                    <a:pt x="5918" y="20789"/>
                  </a:cubicBezTo>
                  <a:cubicBezTo>
                    <a:pt x="2727" y="19896"/>
                    <a:pt x="262" y="11311"/>
                    <a:pt x="405" y="7478"/>
                  </a:cubicBezTo>
                  <a:cubicBezTo>
                    <a:pt x="453" y="6466"/>
                    <a:pt x="679" y="5823"/>
                    <a:pt x="1060" y="5751"/>
                  </a:cubicBezTo>
                  <a:cubicBezTo>
                    <a:pt x="1191" y="5692"/>
                    <a:pt x="15800" y="310"/>
                    <a:pt x="23384" y="310"/>
                  </a:cubicBezTo>
                  <a:close/>
                  <a:moveTo>
                    <a:pt x="23384" y="1"/>
                  </a:moveTo>
                  <a:cubicBezTo>
                    <a:pt x="15741" y="1"/>
                    <a:pt x="1096" y="5406"/>
                    <a:pt x="977" y="5454"/>
                  </a:cubicBezTo>
                  <a:cubicBezTo>
                    <a:pt x="441" y="5549"/>
                    <a:pt x="143" y="6227"/>
                    <a:pt x="96" y="7454"/>
                  </a:cubicBezTo>
                  <a:cubicBezTo>
                    <a:pt x="1" y="9466"/>
                    <a:pt x="632" y="12657"/>
                    <a:pt x="1632" y="15360"/>
                  </a:cubicBezTo>
                  <a:cubicBezTo>
                    <a:pt x="2322" y="17253"/>
                    <a:pt x="3787" y="20515"/>
                    <a:pt x="5823" y="21075"/>
                  </a:cubicBezTo>
                  <a:cubicBezTo>
                    <a:pt x="6228" y="21182"/>
                    <a:pt x="6728" y="21241"/>
                    <a:pt x="7347" y="21241"/>
                  </a:cubicBezTo>
                  <a:cubicBezTo>
                    <a:pt x="13562" y="21241"/>
                    <a:pt x="28206" y="15550"/>
                    <a:pt x="30576" y="13967"/>
                  </a:cubicBezTo>
                  <a:cubicBezTo>
                    <a:pt x="31409" y="13407"/>
                    <a:pt x="31885" y="12323"/>
                    <a:pt x="31945" y="10823"/>
                  </a:cubicBezTo>
                  <a:cubicBezTo>
                    <a:pt x="32076" y="7918"/>
                    <a:pt x="30481" y="3465"/>
                    <a:pt x="27313" y="929"/>
                  </a:cubicBezTo>
                  <a:cubicBezTo>
                    <a:pt x="26540" y="310"/>
                    <a:pt x="25230" y="1"/>
                    <a:pt x="2338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35775" y="3147575"/>
              <a:ext cx="860750" cy="391250"/>
            </a:xfrm>
            <a:custGeom>
              <a:avLst/>
              <a:gdLst/>
              <a:ahLst/>
              <a:cxnLst/>
              <a:rect l="l" t="t" r="r" b="b"/>
              <a:pathLst>
                <a:path w="34430" h="15650" extrusionOk="0">
                  <a:moveTo>
                    <a:pt x="27831" y="0"/>
                  </a:moveTo>
                  <a:cubicBezTo>
                    <a:pt x="27658" y="0"/>
                    <a:pt x="27488" y="23"/>
                    <a:pt x="27325" y="71"/>
                  </a:cubicBezTo>
                  <a:cubicBezTo>
                    <a:pt x="27325" y="71"/>
                    <a:pt x="1941" y="5702"/>
                    <a:pt x="965" y="7143"/>
                  </a:cubicBezTo>
                  <a:cubicBezTo>
                    <a:pt x="0" y="8584"/>
                    <a:pt x="2977" y="14596"/>
                    <a:pt x="3632" y="15572"/>
                  </a:cubicBezTo>
                  <a:cubicBezTo>
                    <a:pt x="3666" y="15624"/>
                    <a:pt x="3783" y="15649"/>
                    <a:pt x="3973" y="15649"/>
                  </a:cubicBezTo>
                  <a:cubicBezTo>
                    <a:pt x="7306" y="15649"/>
                    <a:pt x="33194" y="8038"/>
                    <a:pt x="33814" y="6821"/>
                  </a:cubicBezTo>
                  <a:cubicBezTo>
                    <a:pt x="34430" y="5601"/>
                    <a:pt x="30571" y="0"/>
                    <a:pt x="27831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791150" y="3202000"/>
              <a:ext cx="404550" cy="467100"/>
            </a:xfrm>
            <a:custGeom>
              <a:avLst/>
              <a:gdLst/>
              <a:ahLst/>
              <a:cxnLst/>
              <a:rect l="l" t="t" r="r" b="b"/>
              <a:pathLst>
                <a:path w="16182" h="18684" extrusionOk="0">
                  <a:moveTo>
                    <a:pt x="6775" y="1"/>
                  </a:moveTo>
                  <a:cubicBezTo>
                    <a:pt x="6704" y="1"/>
                    <a:pt x="6640" y="9"/>
                    <a:pt x="6585" y="25"/>
                  </a:cubicBezTo>
                  <a:cubicBezTo>
                    <a:pt x="5204" y="430"/>
                    <a:pt x="1" y="1001"/>
                    <a:pt x="1191" y="1799"/>
                  </a:cubicBezTo>
                  <a:cubicBezTo>
                    <a:pt x="1191" y="1799"/>
                    <a:pt x="8871" y="6168"/>
                    <a:pt x="9169" y="8240"/>
                  </a:cubicBezTo>
                  <a:cubicBezTo>
                    <a:pt x="9466" y="10312"/>
                    <a:pt x="9704" y="18075"/>
                    <a:pt x="10002" y="18587"/>
                  </a:cubicBezTo>
                  <a:cubicBezTo>
                    <a:pt x="10042" y="18654"/>
                    <a:pt x="10169" y="18684"/>
                    <a:pt x="10359" y="18684"/>
                  </a:cubicBezTo>
                  <a:cubicBezTo>
                    <a:pt x="11582" y="18684"/>
                    <a:pt x="15438" y="17449"/>
                    <a:pt x="15789" y="17027"/>
                  </a:cubicBezTo>
                  <a:cubicBezTo>
                    <a:pt x="16181" y="16527"/>
                    <a:pt x="15193" y="7645"/>
                    <a:pt x="14896" y="6073"/>
                  </a:cubicBezTo>
                  <a:cubicBezTo>
                    <a:pt x="14610" y="4552"/>
                    <a:pt x="8493" y="1"/>
                    <a:pt x="677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037625" y="3370925"/>
              <a:ext cx="111350" cy="37100"/>
            </a:xfrm>
            <a:custGeom>
              <a:avLst/>
              <a:gdLst/>
              <a:ahLst/>
              <a:cxnLst/>
              <a:rect l="l" t="t" r="r" b="b"/>
              <a:pathLst>
                <a:path w="4454" h="1484" extrusionOk="0">
                  <a:moveTo>
                    <a:pt x="4271" y="1"/>
                  </a:moveTo>
                  <a:cubicBezTo>
                    <a:pt x="4256" y="1"/>
                    <a:pt x="4242" y="2"/>
                    <a:pt x="4227" y="7"/>
                  </a:cubicBezTo>
                  <a:cubicBezTo>
                    <a:pt x="3179" y="400"/>
                    <a:pt x="155" y="1174"/>
                    <a:pt x="119" y="1185"/>
                  </a:cubicBezTo>
                  <a:cubicBezTo>
                    <a:pt x="48" y="1197"/>
                    <a:pt x="0" y="1293"/>
                    <a:pt x="24" y="1364"/>
                  </a:cubicBezTo>
                  <a:cubicBezTo>
                    <a:pt x="36" y="1435"/>
                    <a:pt x="95" y="1483"/>
                    <a:pt x="167" y="1483"/>
                  </a:cubicBezTo>
                  <a:lnTo>
                    <a:pt x="203" y="1483"/>
                  </a:lnTo>
                  <a:cubicBezTo>
                    <a:pt x="322" y="1435"/>
                    <a:pt x="3263" y="685"/>
                    <a:pt x="4334" y="292"/>
                  </a:cubicBezTo>
                  <a:cubicBezTo>
                    <a:pt x="4406" y="269"/>
                    <a:pt x="4453" y="173"/>
                    <a:pt x="4429" y="102"/>
                  </a:cubicBezTo>
                  <a:cubicBezTo>
                    <a:pt x="4400" y="43"/>
                    <a:pt x="4338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686375" y="3332050"/>
              <a:ext cx="34275" cy="14350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712575" y="3297525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749200" y="3320450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784600" y="3297800"/>
              <a:ext cx="35150" cy="8725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807525" y="3324275"/>
              <a:ext cx="34850" cy="8725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738175" y="3351100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667925" y="3369250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1" y="1"/>
                  </a:moveTo>
                  <a:cubicBezTo>
                    <a:pt x="1194" y="1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3" y="348"/>
                    <a:pt x="1" y="431"/>
                    <a:pt x="48" y="514"/>
                  </a:cubicBezTo>
                  <a:cubicBezTo>
                    <a:pt x="72" y="550"/>
                    <a:pt x="120" y="574"/>
                    <a:pt x="167" y="574"/>
                  </a:cubicBezTo>
                  <a:cubicBezTo>
                    <a:pt x="191" y="574"/>
                    <a:pt x="227" y="574"/>
                    <a:pt x="263" y="550"/>
                  </a:cubicBezTo>
                  <a:cubicBezTo>
                    <a:pt x="382" y="467"/>
                    <a:pt x="894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1"/>
                    <a:pt x="120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50075" y="3316875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299"/>
                  </a:cubicBezTo>
                  <a:cubicBezTo>
                    <a:pt x="12" y="347"/>
                    <a:pt x="0" y="430"/>
                    <a:pt x="48" y="502"/>
                  </a:cubicBezTo>
                  <a:cubicBezTo>
                    <a:pt x="72" y="549"/>
                    <a:pt x="119" y="561"/>
                    <a:pt x="167" y="561"/>
                  </a:cubicBezTo>
                  <a:cubicBezTo>
                    <a:pt x="191" y="561"/>
                    <a:pt x="226" y="549"/>
                    <a:pt x="262" y="549"/>
                  </a:cubicBezTo>
                  <a:cubicBezTo>
                    <a:pt x="381" y="466"/>
                    <a:pt x="893" y="359"/>
                    <a:pt x="1215" y="311"/>
                  </a:cubicBezTo>
                  <a:cubicBezTo>
                    <a:pt x="1310" y="299"/>
                    <a:pt x="1369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16125" y="3355850"/>
              <a:ext cx="34275" cy="14350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1" y="1"/>
                  </a:moveTo>
                  <a:cubicBezTo>
                    <a:pt x="1194" y="1"/>
                    <a:pt x="1187" y="1"/>
                    <a:pt x="1180" y="2"/>
                  </a:cubicBezTo>
                  <a:cubicBezTo>
                    <a:pt x="1025" y="14"/>
                    <a:pt x="311" y="133"/>
                    <a:pt x="72" y="300"/>
                  </a:cubicBezTo>
                  <a:cubicBezTo>
                    <a:pt x="13" y="348"/>
                    <a:pt x="1" y="431"/>
                    <a:pt x="49" y="514"/>
                  </a:cubicBezTo>
                  <a:cubicBezTo>
                    <a:pt x="72" y="550"/>
                    <a:pt x="120" y="574"/>
                    <a:pt x="168" y="574"/>
                  </a:cubicBezTo>
                  <a:cubicBezTo>
                    <a:pt x="191" y="574"/>
                    <a:pt x="227" y="550"/>
                    <a:pt x="275" y="550"/>
                  </a:cubicBezTo>
                  <a:cubicBezTo>
                    <a:pt x="394" y="467"/>
                    <a:pt x="894" y="360"/>
                    <a:pt x="1227" y="312"/>
                  </a:cubicBezTo>
                  <a:cubicBezTo>
                    <a:pt x="1311" y="300"/>
                    <a:pt x="1370" y="229"/>
                    <a:pt x="1358" y="133"/>
                  </a:cubicBezTo>
                  <a:cubicBezTo>
                    <a:pt x="1347" y="57"/>
                    <a:pt x="1277" y="1"/>
                    <a:pt x="120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25725" y="3212700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13"/>
                    <a:pt x="322" y="133"/>
                    <a:pt x="84" y="299"/>
                  </a:cubicBezTo>
                  <a:cubicBezTo>
                    <a:pt x="24" y="347"/>
                    <a:pt x="0" y="430"/>
                    <a:pt x="48" y="502"/>
                  </a:cubicBezTo>
                  <a:cubicBezTo>
                    <a:pt x="84" y="549"/>
                    <a:pt x="120" y="561"/>
                    <a:pt x="167" y="561"/>
                  </a:cubicBezTo>
                  <a:cubicBezTo>
                    <a:pt x="215" y="561"/>
                    <a:pt x="250" y="561"/>
                    <a:pt x="274" y="549"/>
                  </a:cubicBezTo>
                  <a:cubicBezTo>
                    <a:pt x="393" y="466"/>
                    <a:pt x="893" y="359"/>
                    <a:pt x="1227" y="311"/>
                  </a:cubicBezTo>
                  <a:cubicBezTo>
                    <a:pt x="1310" y="299"/>
                    <a:pt x="1370" y="228"/>
                    <a:pt x="1358" y="133"/>
                  </a:cubicBezTo>
                  <a:cubicBezTo>
                    <a:pt x="1347" y="56"/>
                    <a:pt x="1286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51925" y="3178075"/>
              <a:ext cx="34250" cy="14150"/>
            </a:xfrm>
            <a:custGeom>
              <a:avLst/>
              <a:gdLst/>
              <a:ahLst/>
              <a:cxnLst/>
              <a:rect l="l" t="t" r="r" b="b"/>
              <a:pathLst>
                <a:path w="1370" h="566" extrusionOk="0">
                  <a:moveTo>
                    <a:pt x="1215" y="0"/>
                  </a:moveTo>
                  <a:cubicBezTo>
                    <a:pt x="1204" y="0"/>
                    <a:pt x="1191" y="2"/>
                    <a:pt x="1179" y="5"/>
                  </a:cubicBezTo>
                  <a:cubicBezTo>
                    <a:pt x="1024" y="17"/>
                    <a:pt x="310" y="136"/>
                    <a:pt x="72" y="303"/>
                  </a:cubicBezTo>
                  <a:cubicBezTo>
                    <a:pt x="12" y="339"/>
                    <a:pt x="0" y="434"/>
                    <a:pt x="48" y="506"/>
                  </a:cubicBezTo>
                  <a:cubicBezTo>
                    <a:pt x="72" y="553"/>
                    <a:pt x="119" y="565"/>
                    <a:pt x="167" y="565"/>
                  </a:cubicBezTo>
                  <a:cubicBezTo>
                    <a:pt x="191" y="565"/>
                    <a:pt x="226" y="553"/>
                    <a:pt x="262" y="553"/>
                  </a:cubicBezTo>
                  <a:cubicBezTo>
                    <a:pt x="381" y="458"/>
                    <a:pt x="893" y="363"/>
                    <a:pt x="1215" y="315"/>
                  </a:cubicBezTo>
                  <a:cubicBezTo>
                    <a:pt x="1310" y="303"/>
                    <a:pt x="1369" y="220"/>
                    <a:pt x="1358" y="136"/>
                  </a:cubicBezTo>
                  <a:cubicBezTo>
                    <a:pt x="1337" y="55"/>
                    <a:pt x="1283" y="0"/>
                    <a:pt x="121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88825" y="3201375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191" y="1"/>
                  </a:moveTo>
                  <a:cubicBezTo>
                    <a:pt x="1183" y="1"/>
                    <a:pt x="1175" y="1"/>
                    <a:pt x="1167" y="2"/>
                  </a:cubicBezTo>
                  <a:cubicBezTo>
                    <a:pt x="1025" y="26"/>
                    <a:pt x="310" y="145"/>
                    <a:pt x="72" y="300"/>
                  </a:cubicBezTo>
                  <a:cubicBezTo>
                    <a:pt x="12" y="347"/>
                    <a:pt x="1" y="443"/>
                    <a:pt x="48" y="514"/>
                  </a:cubicBezTo>
                  <a:cubicBezTo>
                    <a:pt x="72" y="562"/>
                    <a:pt x="120" y="574"/>
                    <a:pt x="167" y="574"/>
                  </a:cubicBezTo>
                  <a:cubicBezTo>
                    <a:pt x="203" y="574"/>
                    <a:pt x="239" y="562"/>
                    <a:pt x="263" y="562"/>
                  </a:cubicBezTo>
                  <a:cubicBezTo>
                    <a:pt x="382" y="466"/>
                    <a:pt x="894" y="359"/>
                    <a:pt x="1215" y="324"/>
                  </a:cubicBezTo>
                  <a:cubicBezTo>
                    <a:pt x="1310" y="300"/>
                    <a:pt x="1370" y="228"/>
                    <a:pt x="1346" y="145"/>
                  </a:cubicBezTo>
                  <a:cubicBezTo>
                    <a:pt x="1335" y="58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224250" y="3178400"/>
              <a:ext cx="34850" cy="8750"/>
            </a:xfrm>
            <a:custGeom>
              <a:avLst/>
              <a:gdLst/>
              <a:ahLst/>
              <a:cxnLst/>
              <a:rect l="l" t="t" r="r" b="b"/>
              <a:pathLst>
                <a:path w="1394" h="350" extrusionOk="0">
                  <a:moveTo>
                    <a:pt x="665" y="1"/>
                  </a:moveTo>
                  <a:cubicBezTo>
                    <a:pt x="453" y="1"/>
                    <a:pt x="238" y="15"/>
                    <a:pt x="119" y="64"/>
                  </a:cubicBezTo>
                  <a:cubicBezTo>
                    <a:pt x="24" y="88"/>
                    <a:pt x="0" y="183"/>
                    <a:pt x="24" y="254"/>
                  </a:cubicBezTo>
                  <a:cubicBezTo>
                    <a:pt x="36" y="314"/>
                    <a:pt x="96" y="350"/>
                    <a:pt x="155" y="350"/>
                  </a:cubicBezTo>
                  <a:cubicBezTo>
                    <a:pt x="179" y="350"/>
                    <a:pt x="203" y="326"/>
                    <a:pt x="215" y="326"/>
                  </a:cubicBezTo>
                  <a:cubicBezTo>
                    <a:pt x="277" y="302"/>
                    <a:pt x="400" y="293"/>
                    <a:pt x="546" y="293"/>
                  </a:cubicBezTo>
                  <a:cubicBezTo>
                    <a:pt x="760" y="293"/>
                    <a:pt x="1023" y="312"/>
                    <a:pt x="1215" y="326"/>
                  </a:cubicBezTo>
                  <a:cubicBezTo>
                    <a:pt x="1226" y="329"/>
                    <a:pt x="1236" y="331"/>
                    <a:pt x="1247" y="331"/>
                  </a:cubicBezTo>
                  <a:cubicBezTo>
                    <a:pt x="1310" y="331"/>
                    <a:pt x="1371" y="276"/>
                    <a:pt x="1382" y="195"/>
                  </a:cubicBezTo>
                  <a:cubicBezTo>
                    <a:pt x="1393" y="123"/>
                    <a:pt x="1334" y="52"/>
                    <a:pt x="1251" y="28"/>
                  </a:cubicBezTo>
                  <a:cubicBezTo>
                    <a:pt x="1173" y="22"/>
                    <a:pt x="920" y="1"/>
                    <a:pt x="66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246875" y="3205200"/>
              <a:ext cx="34850" cy="8750"/>
            </a:xfrm>
            <a:custGeom>
              <a:avLst/>
              <a:gdLst/>
              <a:ahLst/>
              <a:cxnLst/>
              <a:rect l="l" t="t" r="r" b="b"/>
              <a:pathLst>
                <a:path w="1394" h="350" extrusionOk="0">
                  <a:moveTo>
                    <a:pt x="669" y="1"/>
                  </a:moveTo>
                  <a:cubicBezTo>
                    <a:pt x="455" y="1"/>
                    <a:pt x="238" y="15"/>
                    <a:pt x="119" y="63"/>
                  </a:cubicBezTo>
                  <a:cubicBezTo>
                    <a:pt x="24" y="87"/>
                    <a:pt x="0" y="183"/>
                    <a:pt x="24" y="254"/>
                  </a:cubicBezTo>
                  <a:cubicBezTo>
                    <a:pt x="36" y="313"/>
                    <a:pt x="107" y="349"/>
                    <a:pt x="167" y="349"/>
                  </a:cubicBezTo>
                  <a:cubicBezTo>
                    <a:pt x="191" y="349"/>
                    <a:pt x="203" y="325"/>
                    <a:pt x="227" y="325"/>
                  </a:cubicBezTo>
                  <a:cubicBezTo>
                    <a:pt x="284" y="301"/>
                    <a:pt x="404" y="293"/>
                    <a:pt x="548" y="293"/>
                  </a:cubicBezTo>
                  <a:cubicBezTo>
                    <a:pt x="760" y="293"/>
                    <a:pt x="1023" y="311"/>
                    <a:pt x="1215" y="325"/>
                  </a:cubicBezTo>
                  <a:cubicBezTo>
                    <a:pt x="1227" y="329"/>
                    <a:pt x="1239" y="331"/>
                    <a:pt x="1251" y="331"/>
                  </a:cubicBezTo>
                  <a:cubicBezTo>
                    <a:pt x="1318" y="331"/>
                    <a:pt x="1371" y="275"/>
                    <a:pt x="1381" y="194"/>
                  </a:cubicBezTo>
                  <a:cubicBezTo>
                    <a:pt x="1393" y="123"/>
                    <a:pt x="1334" y="52"/>
                    <a:pt x="1250" y="28"/>
                  </a:cubicBezTo>
                  <a:cubicBezTo>
                    <a:pt x="1179" y="21"/>
                    <a:pt x="926" y="1"/>
                    <a:pt x="66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77825" y="3231650"/>
              <a:ext cx="34250" cy="14150"/>
            </a:xfrm>
            <a:custGeom>
              <a:avLst/>
              <a:gdLst/>
              <a:ahLst/>
              <a:cxnLst/>
              <a:rect l="l" t="t" r="r" b="b"/>
              <a:pathLst>
                <a:path w="1370" h="566" extrusionOk="0">
                  <a:moveTo>
                    <a:pt x="1220" y="0"/>
                  </a:moveTo>
                  <a:cubicBezTo>
                    <a:pt x="1207" y="0"/>
                    <a:pt x="1193" y="2"/>
                    <a:pt x="1179" y="6"/>
                  </a:cubicBezTo>
                  <a:cubicBezTo>
                    <a:pt x="1036" y="17"/>
                    <a:pt x="322" y="137"/>
                    <a:pt x="83" y="303"/>
                  </a:cubicBezTo>
                  <a:cubicBezTo>
                    <a:pt x="24" y="339"/>
                    <a:pt x="0" y="434"/>
                    <a:pt x="48" y="506"/>
                  </a:cubicBezTo>
                  <a:cubicBezTo>
                    <a:pt x="83" y="553"/>
                    <a:pt x="119" y="565"/>
                    <a:pt x="167" y="565"/>
                  </a:cubicBezTo>
                  <a:cubicBezTo>
                    <a:pt x="202" y="565"/>
                    <a:pt x="226" y="565"/>
                    <a:pt x="274" y="553"/>
                  </a:cubicBezTo>
                  <a:cubicBezTo>
                    <a:pt x="393" y="458"/>
                    <a:pt x="893" y="363"/>
                    <a:pt x="1226" y="315"/>
                  </a:cubicBezTo>
                  <a:cubicBezTo>
                    <a:pt x="1310" y="303"/>
                    <a:pt x="1369" y="220"/>
                    <a:pt x="1357" y="137"/>
                  </a:cubicBezTo>
                  <a:cubicBezTo>
                    <a:pt x="1347" y="56"/>
                    <a:pt x="1294" y="0"/>
                    <a:pt x="12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089700" y="3197425"/>
              <a:ext cx="34250" cy="14125"/>
            </a:xfrm>
            <a:custGeom>
              <a:avLst/>
              <a:gdLst/>
              <a:ahLst/>
              <a:cxnLst/>
              <a:rect l="l" t="t" r="r" b="b"/>
              <a:pathLst>
                <a:path w="1370" h="565" extrusionOk="0">
                  <a:moveTo>
                    <a:pt x="1217" y="0"/>
                  </a:moveTo>
                  <a:cubicBezTo>
                    <a:pt x="1204" y="0"/>
                    <a:pt x="1192" y="2"/>
                    <a:pt x="1180" y="5"/>
                  </a:cubicBezTo>
                  <a:cubicBezTo>
                    <a:pt x="1037" y="17"/>
                    <a:pt x="310" y="136"/>
                    <a:pt x="72" y="303"/>
                  </a:cubicBezTo>
                  <a:cubicBezTo>
                    <a:pt x="25" y="339"/>
                    <a:pt x="1" y="434"/>
                    <a:pt x="48" y="505"/>
                  </a:cubicBezTo>
                  <a:cubicBezTo>
                    <a:pt x="84" y="553"/>
                    <a:pt x="120" y="565"/>
                    <a:pt x="167" y="565"/>
                  </a:cubicBezTo>
                  <a:cubicBezTo>
                    <a:pt x="203" y="565"/>
                    <a:pt x="227" y="565"/>
                    <a:pt x="275" y="553"/>
                  </a:cubicBezTo>
                  <a:cubicBezTo>
                    <a:pt x="394" y="458"/>
                    <a:pt x="894" y="363"/>
                    <a:pt x="1227" y="315"/>
                  </a:cubicBezTo>
                  <a:cubicBezTo>
                    <a:pt x="1310" y="303"/>
                    <a:pt x="1370" y="220"/>
                    <a:pt x="1358" y="136"/>
                  </a:cubicBezTo>
                  <a:cubicBezTo>
                    <a:pt x="1348" y="55"/>
                    <a:pt x="1286" y="0"/>
                    <a:pt x="121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921225" y="3595475"/>
              <a:ext cx="84875" cy="50950"/>
            </a:xfrm>
            <a:custGeom>
              <a:avLst/>
              <a:gdLst/>
              <a:ahLst/>
              <a:cxnLst/>
              <a:rect l="l" t="t" r="r" b="b"/>
              <a:pathLst>
                <a:path w="3395" h="2038" extrusionOk="0">
                  <a:moveTo>
                    <a:pt x="2987" y="0"/>
                  </a:moveTo>
                  <a:cubicBezTo>
                    <a:pt x="2980" y="0"/>
                    <a:pt x="2973" y="1"/>
                    <a:pt x="2966" y="2"/>
                  </a:cubicBezTo>
                  <a:cubicBezTo>
                    <a:pt x="2894" y="14"/>
                    <a:pt x="2835" y="97"/>
                    <a:pt x="2846" y="181"/>
                  </a:cubicBezTo>
                  <a:cubicBezTo>
                    <a:pt x="2930" y="657"/>
                    <a:pt x="2954" y="1347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2" y="1388"/>
                    <a:pt x="2140" y="897"/>
                    <a:pt x="2061" y="716"/>
                  </a:cubicBezTo>
                  <a:cubicBezTo>
                    <a:pt x="2031" y="668"/>
                    <a:pt x="1986" y="627"/>
                    <a:pt x="1931" y="627"/>
                  </a:cubicBezTo>
                  <a:cubicBezTo>
                    <a:pt x="1919" y="627"/>
                    <a:pt x="1907" y="629"/>
                    <a:pt x="1894" y="633"/>
                  </a:cubicBezTo>
                  <a:cubicBezTo>
                    <a:pt x="1823" y="645"/>
                    <a:pt x="1775" y="704"/>
                    <a:pt x="1763" y="764"/>
                  </a:cubicBezTo>
                  <a:cubicBezTo>
                    <a:pt x="1739" y="764"/>
                    <a:pt x="1620" y="1597"/>
                    <a:pt x="1120" y="1716"/>
                  </a:cubicBezTo>
                  <a:cubicBezTo>
                    <a:pt x="1101" y="1721"/>
                    <a:pt x="1082" y="1722"/>
                    <a:pt x="1063" y="1722"/>
                  </a:cubicBezTo>
                  <a:cubicBezTo>
                    <a:pt x="698" y="1722"/>
                    <a:pt x="414" y="976"/>
                    <a:pt x="334" y="693"/>
                  </a:cubicBezTo>
                  <a:cubicBezTo>
                    <a:pt x="303" y="620"/>
                    <a:pt x="226" y="583"/>
                    <a:pt x="160" y="583"/>
                  </a:cubicBezTo>
                  <a:cubicBezTo>
                    <a:pt x="150" y="583"/>
                    <a:pt x="141" y="584"/>
                    <a:pt x="132" y="585"/>
                  </a:cubicBezTo>
                  <a:cubicBezTo>
                    <a:pt x="60" y="609"/>
                    <a:pt x="1" y="704"/>
                    <a:pt x="37" y="776"/>
                  </a:cubicBezTo>
                  <a:cubicBezTo>
                    <a:pt x="72" y="907"/>
                    <a:pt x="418" y="2038"/>
                    <a:pt x="1061" y="2038"/>
                  </a:cubicBezTo>
                  <a:cubicBezTo>
                    <a:pt x="1108" y="2038"/>
                    <a:pt x="1144" y="2026"/>
                    <a:pt x="1180" y="2026"/>
                  </a:cubicBezTo>
                  <a:cubicBezTo>
                    <a:pt x="1608" y="1919"/>
                    <a:pt x="1846" y="1502"/>
                    <a:pt x="1953" y="1193"/>
                  </a:cubicBezTo>
                  <a:cubicBezTo>
                    <a:pt x="2120" y="1432"/>
                    <a:pt x="2359" y="1698"/>
                    <a:pt x="2663" y="1698"/>
                  </a:cubicBezTo>
                  <a:cubicBezTo>
                    <a:pt x="2707" y="1698"/>
                    <a:pt x="2752" y="1693"/>
                    <a:pt x="2799" y="1681"/>
                  </a:cubicBezTo>
                  <a:cubicBezTo>
                    <a:pt x="3394" y="1550"/>
                    <a:pt x="3192" y="359"/>
                    <a:pt x="3144" y="121"/>
                  </a:cubicBezTo>
                  <a:cubicBezTo>
                    <a:pt x="3133" y="56"/>
                    <a:pt x="3063" y="0"/>
                    <a:pt x="298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249550" y="3392775"/>
              <a:ext cx="84850" cy="50950"/>
            </a:xfrm>
            <a:custGeom>
              <a:avLst/>
              <a:gdLst/>
              <a:ahLst/>
              <a:cxnLst/>
              <a:rect l="l" t="t" r="r" b="b"/>
              <a:pathLst>
                <a:path w="3394" h="2038" extrusionOk="0">
                  <a:moveTo>
                    <a:pt x="2977" y="0"/>
                  </a:moveTo>
                  <a:cubicBezTo>
                    <a:pt x="2969" y="0"/>
                    <a:pt x="2961" y="1"/>
                    <a:pt x="2953" y="2"/>
                  </a:cubicBezTo>
                  <a:cubicBezTo>
                    <a:pt x="2882" y="14"/>
                    <a:pt x="2822" y="85"/>
                    <a:pt x="2834" y="180"/>
                  </a:cubicBezTo>
                  <a:cubicBezTo>
                    <a:pt x="2929" y="645"/>
                    <a:pt x="2941" y="1335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1" y="1388"/>
                    <a:pt x="2139" y="897"/>
                    <a:pt x="2048" y="716"/>
                  </a:cubicBezTo>
                  <a:cubicBezTo>
                    <a:pt x="2016" y="663"/>
                    <a:pt x="1975" y="619"/>
                    <a:pt x="1907" y="619"/>
                  </a:cubicBezTo>
                  <a:cubicBezTo>
                    <a:pt x="1899" y="619"/>
                    <a:pt x="1890" y="620"/>
                    <a:pt x="1882" y="621"/>
                  </a:cubicBezTo>
                  <a:cubicBezTo>
                    <a:pt x="1810" y="645"/>
                    <a:pt x="1763" y="704"/>
                    <a:pt x="1751" y="764"/>
                  </a:cubicBezTo>
                  <a:cubicBezTo>
                    <a:pt x="1739" y="764"/>
                    <a:pt x="1608" y="1597"/>
                    <a:pt x="1108" y="1716"/>
                  </a:cubicBezTo>
                  <a:cubicBezTo>
                    <a:pt x="1089" y="1720"/>
                    <a:pt x="1071" y="1722"/>
                    <a:pt x="1054" y="1722"/>
                  </a:cubicBezTo>
                  <a:cubicBezTo>
                    <a:pt x="698" y="1722"/>
                    <a:pt x="413" y="964"/>
                    <a:pt x="322" y="681"/>
                  </a:cubicBezTo>
                  <a:cubicBezTo>
                    <a:pt x="303" y="624"/>
                    <a:pt x="239" y="575"/>
                    <a:pt x="178" y="575"/>
                  </a:cubicBezTo>
                  <a:cubicBezTo>
                    <a:pt x="162" y="575"/>
                    <a:pt x="146" y="578"/>
                    <a:pt x="131" y="585"/>
                  </a:cubicBezTo>
                  <a:cubicBezTo>
                    <a:pt x="60" y="609"/>
                    <a:pt x="0" y="704"/>
                    <a:pt x="24" y="776"/>
                  </a:cubicBezTo>
                  <a:cubicBezTo>
                    <a:pt x="72" y="907"/>
                    <a:pt x="405" y="2038"/>
                    <a:pt x="1048" y="2038"/>
                  </a:cubicBezTo>
                  <a:cubicBezTo>
                    <a:pt x="1096" y="2038"/>
                    <a:pt x="1120" y="2026"/>
                    <a:pt x="1167" y="2026"/>
                  </a:cubicBezTo>
                  <a:cubicBezTo>
                    <a:pt x="1608" y="1919"/>
                    <a:pt x="1846" y="1502"/>
                    <a:pt x="1941" y="1192"/>
                  </a:cubicBezTo>
                  <a:cubicBezTo>
                    <a:pt x="2119" y="1422"/>
                    <a:pt x="2351" y="1698"/>
                    <a:pt x="2663" y="1698"/>
                  </a:cubicBezTo>
                  <a:cubicBezTo>
                    <a:pt x="2706" y="1698"/>
                    <a:pt x="2752" y="1692"/>
                    <a:pt x="2798" y="1681"/>
                  </a:cubicBezTo>
                  <a:cubicBezTo>
                    <a:pt x="3394" y="1550"/>
                    <a:pt x="3179" y="359"/>
                    <a:pt x="3132" y="121"/>
                  </a:cubicBezTo>
                  <a:cubicBezTo>
                    <a:pt x="3121" y="56"/>
                    <a:pt x="3060" y="0"/>
                    <a:pt x="297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762875" y="3588025"/>
              <a:ext cx="84575" cy="50975"/>
            </a:xfrm>
            <a:custGeom>
              <a:avLst/>
              <a:gdLst/>
              <a:ahLst/>
              <a:cxnLst/>
              <a:rect l="l" t="t" r="r" b="b"/>
              <a:pathLst>
                <a:path w="3383" h="2039" extrusionOk="0">
                  <a:moveTo>
                    <a:pt x="2975" y="1"/>
                  </a:moveTo>
                  <a:cubicBezTo>
                    <a:pt x="2968" y="1"/>
                    <a:pt x="2961" y="1"/>
                    <a:pt x="2953" y="2"/>
                  </a:cubicBezTo>
                  <a:cubicBezTo>
                    <a:pt x="2882" y="14"/>
                    <a:pt x="2823" y="98"/>
                    <a:pt x="2834" y="181"/>
                  </a:cubicBezTo>
                  <a:cubicBezTo>
                    <a:pt x="2930" y="657"/>
                    <a:pt x="2942" y="1348"/>
                    <a:pt x="2739" y="1383"/>
                  </a:cubicBezTo>
                  <a:cubicBezTo>
                    <a:pt x="2724" y="1387"/>
                    <a:pt x="2709" y="1388"/>
                    <a:pt x="2694" y="1388"/>
                  </a:cubicBezTo>
                  <a:cubicBezTo>
                    <a:pt x="2422" y="1388"/>
                    <a:pt x="2139" y="897"/>
                    <a:pt x="2049" y="717"/>
                  </a:cubicBezTo>
                  <a:cubicBezTo>
                    <a:pt x="2029" y="668"/>
                    <a:pt x="1986" y="627"/>
                    <a:pt x="1925" y="627"/>
                  </a:cubicBezTo>
                  <a:cubicBezTo>
                    <a:pt x="1911" y="627"/>
                    <a:pt x="1897" y="629"/>
                    <a:pt x="1882" y="633"/>
                  </a:cubicBezTo>
                  <a:cubicBezTo>
                    <a:pt x="1810" y="645"/>
                    <a:pt x="1763" y="705"/>
                    <a:pt x="1751" y="764"/>
                  </a:cubicBezTo>
                  <a:cubicBezTo>
                    <a:pt x="1739" y="764"/>
                    <a:pt x="1620" y="1598"/>
                    <a:pt x="1108" y="1717"/>
                  </a:cubicBezTo>
                  <a:cubicBezTo>
                    <a:pt x="1090" y="1721"/>
                    <a:pt x="1072" y="1723"/>
                    <a:pt x="1055" y="1723"/>
                  </a:cubicBezTo>
                  <a:cubicBezTo>
                    <a:pt x="707" y="1723"/>
                    <a:pt x="401" y="976"/>
                    <a:pt x="322" y="693"/>
                  </a:cubicBezTo>
                  <a:cubicBezTo>
                    <a:pt x="294" y="626"/>
                    <a:pt x="235" y="575"/>
                    <a:pt x="176" y="575"/>
                  </a:cubicBezTo>
                  <a:cubicBezTo>
                    <a:pt x="161" y="575"/>
                    <a:pt x="146" y="578"/>
                    <a:pt x="132" y="586"/>
                  </a:cubicBezTo>
                  <a:cubicBezTo>
                    <a:pt x="48" y="610"/>
                    <a:pt x="1" y="705"/>
                    <a:pt x="25" y="776"/>
                  </a:cubicBezTo>
                  <a:cubicBezTo>
                    <a:pt x="72" y="907"/>
                    <a:pt x="406" y="2038"/>
                    <a:pt x="1048" y="2038"/>
                  </a:cubicBezTo>
                  <a:cubicBezTo>
                    <a:pt x="1096" y="2038"/>
                    <a:pt x="1144" y="2026"/>
                    <a:pt x="1168" y="2026"/>
                  </a:cubicBezTo>
                  <a:cubicBezTo>
                    <a:pt x="1596" y="1919"/>
                    <a:pt x="1846" y="1503"/>
                    <a:pt x="1941" y="1193"/>
                  </a:cubicBezTo>
                  <a:cubicBezTo>
                    <a:pt x="2108" y="1432"/>
                    <a:pt x="2347" y="1699"/>
                    <a:pt x="2651" y="1699"/>
                  </a:cubicBezTo>
                  <a:cubicBezTo>
                    <a:pt x="2695" y="1699"/>
                    <a:pt x="2740" y="1693"/>
                    <a:pt x="2787" y="1681"/>
                  </a:cubicBezTo>
                  <a:cubicBezTo>
                    <a:pt x="3382" y="1550"/>
                    <a:pt x="3180" y="360"/>
                    <a:pt x="3132" y="121"/>
                  </a:cubicBezTo>
                  <a:cubicBezTo>
                    <a:pt x="3121" y="56"/>
                    <a:pt x="3051" y="1"/>
                    <a:pt x="297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862000" y="3491850"/>
              <a:ext cx="105100" cy="57850"/>
            </a:xfrm>
            <a:custGeom>
              <a:avLst/>
              <a:gdLst/>
              <a:ahLst/>
              <a:cxnLst/>
              <a:rect l="l" t="t" r="r" b="b"/>
              <a:pathLst>
                <a:path w="4204" h="2314" extrusionOk="0">
                  <a:moveTo>
                    <a:pt x="3732" y="0"/>
                  </a:moveTo>
                  <a:cubicBezTo>
                    <a:pt x="3695" y="0"/>
                    <a:pt x="3659" y="13"/>
                    <a:pt x="3632" y="39"/>
                  </a:cubicBezTo>
                  <a:cubicBezTo>
                    <a:pt x="3572" y="87"/>
                    <a:pt x="3560" y="194"/>
                    <a:pt x="3620" y="254"/>
                  </a:cubicBezTo>
                  <a:cubicBezTo>
                    <a:pt x="3620" y="266"/>
                    <a:pt x="3894" y="575"/>
                    <a:pt x="3846" y="1004"/>
                  </a:cubicBezTo>
                  <a:cubicBezTo>
                    <a:pt x="3846" y="1051"/>
                    <a:pt x="3822" y="1051"/>
                    <a:pt x="3822" y="1051"/>
                  </a:cubicBezTo>
                  <a:cubicBezTo>
                    <a:pt x="3811" y="1057"/>
                    <a:pt x="3796" y="1060"/>
                    <a:pt x="3777" y="1060"/>
                  </a:cubicBezTo>
                  <a:cubicBezTo>
                    <a:pt x="3637" y="1060"/>
                    <a:pt x="3303" y="911"/>
                    <a:pt x="3072" y="754"/>
                  </a:cubicBezTo>
                  <a:cubicBezTo>
                    <a:pt x="3049" y="742"/>
                    <a:pt x="3019" y="736"/>
                    <a:pt x="2989" y="736"/>
                  </a:cubicBezTo>
                  <a:cubicBezTo>
                    <a:pt x="2959" y="736"/>
                    <a:pt x="2929" y="742"/>
                    <a:pt x="2906" y="754"/>
                  </a:cubicBezTo>
                  <a:cubicBezTo>
                    <a:pt x="2846" y="789"/>
                    <a:pt x="2834" y="849"/>
                    <a:pt x="2834" y="908"/>
                  </a:cubicBezTo>
                  <a:cubicBezTo>
                    <a:pt x="2834" y="920"/>
                    <a:pt x="2894" y="1575"/>
                    <a:pt x="2465" y="1801"/>
                  </a:cubicBezTo>
                  <a:cubicBezTo>
                    <a:pt x="2428" y="1816"/>
                    <a:pt x="2392" y="1826"/>
                    <a:pt x="2355" y="1826"/>
                  </a:cubicBezTo>
                  <a:cubicBezTo>
                    <a:pt x="2332" y="1826"/>
                    <a:pt x="2309" y="1822"/>
                    <a:pt x="2287" y="1813"/>
                  </a:cubicBezTo>
                  <a:cubicBezTo>
                    <a:pt x="2013" y="1706"/>
                    <a:pt x="1763" y="1218"/>
                    <a:pt x="1691" y="1039"/>
                  </a:cubicBezTo>
                  <a:cubicBezTo>
                    <a:pt x="1667" y="992"/>
                    <a:pt x="1608" y="944"/>
                    <a:pt x="1548" y="944"/>
                  </a:cubicBezTo>
                  <a:cubicBezTo>
                    <a:pt x="1489" y="944"/>
                    <a:pt x="1441" y="980"/>
                    <a:pt x="1417" y="1039"/>
                  </a:cubicBezTo>
                  <a:cubicBezTo>
                    <a:pt x="1298" y="1278"/>
                    <a:pt x="929" y="1897"/>
                    <a:pt x="584" y="2004"/>
                  </a:cubicBezTo>
                  <a:cubicBezTo>
                    <a:pt x="566" y="2007"/>
                    <a:pt x="553" y="2009"/>
                    <a:pt x="543" y="2009"/>
                  </a:cubicBezTo>
                  <a:cubicBezTo>
                    <a:pt x="517" y="2009"/>
                    <a:pt x="509" y="2000"/>
                    <a:pt x="501" y="1992"/>
                  </a:cubicBezTo>
                  <a:cubicBezTo>
                    <a:pt x="382" y="1885"/>
                    <a:pt x="334" y="1504"/>
                    <a:pt x="346" y="1266"/>
                  </a:cubicBezTo>
                  <a:cubicBezTo>
                    <a:pt x="346" y="1170"/>
                    <a:pt x="286" y="1099"/>
                    <a:pt x="203" y="1099"/>
                  </a:cubicBezTo>
                  <a:cubicBezTo>
                    <a:pt x="108" y="1099"/>
                    <a:pt x="36" y="1159"/>
                    <a:pt x="36" y="1242"/>
                  </a:cubicBezTo>
                  <a:cubicBezTo>
                    <a:pt x="24" y="1385"/>
                    <a:pt x="1" y="2004"/>
                    <a:pt x="286" y="2230"/>
                  </a:cubicBezTo>
                  <a:cubicBezTo>
                    <a:pt x="334" y="2278"/>
                    <a:pt x="417" y="2313"/>
                    <a:pt x="524" y="2313"/>
                  </a:cubicBezTo>
                  <a:cubicBezTo>
                    <a:pt x="560" y="2313"/>
                    <a:pt x="596" y="2313"/>
                    <a:pt x="632" y="2278"/>
                  </a:cubicBezTo>
                  <a:cubicBezTo>
                    <a:pt x="1001" y="2159"/>
                    <a:pt x="1322" y="1706"/>
                    <a:pt x="1501" y="1409"/>
                  </a:cubicBezTo>
                  <a:cubicBezTo>
                    <a:pt x="1644" y="1647"/>
                    <a:pt x="1858" y="1980"/>
                    <a:pt x="2144" y="2075"/>
                  </a:cubicBezTo>
                  <a:cubicBezTo>
                    <a:pt x="2213" y="2097"/>
                    <a:pt x="2280" y="2109"/>
                    <a:pt x="2345" y="2109"/>
                  </a:cubicBezTo>
                  <a:cubicBezTo>
                    <a:pt x="2424" y="2109"/>
                    <a:pt x="2500" y="2091"/>
                    <a:pt x="2572" y="2051"/>
                  </a:cubicBezTo>
                  <a:cubicBezTo>
                    <a:pt x="2977" y="1837"/>
                    <a:pt x="3084" y="1420"/>
                    <a:pt x="3108" y="1147"/>
                  </a:cubicBezTo>
                  <a:cubicBezTo>
                    <a:pt x="3310" y="1248"/>
                    <a:pt x="3570" y="1356"/>
                    <a:pt x="3776" y="1356"/>
                  </a:cubicBezTo>
                  <a:cubicBezTo>
                    <a:pt x="3837" y="1356"/>
                    <a:pt x="3893" y="1347"/>
                    <a:pt x="3941" y="1325"/>
                  </a:cubicBezTo>
                  <a:cubicBezTo>
                    <a:pt x="4049" y="1278"/>
                    <a:pt x="4120" y="1170"/>
                    <a:pt x="4144" y="1039"/>
                  </a:cubicBezTo>
                  <a:cubicBezTo>
                    <a:pt x="4203" y="492"/>
                    <a:pt x="3858" y="75"/>
                    <a:pt x="3846" y="51"/>
                  </a:cubicBezTo>
                  <a:cubicBezTo>
                    <a:pt x="3820" y="19"/>
                    <a:pt x="3776" y="0"/>
                    <a:pt x="373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215925" y="3484825"/>
              <a:ext cx="105075" cy="58025"/>
            </a:xfrm>
            <a:custGeom>
              <a:avLst/>
              <a:gdLst/>
              <a:ahLst/>
              <a:cxnLst/>
              <a:rect l="l" t="t" r="r" b="b"/>
              <a:pathLst>
                <a:path w="4203" h="2321" extrusionOk="0">
                  <a:moveTo>
                    <a:pt x="3720" y="0"/>
                  </a:moveTo>
                  <a:cubicBezTo>
                    <a:pt x="3687" y="0"/>
                    <a:pt x="3655" y="11"/>
                    <a:pt x="3631" y="35"/>
                  </a:cubicBezTo>
                  <a:cubicBezTo>
                    <a:pt x="3572" y="82"/>
                    <a:pt x="3560" y="189"/>
                    <a:pt x="3620" y="249"/>
                  </a:cubicBezTo>
                  <a:cubicBezTo>
                    <a:pt x="3620" y="261"/>
                    <a:pt x="3881" y="594"/>
                    <a:pt x="3846" y="1011"/>
                  </a:cubicBezTo>
                  <a:cubicBezTo>
                    <a:pt x="3846" y="1047"/>
                    <a:pt x="3822" y="1047"/>
                    <a:pt x="3822" y="1047"/>
                  </a:cubicBezTo>
                  <a:cubicBezTo>
                    <a:pt x="3811" y="1052"/>
                    <a:pt x="3795" y="1055"/>
                    <a:pt x="3777" y="1055"/>
                  </a:cubicBezTo>
                  <a:cubicBezTo>
                    <a:pt x="3636" y="1055"/>
                    <a:pt x="3303" y="907"/>
                    <a:pt x="3072" y="749"/>
                  </a:cubicBezTo>
                  <a:cubicBezTo>
                    <a:pt x="3048" y="737"/>
                    <a:pt x="3018" y="731"/>
                    <a:pt x="2989" y="731"/>
                  </a:cubicBezTo>
                  <a:cubicBezTo>
                    <a:pt x="2959" y="731"/>
                    <a:pt x="2929" y="737"/>
                    <a:pt x="2905" y="749"/>
                  </a:cubicBezTo>
                  <a:cubicBezTo>
                    <a:pt x="2846" y="785"/>
                    <a:pt x="2834" y="844"/>
                    <a:pt x="2834" y="904"/>
                  </a:cubicBezTo>
                  <a:cubicBezTo>
                    <a:pt x="2834" y="916"/>
                    <a:pt x="2893" y="1570"/>
                    <a:pt x="2453" y="1797"/>
                  </a:cubicBezTo>
                  <a:cubicBezTo>
                    <a:pt x="2415" y="1812"/>
                    <a:pt x="2377" y="1827"/>
                    <a:pt x="2340" y="1827"/>
                  </a:cubicBezTo>
                  <a:cubicBezTo>
                    <a:pt x="2318" y="1827"/>
                    <a:pt x="2296" y="1822"/>
                    <a:pt x="2274" y="1809"/>
                  </a:cubicBezTo>
                  <a:cubicBezTo>
                    <a:pt x="2012" y="1701"/>
                    <a:pt x="1762" y="1213"/>
                    <a:pt x="1679" y="1035"/>
                  </a:cubicBezTo>
                  <a:cubicBezTo>
                    <a:pt x="1667" y="987"/>
                    <a:pt x="1607" y="951"/>
                    <a:pt x="1548" y="951"/>
                  </a:cubicBezTo>
                  <a:cubicBezTo>
                    <a:pt x="1488" y="951"/>
                    <a:pt x="1441" y="975"/>
                    <a:pt x="1417" y="1035"/>
                  </a:cubicBezTo>
                  <a:cubicBezTo>
                    <a:pt x="1298" y="1273"/>
                    <a:pt x="929" y="1904"/>
                    <a:pt x="583" y="1999"/>
                  </a:cubicBezTo>
                  <a:cubicBezTo>
                    <a:pt x="565" y="2007"/>
                    <a:pt x="551" y="2009"/>
                    <a:pt x="540" y="2009"/>
                  </a:cubicBezTo>
                  <a:cubicBezTo>
                    <a:pt x="515" y="2009"/>
                    <a:pt x="505" y="1995"/>
                    <a:pt x="488" y="1987"/>
                  </a:cubicBezTo>
                  <a:cubicBezTo>
                    <a:pt x="369" y="1880"/>
                    <a:pt x="333" y="1499"/>
                    <a:pt x="345" y="1261"/>
                  </a:cubicBezTo>
                  <a:cubicBezTo>
                    <a:pt x="345" y="1166"/>
                    <a:pt x="286" y="1094"/>
                    <a:pt x="191" y="1094"/>
                  </a:cubicBezTo>
                  <a:cubicBezTo>
                    <a:pt x="107" y="1094"/>
                    <a:pt x="36" y="1154"/>
                    <a:pt x="36" y="1249"/>
                  </a:cubicBezTo>
                  <a:cubicBezTo>
                    <a:pt x="12" y="1380"/>
                    <a:pt x="0" y="1999"/>
                    <a:pt x="286" y="2225"/>
                  </a:cubicBezTo>
                  <a:cubicBezTo>
                    <a:pt x="333" y="2273"/>
                    <a:pt x="417" y="2321"/>
                    <a:pt x="524" y="2321"/>
                  </a:cubicBezTo>
                  <a:cubicBezTo>
                    <a:pt x="548" y="2321"/>
                    <a:pt x="595" y="2297"/>
                    <a:pt x="631" y="2273"/>
                  </a:cubicBezTo>
                  <a:cubicBezTo>
                    <a:pt x="1000" y="2154"/>
                    <a:pt x="1322" y="1701"/>
                    <a:pt x="1500" y="1404"/>
                  </a:cubicBezTo>
                  <a:cubicBezTo>
                    <a:pt x="1643" y="1642"/>
                    <a:pt x="1857" y="1975"/>
                    <a:pt x="2143" y="2082"/>
                  </a:cubicBezTo>
                  <a:cubicBezTo>
                    <a:pt x="2207" y="2097"/>
                    <a:pt x="2269" y="2106"/>
                    <a:pt x="2329" y="2106"/>
                  </a:cubicBezTo>
                  <a:cubicBezTo>
                    <a:pt x="2414" y="2106"/>
                    <a:pt x="2495" y="2089"/>
                    <a:pt x="2572" y="2047"/>
                  </a:cubicBezTo>
                  <a:cubicBezTo>
                    <a:pt x="2977" y="1844"/>
                    <a:pt x="3084" y="1428"/>
                    <a:pt x="3108" y="1142"/>
                  </a:cubicBezTo>
                  <a:cubicBezTo>
                    <a:pt x="3308" y="1242"/>
                    <a:pt x="3564" y="1356"/>
                    <a:pt x="3770" y="1356"/>
                  </a:cubicBezTo>
                  <a:cubicBezTo>
                    <a:pt x="3833" y="1356"/>
                    <a:pt x="3891" y="1346"/>
                    <a:pt x="3941" y="1320"/>
                  </a:cubicBezTo>
                  <a:cubicBezTo>
                    <a:pt x="4048" y="1273"/>
                    <a:pt x="4120" y="1166"/>
                    <a:pt x="4143" y="1035"/>
                  </a:cubicBezTo>
                  <a:cubicBezTo>
                    <a:pt x="4203" y="487"/>
                    <a:pt x="3858" y="70"/>
                    <a:pt x="3846" y="58"/>
                  </a:cubicBezTo>
                  <a:cubicBezTo>
                    <a:pt x="3817" y="23"/>
                    <a:pt x="3768" y="0"/>
                    <a:pt x="37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25425" y="3431750"/>
              <a:ext cx="16400" cy="33700"/>
            </a:xfrm>
            <a:custGeom>
              <a:avLst/>
              <a:gdLst/>
              <a:ahLst/>
              <a:cxnLst/>
              <a:rect l="l" t="t" r="r" b="b"/>
              <a:pathLst>
                <a:path w="656" h="1348" extrusionOk="0">
                  <a:moveTo>
                    <a:pt x="184" y="1"/>
                  </a:moveTo>
                  <a:cubicBezTo>
                    <a:pt x="163" y="1"/>
                    <a:pt x="141" y="5"/>
                    <a:pt x="120" y="14"/>
                  </a:cubicBezTo>
                  <a:cubicBezTo>
                    <a:pt x="48" y="62"/>
                    <a:pt x="1" y="157"/>
                    <a:pt x="48" y="229"/>
                  </a:cubicBezTo>
                  <a:cubicBezTo>
                    <a:pt x="120" y="384"/>
                    <a:pt x="322" y="848"/>
                    <a:pt x="274" y="1157"/>
                  </a:cubicBezTo>
                  <a:cubicBezTo>
                    <a:pt x="274" y="1253"/>
                    <a:pt x="322" y="1324"/>
                    <a:pt x="405" y="1348"/>
                  </a:cubicBezTo>
                  <a:lnTo>
                    <a:pt x="417" y="1348"/>
                  </a:lnTo>
                  <a:cubicBezTo>
                    <a:pt x="501" y="1348"/>
                    <a:pt x="560" y="1300"/>
                    <a:pt x="584" y="1205"/>
                  </a:cubicBezTo>
                  <a:cubicBezTo>
                    <a:pt x="655" y="729"/>
                    <a:pt x="346" y="122"/>
                    <a:pt x="334" y="98"/>
                  </a:cubicBezTo>
                  <a:cubicBezTo>
                    <a:pt x="299" y="36"/>
                    <a:pt x="244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16500" y="3481000"/>
              <a:ext cx="16400" cy="33575"/>
            </a:xfrm>
            <a:custGeom>
              <a:avLst/>
              <a:gdLst/>
              <a:ahLst/>
              <a:cxnLst/>
              <a:rect l="l" t="t" r="r" b="b"/>
              <a:pathLst>
                <a:path w="656" h="1343" extrusionOk="0">
                  <a:moveTo>
                    <a:pt x="180" y="0"/>
                  </a:moveTo>
                  <a:cubicBezTo>
                    <a:pt x="160" y="0"/>
                    <a:pt x="140" y="3"/>
                    <a:pt x="119" y="9"/>
                  </a:cubicBezTo>
                  <a:cubicBezTo>
                    <a:pt x="48" y="57"/>
                    <a:pt x="0" y="152"/>
                    <a:pt x="48" y="223"/>
                  </a:cubicBezTo>
                  <a:cubicBezTo>
                    <a:pt x="119" y="378"/>
                    <a:pt x="322" y="842"/>
                    <a:pt x="274" y="1164"/>
                  </a:cubicBezTo>
                  <a:cubicBezTo>
                    <a:pt x="274" y="1247"/>
                    <a:pt x="322" y="1319"/>
                    <a:pt x="405" y="1342"/>
                  </a:cubicBezTo>
                  <a:lnTo>
                    <a:pt x="417" y="1342"/>
                  </a:lnTo>
                  <a:cubicBezTo>
                    <a:pt x="500" y="1342"/>
                    <a:pt x="560" y="1283"/>
                    <a:pt x="584" y="1200"/>
                  </a:cubicBezTo>
                  <a:cubicBezTo>
                    <a:pt x="655" y="747"/>
                    <a:pt x="346" y="116"/>
                    <a:pt x="334" y="92"/>
                  </a:cubicBezTo>
                  <a:cubicBezTo>
                    <a:pt x="298" y="29"/>
                    <a:pt x="241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43575" y="3477450"/>
              <a:ext cx="16700" cy="33550"/>
            </a:xfrm>
            <a:custGeom>
              <a:avLst/>
              <a:gdLst/>
              <a:ahLst/>
              <a:cxnLst/>
              <a:rect l="l" t="t" r="r" b="b"/>
              <a:pathLst>
                <a:path w="668" h="1342" extrusionOk="0">
                  <a:moveTo>
                    <a:pt x="193" y="1"/>
                  </a:moveTo>
                  <a:cubicBezTo>
                    <a:pt x="173" y="1"/>
                    <a:pt x="152" y="7"/>
                    <a:pt x="132" y="20"/>
                  </a:cubicBezTo>
                  <a:cubicBezTo>
                    <a:pt x="48" y="68"/>
                    <a:pt x="1" y="151"/>
                    <a:pt x="48" y="234"/>
                  </a:cubicBezTo>
                  <a:cubicBezTo>
                    <a:pt x="132" y="389"/>
                    <a:pt x="322" y="853"/>
                    <a:pt x="275" y="1163"/>
                  </a:cubicBezTo>
                  <a:cubicBezTo>
                    <a:pt x="275" y="1258"/>
                    <a:pt x="322" y="1330"/>
                    <a:pt x="406" y="1342"/>
                  </a:cubicBezTo>
                  <a:lnTo>
                    <a:pt x="429" y="1342"/>
                  </a:lnTo>
                  <a:cubicBezTo>
                    <a:pt x="501" y="1342"/>
                    <a:pt x="560" y="1282"/>
                    <a:pt x="584" y="1211"/>
                  </a:cubicBezTo>
                  <a:cubicBezTo>
                    <a:pt x="668" y="734"/>
                    <a:pt x="346" y="127"/>
                    <a:pt x="334" y="91"/>
                  </a:cubicBezTo>
                  <a:cubicBezTo>
                    <a:pt x="300" y="40"/>
                    <a:pt x="247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41200" y="3526575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3" y="0"/>
                  </a:moveTo>
                  <a:cubicBezTo>
                    <a:pt x="161" y="0"/>
                    <a:pt x="140" y="6"/>
                    <a:pt x="120" y="20"/>
                  </a:cubicBezTo>
                  <a:cubicBezTo>
                    <a:pt x="48" y="67"/>
                    <a:pt x="1" y="151"/>
                    <a:pt x="48" y="234"/>
                  </a:cubicBezTo>
                  <a:cubicBezTo>
                    <a:pt x="120" y="389"/>
                    <a:pt x="310" y="853"/>
                    <a:pt x="263" y="1163"/>
                  </a:cubicBezTo>
                  <a:cubicBezTo>
                    <a:pt x="263" y="1258"/>
                    <a:pt x="310" y="1329"/>
                    <a:pt x="405" y="1341"/>
                  </a:cubicBezTo>
                  <a:lnTo>
                    <a:pt x="417" y="1341"/>
                  </a:lnTo>
                  <a:cubicBezTo>
                    <a:pt x="489" y="1341"/>
                    <a:pt x="548" y="1282"/>
                    <a:pt x="584" y="1210"/>
                  </a:cubicBezTo>
                  <a:cubicBezTo>
                    <a:pt x="655" y="746"/>
                    <a:pt x="346" y="127"/>
                    <a:pt x="322" y="91"/>
                  </a:cubicBezTo>
                  <a:cubicBezTo>
                    <a:pt x="296" y="40"/>
                    <a:pt x="240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120950" y="3542350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9" y="0"/>
                  </a:moveTo>
                  <a:cubicBezTo>
                    <a:pt x="167" y="0"/>
                    <a:pt x="143" y="6"/>
                    <a:pt x="120" y="20"/>
                  </a:cubicBezTo>
                  <a:cubicBezTo>
                    <a:pt x="49" y="55"/>
                    <a:pt x="1" y="151"/>
                    <a:pt x="49" y="222"/>
                  </a:cubicBezTo>
                  <a:cubicBezTo>
                    <a:pt x="120" y="389"/>
                    <a:pt x="322" y="853"/>
                    <a:pt x="275" y="1163"/>
                  </a:cubicBezTo>
                  <a:cubicBezTo>
                    <a:pt x="275" y="1246"/>
                    <a:pt x="322" y="1329"/>
                    <a:pt x="406" y="1341"/>
                  </a:cubicBezTo>
                  <a:lnTo>
                    <a:pt x="418" y="1341"/>
                  </a:lnTo>
                  <a:cubicBezTo>
                    <a:pt x="501" y="1341"/>
                    <a:pt x="561" y="1282"/>
                    <a:pt x="584" y="1210"/>
                  </a:cubicBezTo>
                  <a:cubicBezTo>
                    <a:pt x="656" y="746"/>
                    <a:pt x="346" y="115"/>
                    <a:pt x="334" y="91"/>
                  </a:cubicBezTo>
                  <a:cubicBezTo>
                    <a:pt x="300" y="40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50725" y="3569575"/>
              <a:ext cx="16400" cy="33400"/>
            </a:xfrm>
            <a:custGeom>
              <a:avLst/>
              <a:gdLst/>
              <a:ahLst/>
              <a:cxnLst/>
              <a:rect l="l" t="t" r="r" b="b"/>
              <a:pathLst>
                <a:path w="656" h="1336" extrusionOk="0">
                  <a:moveTo>
                    <a:pt x="186" y="0"/>
                  </a:moveTo>
                  <a:cubicBezTo>
                    <a:pt x="164" y="0"/>
                    <a:pt x="142" y="4"/>
                    <a:pt x="120" y="14"/>
                  </a:cubicBezTo>
                  <a:cubicBezTo>
                    <a:pt x="48" y="62"/>
                    <a:pt x="1" y="145"/>
                    <a:pt x="48" y="216"/>
                  </a:cubicBezTo>
                  <a:cubicBezTo>
                    <a:pt x="120" y="383"/>
                    <a:pt x="322" y="859"/>
                    <a:pt x="274" y="1157"/>
                  </a:cubicBezTo>
                  <a:cubicBezTo>
                    <a:pt x="274" y="1252"/>
                    <a:pt x="322" y="1324"/>
                    <a:pt x="405" y="1336"/>
                  </a:cubicBezTo>
                  <a:lnTo>
                    <a:pt x="417" y="1336"/>
                  </a:lnTo>
                  <a:cubicBezTo>
                    <a:pt x="501" y="1336"/>
                    <a:pt x="560" y="1276"/>
                    <a:pt x="584" y="1205"/>
                  </a:cubicBezTo>
                  <a:cubicBezTo>
                    <a:pt x="655" y="728"/>
                    <a:pt x="346" y="121"/>
                    <a:pt x="334" y="85"/>
                  </a:cubicBezTo>
                  <a:cubicBezTo>
                    <a:pt x="299" y="33"/>
                    <a:pt x="245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942075" y="3222875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60" y="1"/>
                  </a:moveTo>
                  <a:cubicBezTo>
                    <a:pt x="92" y="1"/>
                    <a:pt x="41" y="52"/>
                    <a:pt x="12" y="118"/>
                  </a:cubicBezTo>
                  <a:cubicBezTo>
                    <a:pt x="0" y="202"/>
                    <a:pt x="48" y="273"/>
                    <a:pt x="119" y="309"/>
                  </a:cubicBezTo>
                  <a:cubicBezTo>
                    <a:pt x="286" y="368"/>
                    <a:pt x="762" y="547"/>
                    <a:pt x="953" y="785"/>
                  </a:cubicBezTo>
                  <a:cubicBezTo>
                    <a:pt x="989" y="821"/>
                    <a:pt x="1024" y="845"/>
                    <a:pt x="1072" y="845"/>
                  </a:cubicBezTo>
                  <a:cubicBezTo>
                    <a:pt x="1108" y="845"/>
                    <a:pt x="1143" y="833"/>
                    <a:pt x="1167" y="785"/>
                  </a:cubicBezTo>
                  <a:cubicBezTo>
                    <a:pt x="1239" y="738"/>
                    <a:pt x="1250" y="630"/>
                    <a:pt x="1191" y="571"/>
                  </a:cubicBezTo>
                  <a:cubicBezTo>
                    <a:pt x="905" y="214"/>
                    <a:pt x="238" y="23"/>
                    <a:pt x="215" y="11"/>
                  </a:cubicBezTo>
                  <a:cubicBezTo>
                    <a:pt x="195" y="4"/>
                    <a:pt x="177" y="1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972125" y="3262775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59" y="0"/>
                  </a:moveTo>
                  <a:cubicBezTo>
                    <a:pt x="92" y="0"/>
                    <a:pt x="44" y="49"/>
                    <a:pt x="25" y="106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37" y="844"/>
                    <a:pt x="1072" y="844"/>
                  </a:cubicBezTo>
                  <a:cubicBezTo>
                    <a:pt x="1108" y="844"/>
                    <a:pt x="1132" y="820"/>
                    <a:pt x="1168" y="773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894" y="213"/>
                    <a:pt x="239" y="23"/>
                    <a:pt x="215" y="11"/>
                  </a:cubicBezTo>
                  <a:cubicBezTo>
                    <a:pt x="195" y="3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988200" y="3240450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59" y="0"/>
                  </a:moveTo>
                  <a:cubicBezTo>
                    <a:pt x="92" y="0"/>
                    <a:pt x="41" y="49"/>
                    <a:pt x="13" y="106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25" y="844"/>
                    <a:pt x="1072" y="844"/>
                  </a:cubicBezTo>
                  <a:cubicBezTo>
                    <a:pt x="1108" y="844"/>
                    <a:pt x="1132" y="820"/>
                    <a:pt x="1168" y="773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906" y="213"/>
                    <a:pt x="239" y="23"/>
                    <a:pt x="215" y="11"/>
                  </a:cubicBezTo>
                  <a:cubicBezTo>
                    <a:pt x="195" y="3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022150" y="3275700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165" y="0"/>
                  </a:moveTo>
                  <a:cubicBezTo>
                    <a:pt x="98" y="0"/>
                    <a:pt x="42" y="52"/>
                    <a:pt x="12" y="113"/>
                  </a:cubicBezTo>
                  <a:cubicBezTo>
                    <a:pt x="0" y="196"/>
                    <a:pt x="48" y="280"/>
                    <a:pt x="119" y="303"/>
                  </a:cubicBezTo>
                  <a:cubicBezTo>
                    <a:pt x="286" y="363"/>
                    <a:pt x="762" y="541"/>
                    <a:pt x="953" y="780"/>
                  </a:cubicBezTo>
                  <a:cubicBezTo>
                    <a:pt x="976" y="827"/>
                    <a:pt x="1024" y="839"/>
                    <a:pt x="1072" y="839"/>
                  </a:cubicBezTo>
                  <a:cubicBezTo>
                    <a:pt x="1119" y="839"/>
                    <a:pt x="1143" y="827"/>
                    <a:pt x="1155" y="780"/>
                  </a:cubicBezTo>
                  <a:cubicBezTo>
                    <a:pt x="1238" y="744"/>
                    <a:pt x="1250" y="637"/>
                    <a:pt x="1191" y="577"/>
                  </a:cubicBezTo>
                  <a:cubicBezTo>
                    <a:pt x="893" y="220"/>
                    <a:pt x="238" y="30"/>
                    <a:pt x="202" y="6"/>
                  </a:cubicBezTo>
                  <a:cubicBezTo>
                    <a:pt x="190" y="2"/>
                    <a:pt x="177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019750" y="3301575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167" y="0"/>
                  </a:moveTo>
                  <a:cubicBezTo>
                    <a:pt x="96" y="0"/>
                    <a:pt x="44" y="43"/>
                    <a:pt x="25" y="102"/>
                  </a:cubicBezTo>
                  <a:cubicBezTo>
                    <a:pt x="1" y="197"/>
                    <a:pt x="48" y="268"/>
                    <a:pt x="120" y="304"/>
                  </a:cubicBezTo>
                  <a:cubicBezTo>
                    <a:pt x="287" y="364"/>
                    <a:pt x="763" y="542"/>
                    <a:pt x="953" y="780"/>
                  </a:cubicBezTo>
                  <a:cubicBezTo>
                    <a:pt x="989" y="816"/>
                    <a:pt x="1037" y="840"/>
                    <a:pt x="1072" y="840"/>
                  </a:cubicBezTo>
                  <a:cubicBezTo>
                    <a:pt x="1120" y="840"/>
                    <a:pt x="1156" y="816"/>
                    <a:pt x="1168" y="769"/>
                  </a:cubicBezTo>
                  <a:cubicBezTo>
                    <a:pt x="1239" y="733"/>
                    <a:pt x="1251" y="626"/>
                    <a:pt x="1191" y="566"/>
                  </a:cubicBezTo>
                  <a:cubicBezTo>
                    <a:pt x="918" y="209"/>
                    <a:pt x="239" y="18"/>
                    <a:pt x="215" y="7"/>
                  </a:cubicBezTo>
                  <a:cubicBezTo>
                    <a:pt x="198" y="2"/>
                    <a:pt x="18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060250" y="3298025"/>
              <a:ext cx="31575" cy="21000"/>
            </a:xfrm>
            <a:custGeom>
              <a:avLst/>
              <a:gdLst/>
              <a:ahLst/>
              <a:cxnLst/>
              <a:rect l="l" t="t" r="r" b="b"/>
              <a:pathLst>
                <a:path w="1263" h="840" extrusionOk="0">
                  <a:moveTo>
                    <a:pt x="176" y="0"/>
                  </a:moveTo>
                  <a:cubicBezTo>
                    <a:pt x="107" y="0"/>
                    <a:pt x="44" y="52"/>
                    <a:pt x="24" y="113"/>
                  </a:cubicBezTo>
                  <a:cubicBezTo>
                    <a:pt x="0" y="208"/>
                    <a:pt x="48" y="280"/>
                    <a:pt x="131" y="303"/>
                  </a:cubicBezTo>
                  <a:cubicBezTo>
                    <a:pt x="286" y="363"/>
                    <a:pt x="762" y="541"/>
                    <a:pt x="953" y="780"/>
                  </a:cubicBezTo>
                  <a:cubicBezTo>
                    <a:pt x="988" y="827"/>
                    <a:pt x="1036" y="839"/>
                    <a:pt x="1084" y="839"/>
                  </a:cubicBezTo>
                  <a:cubicBezTo>
                    <a:pt x="1107" y="839"/>
                    <a:pt x="1143" y="827"/>
                    <a:pt x="1167" y="780"/>
                  </a:cubicBezTo>
                  <a:cubicBezTo>
                    <a:pt x="1238" y="744"/>
                    <a:pt x="1262" y="637"/>
                    <a:pt x="1203" y="577"/>
                  </a:cubicBezTo>
                  <a:cubicBezTo>
                    <a:pt x="917" y="220"/>
                    <a:pt x="250" y="29"/>
                    <a:pt x="214" y="6"/>
                  </a:cubicBezTo>
                  <a:cubicBezTo>
                    <a:pt x="202" y="2"/>
                    <a:pt x="18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0"/>
          <p:cNvGrpSpPr/>
          <p:nvPr/>
        </p:nvGrpSpPr>
        <p:grpSpPr>
          <a:xfrm rot="1264144">
            <a:off x="6249609" y="3480493"/>
            <a:ext cx="2372940" cy="1406681"/>
            <a:chOff x="1704975" y="2728275"/>
            <a:chExt cx="1159200" cy="687175"/>
          </a:xfrm>
        </p:grpSpPr>
        <p:sp>
          <p:nvSpPr>
            <p:cNvPr id="412" name="Google Shape;412;p30"/>
            <p:cNvSpPr/>
            <p:nvPr/>
          </p:nvSpPr>
          <p:spPr>
            <a:xfrm>
              <a:off x="1759125" y="2926400"/>
              <a:ext cx="855800" cy="485175"/>
            </a:xfrm>
            <a:custGeom>
              <a:avLst/>
              <a:gdLst/>
              <a:ahLst/>
              <a:cxnLst/>
              <a:rect l="l" t="t" r="r" b="b"/>
              <a:pathLst>
                <a:path w="34232" h="19407" extrusionOk="0">
                  <a:moveTo>
                    <a:pt x="24236" y="1"/>
                  </a:moveTo>
                  <a:cubicBezTo>
                    <a:pt x="16631" y="1"/>
                    <a:pt x="5121" y="3095"/>
                    <a:pt x="5121" y="3095"/>
                  </a:cubicBezTo>
                  <a:cubicBezTo>
                    <a:pt x="2894" y="3381"/>
                    <a:pt x="1" y="12489"/>
                    <a:pt x="6204" y="18693"/>
                  </a:cubicBezTo>
                  <a:cubicBezTo>
                    <a:pt x="6707" y="19199"/>
                    <a:pt x="8058" y="19406"/>
                    <a:pt x="9887" y="19406"/>
                  </a:cubicBezTo>
                  <a:cubicBezTo>
                    <a:pt x="16320" y="19406"/>
                    <a:pt x="28666" y="16833"/>
                    <a:pt x="30826" y="15609"/>
                  </a:cubicBezTo>
                  <a:cubicBezTo>
                    <a:pt x="33588" y="14025"/>
                    <a:pt x="34231" y="5215"/>
                    <a:pt x="30076" y="1357"/>
                  </a:cubicBezTo>
                  <a:cubicBezTo>
                    <a:pt x="29014" y="368"/>
                    <a:pt x="26857" y="1"/>
                    <a:pt x="24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800800" y="2922525"/>
              <a:ext cx="794775" cy="492925"/>
            </a:xfrm>
            <a:custGeom>
              <a:avLst/>
              <a:gdLst/>
              <a:ahLst/>
              <a:cxnLst/>
              <a:rect l="l" t="t" r="r" b="b"/>
              <a:pathLst>
                <a:path w="31791" h="19717" extrusionOk="0">
                  <a:moveTo>
                    <a:pt x="22575" y="321"/>
                  </a:moveTo>
                  <a:cubicBezTo>
                    <a:pt x="25433" y="321"/>
                    <a:pt x="27373" y="762"/>
                    <a:pt x="28326" y="1655"/>
                  </a:cubicBezTo>
                  <a:cubicBezTo>
                    <a:pt x="30945" y="4096"/>
                    <a:pt x="31481" y="8287"/>
                    <a:pt x="31148" y="11156"/>
                  </a:cubicBezTo>
                  <a:cubicBezTo>
                    <a:pt x="30898" y="13395"/>
                    <a:pt x="30124" y="15073"/>
                    <a:pt x="29100" y="15657"/>
                  </a:cubicBezTo>
                  <a:cubicBezTo>
                    <a:pt x="26885" y="16907"/>
                    <a:pt x="14598" y="19431"/>
                    <a:pt x="8216" y="19431"/>
                  </a:cubicBezTo>
                  <a:cubicBezTo>
                    <a:pt x="5823" y="19431"/>
                    <a:pt x="4954" y="19062"/>
                    <a:pt x="4656" y="18764"/>
                  </a:cubicBezTo>
                  <a:cubicBezTo>
                    <a:pt x="810" y="14907"/>
                    <a:pt x="334" y="9549"/>
                    <a:pt x="1561" y="5965"/>
                  </a:cubicBezTo>
                  <a:cubicBezTo>
                    <a:pt x="2061" y="4501"/>
                    <a:pt x="2811" y="3512"/>
                    <a:pt x="3501" y="3417"/>
                  </a:cubicBezTo>
                  <a:cubicBezTo>
                    <a:pt x="3620" y="3381"/>
                    <a:pt x="15074" y="321"/>
                    <a:pt x="22575" y="321"/>
                  </a:cubicBezTo>
                  <a:close/>
                  <a:moveTo>
                    <a:pt x="22575" y="0"/>
                  </a:moveTo>
                  <a:cubicBezTo>
                    <a:pt x="15038" y="0"/>
                    <a:pt x="3525" y="3060"/>
                    <a:pt x="3442" y="3096"/>
                  </a:cubicBezTo>
                  <a:cubicBezTo>
                    <a:pt x="2656" y="3203"/>
                    <a:pt x="1822" y="4251"/>
                    <a:pt x="1263" y="5846"/>
                  </a:cubicBezTo>
                  <a:cubicBezTo>
                    <a:pt x="1" y="9525"/>
                    <a:pt x="489" y="15014"/>
                    <a:pt x="4442" y="18955"/>
                  </a:cubicBezTo>
                  <a:cubicBezTo>
                    <a:pt x="4942" y="19467"/>
                    <a:pt x="6180" y="19717"/>
                    <a:pt x="8204" y="19717"/>
                  </a:cubicBezTo>
                  <a:cubicBezTo>
                    <a:pt x="14634" y="19717"/>
                    <a:pt x="27004" y="17157"/>
                    <a:pt x="29231" y="15895"/>
                  </a:cubicBezTo>
                  <a:cubicBezTo>
                    <a:pt x="30350" y="15252"/>
                    <a:pt x="31183" y="13478"/>
                    <a:pt x="31445" y="11156"/>
                  </a:cubicBezTo>
                  <a:cubicBezTo>
                    <a:pt x="31791" y="8227"/>
                    <a:pt x="31231" y="3893"/>
                    <a:pt x="28516" y="1393"/>
                  </a:cubicBezTo>
                  <a:cubicBezTo>
                    <a:pt x="27516" y="464"/>
                    <a:pt x="25528" y="0"/>
                    <a:pt x="2257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704975" y="2728275"/>
              <a:ext cx="1159200" cy="498200"/>
            </a:xfrm>
            <a:custGeom>
              <a:avLst/>
              <a:gdLst/>
              <a:ahLst/>
              <a:cxnLst/>
              <a:rect l="l" t="t" r="r" b="b"/>
              <a:pathLst>
                <a:path w="46368" h="19928" extrusionOk="0">
                  <a:moveTo>
                    <a:pt x="34596" y="1"/>
                  </a:moveTo>
                  <a:cubicBezTo>
                    <a:pt x="33437" y="1"/>
                    <a:pt x="33384" y="4237"/>
                    <a:pt x="28754" y="7127"/>
                  </a:cubicBezTo>
                  <a:cubicBezTo>
                    <a:pt x="28754" y="7127"/>
                    <a:pt x="27181" y="6609"/>
                    <a:pt x="24085" y="6609"/>
                  </a:cubicBezTo>
                  <a:cubicBezTo>
                    <a:pt x="20526" y="6609"/>
                    <a:pt x="14954" y="7293"/>
                    <a:pt x="7441" y="10235"/>
                  </a:cubicBezTo>
                  <a:cubicBezTo>
                    <a:pt x="1500" y="12556"/>
                    <a:pt x="0" y="17962"/>
                    <a:pt x="8061" y="19462"/>
                  </a:cubicBezTo>
                  <a:cubicBezTo>
                    <a:pt x="9741" y="19779"/>
                    <a:pt x="11457" y="19927"/>
                    <a:pt x="13167" y="19927"/>
                  </a:cubicBezTo>
                  <a:cubicBezTo>
                    <a:pt x="19925" y="19927"/>
                    <a:pt x="26594" y="17618"/>
                    <a:pt x="30671" y="14330"/>
                  </a:cubicBezTo>
                  <a:cubicBezTo>
                    <a:pt x="32885" y="12544"/>
                    <a:pt x="33123" y="10770"/>
                    <a:pt x="34897" y="10127"/>
                  </a:cubicBezTo>
                  <a:cubicBezTo>
                    <a:pt x="35179" y="10027"/>
                    <a:pt x="35465" y="9980"/>
                    <a:pt x="35786" y="9980"/>
                  </a:cubicBezTo>
                  <a:cubicBezTo>
                    <a:pt x="36835" y="9980"/>
                    <a:pt x="38256" y="10481"/>
                    <a:pt x="41100" y="11247"/>
                  </a:cubicBezTo>
                  <a:cubicBezTo>
                    <a:pt x="41718" y="11411"/>
                    <a:pt x="42241" y="11484"/>
                    <a:pt x="42678" y="11484"/>
                  </a:cubicBezTo>
                  <a:cubicBezTo>
                    <a:pt x="46367" y="11484"/>
                    <a:pt x="43820" y="6250"/>
                    <a:pt x="38603" y="6250"/>
                  </a:cubicBezTo>
                  <a:cubicBezTo>
                    <a:pt x="37586" y="6250"/>
                    <a:pt x="36468" y="6449"/>
                    <a:pt x="35274" y="6924"/>
                  </a:cubicBezTo>
                  <a:lnTo>
                    <a:pt x="35274" y="6924"/>
                  </a:lnTo>
                  <a:cubicBezTo>
                    <a:pt x="35643" y="6772"/>
                    <a:pt x="39045" y="5231"/>
                    <a:pt x="36135" y="1353"/>
                  </a:cubicBezTo>
                  <a:cubicBezTo>
                    <a:pt x="35410" y="398"/>
                    <a:pt x="34951" y="1"/>
                    <a:pt x="34596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2536325" y="2782875"/>
              <a:ext cx="47350" cy="69725"/>
            </a:xfrm>
            <a:custGeom>
              <a:avLst/>
              <a:gdLst/>
              <a:ahLst/>
              <a:cxnLst/>
              <a:rect l="l" t="t" r="r" b="b"/>
              <a:pathLst>
                <a:path w="1894" h="2789" extrusionOk="0">
                  <a:moveTo>
                    <a:pt x="1726" y="0"/>
                  </a:moveTo>
                  <a:cubicBezTo>
                    <a:pt x="1643" y="0"/>
                    <a:pt x="1584" y="57"/>
                    <a:pt x="1584" y="133"/>
                  </a:cubicBezTo>
                  <a:cubicBezTo>
                    <a:pt x="1477" y="1490"/>
                    <a:pt x="95" y="2502"/>
                    <a:pt x="84" y="2514"/>
                  </a:cubicBezTo>
                  <a:cubicBezTo>
                    <a:pt x="12" y="2562"/>
                    <a:pt x="0" y="2657"/>
                    <a:pt x="48" y="2729"/>
                  </a:cubicBezTo>
                  <a:cubicBezTo>
                    <a:pt x="72" y="2776"/>
                    <a:pt x="119" y="2788"/>
                    <a:pt x="167" y="2788"/>
                  </a:cubicBezTo>
                  <a:cubicBezTo>
                    <a:pt x="203" y="2788"/>
                    <a:pt x="226" y="2788"/>
                    <a:pt x="262" y="2776"/>
                  </a:cubicBezTo>
                  <a:cubicBezTo>
                    <a:pt x="322" y="2729"/>
                    <a:pt x="1774" y="1669"/>
                    <a:pt x="1881" y="169"/>
                  </a:cubicBezTo>
                  <a:cubicBezTo>
                    <a:pt x="1893" y="73"/>
                    <a:pt x="1834" y="2"/>
                    <a:pt x="1750" y="2"/>
                  </a:cubicBezTo>
                  <a:cubicBezTo>
                    <a:pt x="1742" y="1"/>
                    <a:pt x="1734" y="0"/>
                    <a:pt x="172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2565775" y="2795875"/>
              <a:ext cx="50350" cy="78150"/>
            </a:xfrm>
            <a:custGeom>
              <a:avLst/>
              <a:gdLst/>
              <a:ahLst/>
              <a:cxnLst/>
              <a:rect l="l" t="t" r="r" b="b"/>
              <a:pathLst>
                <a:path w="2014" h="3126" extrusionOk="0">
                  <a:moveTo>
                    <a:pt x="1662" y="1"/>
                  </a:moveTo>
                  <a:cubicBezTo>
                    <a:pt x="1648" y="1"/>
                    <a:pt x="1635" y="2"/>
                    <a:pt x="1620" y="6"/>
                  </a:cubicBezTo>
                  <a:cubicBezTo>
                    <a:pt x="1549" y="18"/>
                    <a:pt x="1489" y="89"/>
                    <a:pt x="1501" y="184"/>
                  </a:cubicBezTo>
                  <a:cubicBezTo>
                    <a:pt x="1703" y="1268"/>
                    <a:pt x="1596" y="2042"/>
                    <a:pt x="1180" y="2459"/>
                  </a:cubicBezTo>
                  <a:cubicBezTo>
                    <a:pt x="878" y="2769"/>
                    <a:pt x="471" y="2808"/>
                    <a:pt x="283" y="2808"/>
                  </a:cubicBezTo>
                  <a:cubicBezTo>
                    <a:pt x="218" y="2808"/>
                    <a:pt x="179" y="2804"/>
                    <a:pt x="179" y="2804"/>
                  </a:cubicBezTo>
                  <a:cubicBezTo>
                    <a:pt x="96" y="2804"/>
                    <a:pt x="13" y="2840"/>
                    <a:pt x="1" y="2935"/>
                  </a:cubicBezTo>
                  <a:cubicBezTo>
                    <a:pt x="1" y="3018"/>
                    <a:pt x="49" y="3101"/>
                    <a:pt x="132" y="3113"/>
                  </a:cubicBezTo>
                  <a:cubicBezTo>
                    <a:pt x="132" y="3113"/>
                    <a:pt x="215" y="3125"/>
                    <a:pt x="299" y="3125"/>
                  </a:cubicBezTo>
                  <a:cubicBezTo>
                    <a:pt x="549" y="3125"/>
                    <a:pt x="1025" y="3066"/>
                    <a:pt x="1382" y="2661"/>
                  </a:cubicBezTo>
                  <a:cubicBezTo>
                    <a:pt x="1882" y="2173"/>
                    <a:pt x="2013" y="1316"/>
                    <a:pt x="1799" y="125"/>
                  </a:cubicBezTo>
                  <a:cubicBezTo>
                    <a:pt x="1789" y="54"/>
                    <a:pt x="1736" y="1"/>
                    <a:pt x="166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2633350" y="2942900"/>
              <a:ext cx="101825" cy="37675"/>
            </a:xfrm>
            <a:custGeom>
              <a:avLst/>
              <a:gdLst/>
              <a:ahLst/>
              <a:cxnLst/>
              <a:rect l="l" t="t" r="r" b="b"/>
              <a:pathLst>
                <a:path w="4073" h="1507" extrusionOk="0">
                  <a:moveTo>
                    <a:pt x="1276" y="0"/>
                  </a:moveTo>
                  <a:cubicBezTo>
                    <a:pt x="928" y="0"/>
                    <a:pt x="547" y="45"/>
                    <a:pt x="132" y="149"/>
                  </a:cubicBezTo>
                  <a:cubicBezTo>
                    <a:pt x="48" y="161"/>
                    <a:pt x="1" y="257"/>
                    <a:pt x="24" y="328"/>
                  </a:cubicBezTo>
                  <a:cubicBezTo>
                    <a:pt x="35" y="392"/>
                    <a:pt x="94" y="437"/>
                    <a:pt x="174" y="437"/>
                  </a:cubicBezTo>
                  <a:cubicBezTo>
                    <a:pt x="184" y="437"/>
                    <a:pt x="193" y="436"/>
                    <a:pt x="203" y="435"/>
                  </a:cubicBezTo>
                  <a:cubicBezTo>
                    <a:pt x="598" y="337"/>
                    <a:pt x="957" y="295"/>
                    <a:pt x="1282" y="295"/>
                  </a:cubicBezTo>
                  <a:cubicBezTo>
                    <a:pt x="2960" y="295"/>
                    <a:pt x="3735" y="1397"/>
                    <a:pt x="3775" y="1447"/>
                  </a:cubicBezTo>
                  <a:cubicBezTo>
                    <a:pt x="3799" y="1471"/>
                    <a:pt x="3846" y="1507"/>
                    <a:pt x="3894" y="1507"/>
                  </a:cubicBezTo>
                  <a:cubicBezTo>
                    <a:pt x="3918" y="1507"/>
                    <a:pt x="3953" y="1507"/>
                    <a:pt x="3977" y="1495"/>
                  </a:cubicBezTo>
                  <a:cubicBezTo>
                    <a:pt x="4061" y="1447"/>
                    <a:pt x="4073" y="1352"/>
                    <a:pt x="4025" y="1281"/>
                  </a:cubicBezTo>
                  <a:cubicBezTo>
                    <a:pt x="4025" y="1270"/>
                    <a:pt x="3137" y="0"/>
                    <a:pt x="12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631575" y="2910875"/>
              <a:ext cx="106575" cy="26850"/>
            </a:xfrm>
            <a:custGeom>
              <a:avLst/>
              <a:gdLst/>
              <a:ahLst/>
              <a:cxnLst/>
              <a:rect l="l" t="t" r="r" b="b"/>
              <a:pathLst>
                <a:path w="4263" h="1074" extrusionOk="0">
                  <a:moveTo>
                    <a:pt x="1631" y="0"/>
                  </a:moveTo>
                  <a:cubicBezTo>
                    <a:pt x="816" y="0"/>
                    <a:pt x="173" y="162"/>
                    <a:pt x="119" y="180"/>
                  </a:cubicBezTo>
                  <a:cubicBezTo>
                    <a:pt x="48" y="192"/>
                    <a:pt x="0" y="287"/>
                    <a:pt x="24" y="359"/>
                  </a:cubicBezTo>
                  <a:cubicBezTo>
                    <a:pt x="35" y="423"/>
                    <a:pt x="103" y="468"/>
                    <a:pt x="177" y="468"/>
                  </a:cubicBezTo>
                  <a:cubicBezTo>
                    <a:pt x="185" y="468"/>
                    <a:pt x="194" y="467"/>
                    <a:pt x="203" y="466"/>
                  </a:cubicBezTo>
                  <a:cubicBezTo>
                    <a:pt x="215" y="466"/>
                    <a:pt x="843" y="308"/>
                    <a:pt x="1636" y="308"/>
                  </a:cubicBezTo>
                  <a:cubicBezTo>
                    <a:pt x="2398" y="308"/>
                    <a:pt x="3312" y="454"/>
                    <a:pt x="3977" y="1026"/>
                  </a:cubicBezTo>
                  <a:cubicBezTo>
                    <a:pt x="4013" y="1061"/>
                    <a:pt x="4048" y="1073"/>
                    <a:pt x="4084" y="1073"/>
                  </a:cubicBezTo>
                  <a:cubicBezTo>
                    <a:pt x="4132" y="1073"/>
                    <a:pt x="4167" y="1061"/>
                    <a:pt x="4203" y="1014"/>
                  </a:cubicBezTo>
                  <a:cubicBezTo>
                    <a:pt x="4263" y="954"/>
                    <a:pt x="4251" y="871"/>
                    <a:pt x="4191" y="811"/>
                  </a:cubicBezTo>
                  <a:cubicBezTo>
                    <a:pt x="3450" y="165"/>
                    <a:pt x="2453" y="0"/>
                    <a:pt x="163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2055000" y="2899575"/>
              <a:ext cx="215225" cy="274175"/>
            </a:xfrm>
            <a:custGeom>
              <a:avLst/>
              <a:gdLst/>
              <a:ahLst/>
              <a:cxnLst/>
              <a:rect l="l" t="t" r="r" b="b"/>
              <a:pathLst>
                <a:path w="8609" h="10967" extrusionOk="0">
                  <a:moveTo>
                    <a:pt x="2029" y="1"/>
                  </a:moveTo>
                  <a:cubicBezTo>
                    <a:pt x="2004" y="1"/>
                    <a:pt x="1978" y="9"/>
                    <a:pt x="1953" y="25"/>
                  </a:cubicBezTo>
                  <a:cubicBezTo>
                    <a:pt x="1894" y="49"/>
                    <a:pt x="620" y="823"/>
                    <a:pt x="251" y="2347"/>
                  </a:cubicBezTo>
                  <a:cubicBezTo>
                    <a:pt x="1" y="3430"/>
                    <a:pt x="251" y="4609"/>
                    <a:pt x="1025" y="5847"/>
                  </a:cubicBezTo>
                  <a:cubicBezTo>
                    <a:pt x="1037" y="5883"/>
                    <a:pt x="3418" y="10074"/>
                    <a:pt x="8418" y="10967"/>
                  </a:cubicBezTo>
                  <a:lnTo>
                    <a:pt x="8454" y="10967"/>
                  </a:lnTo>
                  <a:cubicBezTo>
                    <a:pt x="8526" y="10967"/>
                    <a:pt x="8597" y="10919"/>
                    <a:pt x="8597" y="10836"/>
                  </a:cubicBezTo>
                  <a:cubicBezTo>
                    <a:pt x="8609" y="10753"/>
                    <a:pt x="8573" y="10681"/>
                    <a:pt x="8478" y="10657"/>
                  </a:cubicBezTo>
                  <a:cubicBezTo>
                    <a:pt x="3632" y="9788"/>
                    <a:pt x="1322" y="5716"/>
                    <a:pt x="1299" y="5681"/>
                  </a:cubicBezTo>
                  <a:cubicBezTo>
                    <a:pt x="548" y="4514"/>
                    <a:pt x="310" y="3418"/>
                    <a:pt x="548" y="2418"/>
                  </a:cubicBezTo>
                  <a:cubicBezTo>
                    <a:pt x="882" y="1013"/>
                    <a:pt x="2084" y="287"/>
                    <a:pt x="2096" y="287"/>
                  </a:cubicBezTo>
                  <a:cubicBezTo>
                    <a:pt x="2168" y="251"/>
                    <a:pt x="2203" y="156"/>
                    <a:pt x="2156" y="85"/>
                  </a:cubicBezTo>
                  <a:cubicBezTo>
                    <a:pt x="2125" y="30"/>
                    <a:pt x="2078" y="1"/>
                    <a:pt x="202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878200" y="2952350"/>
              <a:ext cx="222975" cy="257125"/>
            </a:xfrm>
            <a:custGeom>
              <a:avLst/>
              <a:gdLst/>
              <a:ahLst/>
              <a:cxnLst/>
              <a:rect l="l" t="t" r="r" b="b"/>
              <a:pathLst>
                <a:path w="8919" h="10285" extrusionOk="0">
                  <a:moveTo>
                    <a:pt x="3590" y="1"/>
                  </a:moveTo>
                  <a:cubicBezTo>
                    <a:pt x="3554" y="1"/>
                    <a:pt x="3519" y="15"/>
                    <a:pt x="3489" y="45"/>
                  </a:cubicBezTo>
                  <a:cubicBezTo>
                    <a:pt x="3334" y="188"/>
                    <a:pt x="0" y="3772"/>
                    <a:pt x="1501" y="5844"/>
                  </a:cubicBezTo>
                  <a:cubicBezTo>
                    <a:pt x="1560" y="5975"/>
                    <a:pt x="3048" y="9106"/>
                    <a:pt x="8728" y="10285"/>
                  </a:cubicBezTo>
                  <a:lnTo>
                    <a:pt x="8752" y="10285"/>
                  </a:lnTo>
                  <a:cubicBezTo>
                    <a:pt x="8823" y="10285"/>
                    <a:pt x="8883" y="10237"/>
                    <a:pt x="8906" y="10166"/>
                  </a:cubicBezTo>
                  <a:cubicBezTo>
                    <a:pt x="8918" y="10082"/>
                    <a:pt x="8871" y="9999"/>
                    <a:pt x="8787" y="9987"/>
                  </a:cubicBezTo>
                  <a:cubicBezTo>
                    <a:pt x="3263" y="8832"/>
                    <a:pt x="1786" y="5760"/>
                    <a:pt x="1763" y="5701"/>
                  </a:cubicBezTo>
                  <a:cubicBezTo>
                    <a:pt x="393" y="3808"/>
                    <a:pt x="3668" y="283"/>
                    <a:pt x="3691" y="248"/>
                  </a:cubicBezTo>
                  <a:cubicBezTo>
                    <a:pt x="3751" y="188"/>
                    <a:pt x="3751" y="105"/>
                    <a:pt x="3691" y="45"/>
                  </a:cubicBezTo>
                  <a:cubicBezTo>
                    <a:pt x="3662" y="15"/>
                    <a:pt x="3626" y="1"/>
                    <a:pt x="359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796350" y="2951050"/>
              <a:ext cx="679875" cy="198300"/>
            </a:xfrm>
            <a:custGeom>
              <a:avLst/>
              <a:gdLst/>
              <a:ahLst/>
              <a:cxnLst/>
              <a:rect l="l" t="t" r="r" b="b"/>
              <a:pathLst>
                <a:path w="27195" h="7932" extrusionOk="0">
                  <a:moveTo>
                    <a:pt x="27025" y="0"/>
                  </a:moveTo>
                  <a:cubicBezTo>
                    <a:pt x="27018" y="0"/>
                    <a:pt x="27011" y="1"/>
                    <a:pt x="27004" y="2"/>
                  </a:cubicBezTo>
                  <a:cubicBezTo>
                    <a:pt x="16252" y="1574"/>
                    <a:pt x="286" y="7574"/>
                    <a:pt x="119" y="7634"/>
                  </a:cubicBezTo>
                  <a:cubicBezTo>
                    <a:pt x="48" y="7670"/>
                    <a:pt x="0" y="7753"/>
                    <a:pt x="36" y="7824"/>
                  </a:cubicBezTo>
                  <a:cubicBezTo>
                    <a:pt x="60" y="7896"/>
                    <a:pt x="119" y="7932"/>
                    <a:pt x="179" y="7932"/>
                  </a:cubicBezTo>
                  <a:cubicBezTo>
                    <a:pt x="191" y="7932"/>
                    <a:pt x="215" y="7932"/>
                    <a:pt x="238" y="7920"/>
                  </a:cubicBezTo>
                  <a:cubicBezTo>
                    <a:pt x="393" y="7860"/>
                    <a:pt x="16348" y="1883"/>
                    <a:pt x="27039" y="312"/>
                  </a:cubicBezTo>
                  <a:cubicBezTo>
                    <a:pt x="27135" y="300"/>
                    <a:pt x="27194" y="228"/>
                    <a:pt x="27182" y="133"/>
                  </a:cubicBezTo>
                  <a:cubicBezTo>
                    <a:pt x="27160" y="57"/>
                    <a:pt x="27099" y="0"/>
                    <a:pt x="2702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2009175" y="2884175"/>
              <a:ext cx="386975" cy="510725"/>
            </a:xfrm>
            <a:custGeom>
              <a:avLst/>
              <a:gdLst/>
              <a:ahLst/>
              <a:cxnLst/>
              <a:rect l="l" t="t" r="r" b="b"/>
              <a:pathLst>
                <a:path w="15479" h="20429" extrusionOk="0">
                  <a:moveTo>
                    <a:pt x="6764" y="1"/>
                  </a:moveTo>
                  <a:cubicBezTo>
                    <a:pt x="6730" y="1"/>
                    <a:pt x="6698" y="4"/>
                    <a:pt x="6668" y="10"/>
                  </a:cubicBezTo>
                  <a:cubicBezTo>
                    <a:pt x="5275" y="296"/>
                    <a:pt x="0" y="1189"/>
                    <a:pt x="1131" y="2070"/>
                  </a:cubicBezTo>
                  <a:cubicBezTo>
                    <a:pt x="1131" y="2070"/>
                    <a:pt x="8930" y="7844"/>
                    <a:pt x="9085" y="9928"/>
                  </a:cubicBezTo>
                  <a:cubicBezTo>
                    <a:pt x="9228" y="12011"/>
                    <a:pt x="8894" y="19774"/>
                    <a:pt x="9168" y="20298"/>
                  </a:cubicBezTo>
                  <a:cubicBezTo>
                    <a:pt x="9212" y="20390"/>
                    <a:pt x="9406" y="20429"/>
                    <a:pt x="9700" y="20429"/>
                  </a:cubicBezTo>
                  <a:cubicBezTo>
                    <a:pt x="11091" y="20429"/>
                    <a:pt x="14706" y="19550"/>
                    <a:pt x="15050" y="19167"/>
                  </a:cubicBezTo>
                  <a:cubicBezTo>
                    <a:pt x="15478" y="18703"/>
                    <a:pt x="15121" y="9773"/>
                    <a:pt x="14943" y="8190"/>
                  </a:cubicBezTo>
                  <a:cubicBezTo>
                    <a:pt x="14768" y="6628"/>
                    <a:pt x="8364" y="1"/>
                    <a:pt x="676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2333900" y="3190775"/>
              <a:ext cx="14625" cy="33000"/>
            </a:xfrm>
            <a:custGeom>
              <a:avLst/>
              <a:gdLst/>
              <a:ahLst/>
              <a:cxnLst/>
              <a:rect l="l" t="t" r="r" b="b"/>
              <a:pathLst>
                <a:path w="585" h="1320" extrusionOk="0">
                  <a:moveTo>
                    <a:pt x="178" y="1"/>
                  </a:moveTo>
                  <a:cubicBezTo>
                    <a:pt x="159" y="1"/>
                    <a:pt x="140" y="4"/>
                    <a:pt x="120" y="9"/>
                  </a:cubicBezTo>
                  <a:cubicBezTo>
                    <a:pt x="37" y="45"/>
                    <a:pt x="1" y="128"/>
                    <a:pt x="37" y="212"/>
                  </a:cubicBezTo>
                  <a:cubicBezTo>
                    <a:pt x="108" y="355"/>
                    <a:pt x="263" y="843"/>
                    <a:pt x="203" y="1141"/>
                  </a:cubicBezTo>
                  <a:cubicBezTo>
                    <a:pt x="180" y="1212"/>
                    <a:pt x="239" y="1307"/>
                    <a:pt x="322" y="1319"/>
                  </a:cubicBezTo>
                  <a:lnTo>
                    <a:pt x="346" y="1319"/>
                  </a:lnTo>
                  <a:cubicBezTo>
                    <a:pt x="418" y="1319"/>
                    <a:pt x="477" y="1283"/>
                    <a:pt x="501" y="1236"/>
                  </a:cubicBezTo>
                  <a:cubicBezTo>
                    <a:pt x="584" y="771"/>
                    <a:pt x="334" y="128"/>
                    <a:pt x="322" y="105"/>
                  </a:cubicBezTo>
                  <a:cubicBezTo>
                    <a:pt x="295" y="32"/>
                    <a:pt x="240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321700" y="3239175"/>
              <a:ext cx="14625" cy="33100"/>
            </a:xfrm>
            <a:custGeom>
              <a:avLst/>
              <a:gdLst/>
              <a:ahLst/>
              <a:cxnLst/>
              <a:rect l="l" t="t" r="r" b="b"/>
              <a:pathLst>
                <a:path w="585" h="1324" extrusionOk="0">
                  <a:moveTo>
                    <a:pt x="179" y="0"/>
                  </a:moveTo>
                  <a:cubicBezTo>
                    <a:pt x="159" y="0"/>
                    <a:pt x="138" y="5"/>
                    <a:pt x="120" y="14"/>
                  </a:cubicBezTo>
                  <a:cubicBezTo>
                    <a:pt x="25" y="38"/>
                    <a:pt x="1" y="133"/>
                    <a:pt x="25" y="205"/>
                  </a:cubicBezTo>
                  <a:cubicBezTo>
                    <a:pt x="108" y="359"/>
                    <a:pt x="251" y="848"/>
                    <a:pt x="191" y="1145"/>
                  </a:cubicBezTo>
                  <a:cubicBezTo>
                    <a:pt x="179" y="1217"/>
                    <a:pt x="239" y="1300"/>
                    <a:pt x="310" y="1324"/>
                  </a:cubicBezTo>
                  <a:lnTo>
                    <a:pt x="346" y="1324"/>
                  </a:lnTo>
                  <a:cubicBezTo>
                    <a:pt x="417" y="1324"/>
                    <a:pt x="477" y="1276"/>
                    <a:pt x="489" y="1229"/>
                  </a:cubicBezTo>
                  <a:cubicBezTo>
                    <a:pt x="584" y="776"/>
                    <a:pt x="322" y="133"/>
                    <a:pt x="310" y="97"/>
                  </a:cubicBezTo>
                  <a:cubicBezTo>
                    <a:pt x="293" y="36"/>
                    <a:pt x="236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2349400" y="3237675"/>
              <a:ext cx="14300" cy="33125"/>
            </a:xfrm>
            <a:custGeom>
              <a:avLst/>
              <a:gdLst/>
              <a:ahLst/>
              <a:cxnLst/>
              <a:rect l="l" t="t" r="r" b="b"/>
              <a:pathLst>
                <a:path w="572" h="1325" extrusionOk="0">
                  <a:moveTo>
                    <a:pt x="176" y="1"/>
                  </a:moveTo>
                  <a:cubicBezTo>
                    <a:pt x="157" y="1"/>
                    <a:pt x="138" y="5"/>
                    <a:pt x="119" y="15"/>
                  </a:cubicBezTo>
                  <a:cubicBezTo>
                    <a:pt x="24" y="38"/>
                    <a:pt x="0" y="134"/>
                    <a:pt x="24" y="205"/>
                  </a:cubicBezTo>
                  <a:cubicBezTo>
                    <a:pt x="95" y="360"/>
                    <a:pt x="250" y="848"/>
                    <a:pt x="191" y="1146"/>
                  </a:cubicBezTo>
                  <a:cubicBezTo>
                    <a:pt x="179" y="1217"/>
                    <a:pt x="238" y="1312"/>
                    <a:pt x="310" y="1324"/>
                  </a:cubicBezTo>
                  <a:lnTo>
                    <a:pt x="333" y="1324"/>
                  </a:lnTo>
                  <a:cubicBezTo>
                    <a:pt x="393" y="1324"/>
                    <a:pt x="476" y="1277"/>
                    <a:pt x="488" y="1229"/>
                  </a:cubicBezTo>
                  <a:cubicBezTo>
                    <a:pt x="572" y="777"/>
                    <a:pt x="322" y="134"/>
                    <a:pt x="310" y="98"/>
                  </a:cubicBezTo>
                  <a:cubicBezTo>
                    <a:pt x="283" y="36"/>
                    <a:pt x="231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2342850" y="3286500"/>
              <a:ext cx="14600" cy="33100"/>
            </a:xfrm>
            <a:custGeom>
              <a:avLst/>
              <a:gdLst/>
              <a:ahLst/>
              <a:cxnLst/>
              <a:rect l="l" t="t" r="r" b="b"/>
              <a:pathLst>
                <a:path w="584" h="1324" extrusionOk="0">
                  <a:moveTo>
                    <a:pt x="183" y="0"/>
                  </a:moveTo>
                  <a:cubicBezTo>
                    <a:pt x="163" y="0"/>
                    <a:pt x="141" y="5"/>
                    <a:pt x="119" y="14"/>
                  </a:cubicBezTo>
                  <a:cubicBezTo>
                    <a:pt x="36" y="38"/>
                    <a:pt x="0" y="133"/>
                    <a:pt x="36" y="205"/>
                  </a:cubicBezTo>
                  <a:cubicBezTo>
                    <a:pt x="107" y="348"/>
                    <a:pt x="262" y="848"/>
                    <a:pt x="203" y="1145"/>
                  </a:cubicBezTo>
                  <a:cubicBezTo>
                    <a:pt x="179" y="1217"/>
                    <a:pt x="238" y="1300"/>
                    <a:pt x="310" y="1324"/>
                  </a:cubicBezTo>
                  <a:lnTo>
                    <a:pt x="345" y="1324"/>
                  </a:lnTo>
                  <a:cubicBezTo>
                    <a:pt x="417" y="1324"/>
                    <a:pt x="476" y="1276"/>
                    <a:pt x="500" y="1229"/>
                  </a:cubicBezTo>
                  <a:cubicBezTo>
                    <a:pt x="584" y="764"/>
                    <a:pt x="333" y="133"/>
                    <a:pt x="310" y="98"/>
                  </a:cubicBezTo>
                  <a:cubicBezTo>
                    <a:pt x="292" y="36"/>
                    <a:pt x="242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2321700" y="3300925"/>
              <a:ext cx="14625" cy="32975"/>
            </a:xfrm>
            <a:custGeom>
              <a:avLst/>
              <a:gdLst/>
              <a:ahLst/>
              <a:cxnLst/>
              <a:rect l="l" t="t" r="r" b="b"/>
              <a:pathLst>
                <a:path w="585" h="1319" extrusionOk="0">
                  <a:moveTo>
                    <a:pt x="173" y="0"/>
                  </a:moveTo>
                  <a:cubicBezTo>
                    <a:pt x="155" y="0"/>
                    <a:pt x="137" y="3"/>
                    <a:pt x="120" y="9"/>
                  </a:cubicBezTo>
                  <a:cubicBezTo>
                    <a:pt x="25" y="44"/>
                    <a:pt x="1" y="128"/>
                    <a:pt x="25" y="211"/>
                  </a:cubicBezTo>
                  <a:cubicBezTo>
                    <a:pt x="108" y="354"/>
                    <a:pt x="251" y="842"/>
                    <a:pt x="191" y="1140"/>
                  </a:cubicBezTo>
                  <a:cubicBezTo>
                    <a:pt x="179" y="1223"/>
                    <a:pt x="239" y="1307"/>
                    <a:pt x="310" y="1318"/>
                  </a:cubicBezTo>
                  <a:lnTo>
                    <a:pt x="346" y="1318"/>
                  </a:lnTo>
                  <a:cubicBezTo>
                    <a:pt x="417" y="1318"/>
                    <a:pt x="477" y="1259"/>
                    <a:pt x="489" y="1235"/>
                  </a:cubicBezTo>
                  <a:cubicBezTo>
                    <a:pt x="584" y="771"/>
                    <a:pt x="322" y="128"/>
                    <a:pt x="310" y="104"/>
                  </a:cubicBezTo>
                  <a:cubicBezTo>
                    <a:pt x="292" y="31"/>
                    <a:pt x="232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2349675" y="3329950"/>
              <a:ext cx="14325" cy="33125"/>
            </a:xfrm>
            <a:custGeom>
              <a:avLst/>
              <a:gdLst/>
              <a:ahLst/>
              <a:cxnLst/>
              <a:rect l="l" t="t" r="r" b="b"/>
              <a:pathLst>
                <a:path w="573" h="1325" extrusionOk="0">
                  <a:moveTo>
                    <a:pt x="179" y="1"/>
                  </a:moveTo>
                  <a:cubicBezTo>
                    <a:pt x="159" y="1"/>
                    <a:pt x="139" y="5"/>
                    <a:pt x="120" y="15"/>
                  </a:cubicBezTo>
                  <a:cubicBezTo>
                    <a:pt x="25" y="38"/>
                    <a:pt x="1" y="134"/>
                    <a:pt x="25" y="205"/>
                  </a:cubicBezTo>
                  <a:cubicBezTo>
                    <a:pt x="96" y="360"/>
                    <a:pt x="251" y="848"/>
                    <a:pt x="191" y="1146"/>
                  </a:cubicBezTo>
                  <a:cubicBezTo>
                    <a:pt x="180" y="1217"/>
                    <a:pt x="239" y="1312"/>
                    <a:pt x="311" y="1324"/>
                  </a:cubicBezTo>
                  <a:lnTo>
                    <a:pt x="334" y="1324"/>
                  </a:lnTo>
                  <a:cubicBezTo>
                    <a:pt x="406" y="1324"/>
                    <a:pt x="465" y="1277"/>
                    <a:pt x="489" y="1229"/>
                  </a:cubicBezTo>
                  <a:cubicBezTo>
                    <a:pt x="572" y="777"/>
                    <a:pt x="322" y="134"/>
                    <a:pt x="311" y="98"/>
                  </a:cubicBezTo>
                  <a:cubicBezTo>
                    <a:pt x="293" y="36"/>
                    <a:pt x="236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2162450" y="2928150"/>
              <a:ext cx="30100" cy="21775"/>
            </a:xfrm>
            <a:custGeom>
              <a:avLst/>
              <a:gdLst/>
              <a:ahLst/>
              <a:cxnLst/>
              <a:rect l="l" t="t" r="r" b="b"/>
              <a:pathLst>
                <a:path w="1204" h="871" extrusionOk="0">
                  <a:moveTo>
                    <a:pt x="174" y="1"/>
                  </a:moveTo>
                  <a:cubicBezTo>
                    <a:pt x="115" y="1"/>
                    <a:pt x="55" y="42"/>
                    <a:pt x="37" y="96"/>
                  </a:cubicBezTo>
                  <a:cubicBezTo>
                    <a:pt x="1" y="180"/>
                    <a:pt x="49" y="263"/>
                    <a:pt x="120" y="299"/>
                  </a:cubicBezTo>
                  <a:cubicBezTo>
                    <a:pt x="287" y="347"/>
                    <a:pt x="751" y="561"/>
                    <a:pt x="930" y="811"/>
                  </a:cubicBezTo>
                  <a:cubicBezTo>
                    <a:pt x="953" y="847"/>
                    <a:pt x="1001" y="870"/>
                    <a:pt x="1049" y="870"/>
                  </a:cubicBezTo>
                  <a:cubicBezTo>
                    <a:pt x="1072" y="870"/>
                    <a:pt x="1108" y="858"/>
                    <a:pt x="1120" y="858"/>
                  </a:cubicBezTo>
                  <a:cubicBezTo>
                    <a:pt x="1192" y="811"/>
                    <a:pt x="1203" y="728"/>
                    <a:pt x="1168" y="644"/>
                  </a:cubicBezTo>
                  <a:cubicBezTo>
                    <a:pt x="894" y="263"/>
                    <a:pt x="251" y="25"/>
                    <a:pt x="227" y="13"/>
                  </a:cubicBezTo>
                  <a:cubicBezTo>
                    <a:pt x="210" y="5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2189550" y="2970250"/>
              <a:ext cx="30075" cy="21950"/>
            </a:xfrm>
            <a:custGeom>
              <a:avLst/>
              <a:gdLst/>
              <a:ahLst/>
              <a:cxnLst/>
              <a:rect l="l" t="t" r="r" b="b"/>
              <a:pathLst>
                <a:path w="1203" h="878" extrusionOk="0">
                  <a:moveTo>
                    <a:pt x="181" y="1"/>
                  </a:moveTo>
                  <a:cubicBezTo>
                    <a:pt x="119" y="1"/>
                    <a:pt x="55" y="37"/>
                    <a:pt x="36" y="103"/>
                  </a:cubicBezTo>
                  <a:cubicBezTo>
                    <a:pt x="0" y="175"/>
                    <a:pt x="48" y="258"/>
                    <a:pt x="119" y="294"/>
                  </a:cubicBezTo>
                  <a:cubicBezTo>
                    <a:pt x="286" y="353"/>
                    <a:pt x="750" y="556"/>
                    <a:pt x="929" y="818"/>
                  </a:cubicBezTo>
                  <a:cubicBezTo>
                    <a:pt x="953" y="841"/>
                    <a:pt x="1001" y="877"/>
                    <a:pt x="1048" y="877"/>
                  </a:cubicBezTo>
                  <a:cubicBezTo>
                    <a:pt x="1072" y="877"/>
                    <a:pt x="1108" y="853"/>
                    <a:pt x="1120" y="853"/>
                  </a:cubicBezTo>
                  <a:cubicBezTo>
                    <a:pt x="1191" y="818"/>
                    <a:pt x="1203" y="722"/>
                    <a:pt x="1167" y="651"/>
                  </a:cubicBezTo>
                  <a:cubicBezTo>
                    <a:pt x="893" y="258"/>
                    <a:pt x="262" y="20"/>
                    <a:pt x="227" y="8"/>
                  </a:cubicBezTo>
                  <a:cubicBezTo>
                    <a:pt x="212" y="3"/>
                    <a:pt x="196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2207100" y="2949000"/>
              <a:ext cx="30100" cy="21750"/>
            </a:xfrm>
            <a:custGeom>
              <a:avLst/>
              <a:gdLst/>
              <a:ahLst/>
              <a:cxnLst/>
              <a:rect l="l" t="t" r="r" b="b"/>
              <a:pathLst>
                <a:path w="1204" h="870" extrusionOk="0">
                  <a:moveTo>
                    <a:pt x="174" y="0"/>
                  </a:moveTo>
                  <a:cubicBezTo>
                    <a:pt x="115" y="0"/>
                    <a:pt x="55" y="41"/>
                    <a:pt x="37" y="96"/>
                  </a:cubicBezTo>
                  <a:cubicBezTo>
                    <a:pt x="1" y="179"/>
                    <a:pt x="48" y="263"/>
                    <a:pt x="120" y="298"/>
                  </a:cubicBezTo>
                  <a:cubicBezTo>
                    <a:pt x="287" y="358"/>
                    <a:pt x="751" y="560"/>
                    <a:pt x="930" y="810"/>
                  </a:cubicBezTo>
                  <a:cubicBezTo>
                    <a:pt x="953" y="846"/>
                    <a:pt x="1001" y="870"/>
                    <a:pt x="1049" y="870"/>
                  </a:cubicBezTo>
                  <a:cubicBezTo>
                    <a:pt x="1072" y="870"/>
                    <a:pt x="1108" y="858"/>
                    <a:pt x="1120" y="858"/>
                  </a:cubicBezTo>
                  <a:cubicBezTo>
                    <a:pt x="1191" y="810"/>
                    <a:pt x="1203" y="727"/>
                    <a:pt x="1168" y="656"/>
                  </a:cubicBezTo>
                  <a:cubicBezTo>
                    <a:pt x="894" y="263"/>
                    <a:pt x="251" y="24"/>
                    <a:pt x="227" y="13"/>
                  </a:cubicBezTo>
                  <a:cubicBezTo>
                    <a:pt x="210" y="4"/>
                    <a:pt x="192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2238375" y="2986625"/>
              <a:ext cx="30075" cy="21925"/>
            </a:xfrm>
            <a:custGeom>
              <a:avLst/>
              <a:gdLst/>
              <a:ahLst/>
              <a:cxnLst/>
              <a:rect l="l" t="t" r="r" b="b"/>
              <a:pathLst>
                <a:path w="1203" h="877" extrusionOk="0">
                  <a:moveTo>
                    <a:pt x="180" y="1"/>
                  </a:moveTo>
                  <a:cubicBezTo>
                    <a:pt x="119" y="1"/>
                    <a:pt x="55" y="37"/>
                    <a:pt x="36" y="103"/>
                  </a:cubicBezTo>
                  <a:cubicBezTo>
                    <a:pt x="0" y="174"/>
                    <a:pt x="48" y="258"/>
                    <a:pt x="119" y="294"/>
                  </a:cubicBezTo>
                  <a:cubicBezTo>
                    <a:pt x="286" y="353"/>
                    <a:pt x="750" y="555"/>
                    <a:pt x="929" y="817"/>
                  </a:cubicBezTo>
                  <a:cubicBezTo>
                    <a:pt x="953" y="841"/>
                    <a:pt x="1000" y="877"/>
                    <a:pt x="1048" y="877"/>
                  </a:cubicBezTo>
                  <a:cubicBezTo>
                    <a:pt x="1072" y="877"/>
                    <a:pt x="1107" y="877"/>
                    <a:pt x="1119" y="853"/>
                  </a:cubicBezTo>
                  <a:cubicBezTo>
                    <a:pt x="1191" y="817"/>
                    <a:pt x="1203" y="722"/>
                    <a:pt x="1167" y="651"/>
                  </a:cubicBezTo>
                  <a:cubicBezTo>
                    <a:pt x="893" y="258"/>
                    <a:pt x="250" y="20"/>
                    <a:pt x="226" y="8"/>
                  </a:cubicBezTo>
                  <a:cubicBezTo>
                    <a:pt x="212" y="3"/>
                    <a:pt x="196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2234800" y="3011925"/>
              <a:ext cx="30075" cy="21650"/>
            </a:xfrm>
            <a:custGeom>
              <a:avLst/>
              <a:gdLst/>
              <a:ahLst/>
              <a:cxnLst/>
              <a:rect l="l" t="t" r="r" b="b"/>
              <a:pathLst>
                <a:path w="1203" h="866" extrusionOk="0">
                  <a:moveTo>
                    <a:pt x="170" y="1"/>
                  </a:moveTo>
                  <a:cubicBezTo>
                    <a:pt x="111" y="1"/>
                    <a:pt x="52" y="37"/>
                    <a:pt x="24" y="103"/>
                  </a:cubicBezTo>
                  <a:cubicBezTo>
                    <a:pt x="0" y="174"/>
                    <a:pt x="36" y="258"/>
                    <a:pt x="119" y="294"/>
                  </a:cubicBezTo>
                  <a:cubicBezTo>
                    <a:pt x="274" y="353"/>
                    <a:pt x="738" y="555"/>
                    <a:pt x="917" y="817"/>
                  </a:cubicBezTo>
                  <a:cubicBezTo>
                    <a:pt x="953" y="841"/>
                    <a:pt x="988" y="865"/>
                    <a:pt x="1036" y="865"/>
                  </a:cubicBezTo>
                  <a:cubicBezTo>
                    <a:pt x="1060" y="865"/>
                    <a:pt x="1096" y="865"/>
                    <a:pt x="1107" y="853"/>
                  </a:cubicBezTo>
                  <a:cubicBezTo>
                    <a:pt x="1191" y="817"/>
                    <a:pt x="1203" y="722"/>
                    <a:pt x="1155" y="651"/>
                  </a:cubicBezTo>
                  <a:cubicBezTo>
                    <a:pt x="893" y="258"/>
                    <a:pt x="250" y="20"/>
                    <a:pt x="214" y="8"/>
                  </a:cubicBezTo>
                  <a:cubicBezTo>
                    <a:pt x="200" y="3"/>
                    <a:pt x="185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2274975" y="3011500"/>
              <a:ext cx="30075" cy="21775"/>
            </a:xfrm>
            <a:custGeom>
              <a:avLst/>
              <a:gdLst/>
              <a:ahLst/>
              <a:cxnLst/>
              <a:rect l="l" t="t" r="r" b="b"/>
              <a:pathLst>
                <a:path w="1203" h="871" extrusionOk="0">
                  <a:moveTo>
                    <a:pt x="163" y="1"/>
                  </a:moveTo>
                  <a:cubicBezTo>
                    <a:pt x="107" y="1"/>
                    <a:pt x="52" y="41"/>
                    <a:pt x="24" y="96"/>
                  </a:cubicBezTo>
                  <a:cubicBezTo>
                    <a:pt x="0" y="180"/>
                    <a:pt x="36" y="263"/>
                    <a:pt x="120" y="299"/>
                  </a:cubicBezTo>
                  <a:cubicBezTo>
                    <a:pt x="274" y="358"/>
                    <a:pt x="739" y="561"/>
                    <a:pt x="917" y="811"/>
                  </a:cubicBezTo>
                  <a:cubicBezTo>
                    <a:pt x="941" y="846"/>
                    <a:pt x="989" y="870"/>
                    <a:pt x="1036" y="870"/>
                  </a:cubicBezTo>
                  <a:cubicBezTo>
                    <a:pt x="1072" y="870"/>
                    <a:pt x="1096" y="870"/>
                    <a:pt x="1108" y="858"/>
                  </a:cubicBezTo>
                  <a:cubicBezTo>
                    <a:pt x="1191" y="811"/>
                    <a:pt x="1203" y="727"/>
                    <a:pt x="1155" y="656"/>
                  </a:cubicBezTo>
                  <a:cubicBezTo>
                    <a:pt x="893" y="263"/>
                    <a:pt x="251" y="25"/>
                    <a:pt x="215" y="13"/>
                  </a:cubicBezTo>
                  <a:cubicBezTo>
                    <a:pt x="198" y="5"/>
                    <a:pt x="181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2254725" y="3122200"/>
              <a:ext cx="118800" cy="34000"/>
            </a:xfrm>
            <a:custGeom>
              <a:avLst/>
              <a:gdLst/>
              <a:ahLst/>
              <a:cxnLst/>
              <a:rect l="l" t="t" r="r" b="b"/>
              <a:pathLst>
                <a:path w="4752" h="1360" extrusionOk="0">
                  <a:moveTo>
                    <a:pt x="4583" y="0"/>
                  </a:moveTo>
                  <a:cubicBezTo>
                    <a:pt x="4576" y="0"/>
                    <a:pt x="4568" y="1"/>
                    <a:pt x="4561" y="2"/>
                  </a:cubicBezTo>
                  <a:lnTo>
                    <a:pt x="132" y="1062"/>
                  </a:lnTo>
                  <a:cubicBezTo>
                    <a:pt x="48" y="1074"/>
                    <a:pt x="1" y="1169"/>
                    <a:pt x="13" y="1240"/>
                  </a:cubicBezTo>
                  <a:cubicBezTo>
                    <a:pt x="37" y="1312"/>
                    <a:pt x="96" y="1359"/>
                    <a:pt x="168" y="1359"/>
                  </a:cubicBezTo>
                  <a:lnTo>
                    <a:pt x="191" y="1359"/>
                  </a:lnTo>
                  <a:lnTo>
                    <a:pt x="4620" y="300"/>
                  </a:lnTo>
                  <a:cubicBezTo>
                    <a:pt x="4704" y="288"/>
                    <a:pt x="4751" y="193"/>
                    <a:pt x="4740" y="121"/>
                  </a:cubicBezTo>
                  <a:cubicBezTo>
                    <a:pt x="4718" y="46"/>
                    <a:pt x="4649" y="0"/>
                    <a:pt x="4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418450" y="3251300"/>
              <a:ext cx="82175" cy="47175"/>
            </a:xfrm>
            <a:custGeom>
              <a:avLst/>
              <a:gdLst/>
              <a:ahLst/>
              <a:cxnLst/>
              <a:rect l="l" t="t" r="r" b="b"/>
              <a:pathLst>
                <a:path w="3287" h="1887" extrusionOk="0">
                  <a:moveTo>
                    <a:pt x="3014" y="0"/>
                  </a:moveTo>
                  <a:cubicBezTo>
                    <a:pt x="3002" y="0"/>
                    <a:pt x="2989" y="2"/>
                    <a:pt x="2977" y="5"/>
                  </a:cubicBezTo>
                  <a:cubicBezTo>
                    <a:pt x="2882" y="5"/>
                    <a:pt x="2822" y="77"/>
                    <a:pt x="2846" y="160"/>
                  </a:cubicBezTo>
                  <a:cubicBezTo>
                    <a:pt x="2905" y="660"/>
                    <a:pt x="2870" y="1339"/>
                    <a:pt x="2643" y="1375"/>
                  </a:cubicBezTo>
                  <a:cubicBezTo>
                    <a:pt x="2633" y="1377"/>
                    <a:pt x="2622" y="1377"/>
                    <a:pt x="2611" y="1377"/>
                  </a:cubicBezTo>
                  <a:cubicBezTo>
                    <a:pt x="2347" y="1377"/>
                    <a:pt x="2081" y="843"/>
                    <a:pt x="2012" y="660"/>
                  </a:cubicBezTo>
                  <a:cubicBezTo>
                    <a:pt x="2001" y="577"/>
                    <a:pt x="1941" y="553"/>
                    <a:pt x="1858" y="553"/>
                  </a:cubicBezTo>
                  <a:cubicBezTo>
                    <a:pt x="1798" y="553"/>
                    <a:pt x="1739" y="613"/>
                    <a:pt x="1727" y="672"/>
                  </a:cubicBezTo>
                  <a:cubicBezTo>
                    <a:pt x="1727" y="672"/>
                    <a:pt x="1536" y="1506"/>
                    <a:pt x="1024" y="1577"/>
                  </a:cubicBezTo>
                  <a:cubicBezTo>
                    <a:pt x="1011" y="1579"/>
                    <a:pt x="999" y="1580"/>
                    <a:pt x="986" y="1580"/>
                  </a:cubicBezTo>
                  <a:cubicBezTo>
                    <a:pt x="625" y="1580"/>
                    <a:pt x="367" y="781"/>
                    <a:pt x="310" y="494"/>
                  </a:cubicBezTo>
                  <a:cubicBezTo>
                    <a:pt x="299" y="419"/>
                    <a:pt x="231" y="373"/>
                    <a:pt x="157" y="373"/>
                  </a:cubicBezTo>
                  <a:cubicBezTo>
                    <a:pt x="148" y="373"/>
                    <a:pt x="140" y="373"/>
                    <a:pt x="131" y="374"/>
                  </a:cubicBezTo>
                  <a:cubicBezTo>
                    <a:pt x="48" y="386"/>
                    <a:pt x="0" y="470"/>
                    <a:pt x="12" y="553"/>
                  </a:cubicBezTo>
                  <a:cubicBezTo>
                    <a:pt x="48" y="684"/>
                    <a:pt x="310" y="1875"/>
                    <a:pt x="989" y="1875"/>
                  </a:cubicBezTo>
                  <a:cubicBezTo>
                    <a:pt x="1012" y="1875"/>
                    <a:pt x="1048" y="1875"/>
                    <a:pt x="1060" y="1887"/>
                  </a:cubicBezTo>
                  <a:cubicBezTo>
                    <a:pt x="1500" y="1815"/>
                    <a:pt x="1751" y="1434"/>
                    <a:pt x="1893" y="1113"/>
                  </a:cubicBezTo>
                  <a:cubicBezTo>
                    <a:pt x="2036" y="1376"/>
                    <a:pt x="2279" y="1679"/>
                    <a:pt x="2605" y="1679"/>
                  </a:cubicBezTo>
                  <a:cubicBezTo>
                    <a:pt x="2633" y="1679"/>
                    <a:pt x="2662" y="1677"/>
                    <a:pt x="2691" y="1672"/>
                  </a:cubicBezTo>
                  <a:cubicBezTo>
                    <a:pt x="3286" y="1577"/>
                    <a:pt x="3167" y="374"/>
                    <a:pt x="3144" y="136"/>
                  </a:cubicBezTo>
                  <a:cubicBezTo>
                    <a:pt x="3144" y="55"/>
                    <a:pt x="3083" y="0"/>
                    <a:pt x="301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901425" y="3245350"/>
              <a:ext cx="82175" cy="47175"/>
            </a:xfrm>
            <a:custGeom>
              <a:avLst/>
              <a:gdLst/>
              <a:ahLst/>
              <a:cxnLst/>
              <a:rect l="l" t="t" r="r" b="b"/>
              <a:pathLst>
                <a:path w="3287" h="1887" extrusionOk="0">
                  <a:moveTo>
                    <a:pt x="3013" y="0"/>
                  </a:moveTo>
                  <a:cubicBezTo>
                    <a:pt x="3001" y="0"/>
                    <a:pt x="2989" y="2"/>
                    <a:pt x="2977" y="5"/>
                  </a:cubicBezTo>
                  <a:cubicBezTo>
                    <a:pt x="2881" y="5"/>
                    <a:pt x="2822" y="77"/>
                    <a:pt x="2834" y="160"/>
                  </a:cubicBezTo>
                  <a:cubicBezTo>
                    <a:pt x="2893" y="636"/>
                    <a:pt x="2858" y="1339"/>
                    <a:pt x="2643" y="1374"/>
                  </a:cubicBezTo>
                  <a:cubicBezTo>
                    <a:pt x="2635" y="1376"/>
                    <a:pt x="2626" y="1376"/>
                    <a:pt x="2617" y="1376"/>
                  </a:cubicBezTo>
                  <a:cubicBezTo>
                    <a:pt x="2341" y="1376"/>
                    <a:pt x="2081" y="845"/>
                    <a:pt x="2000" y="660"/>
                  </a:cubicBezTo>
                  <a:cubicBezTo>
                    <a:pt x="1988" y="577"/>
                    <a:pt x="1929" y="553"/>
                    <a:pt x="1858" y="553"/>
                  </a:cubicBezTo>
                  <a:cubicBezTo>
                    <a:pt x="1798" y="553"/>
                    <a:pt x="1738" y="612"/>
                    <a:pt x="1727" y="672"/>
                  </a:cubicBezTo>
                  <a:cubicBezTo>
                    <a:pt x="1727" y="672"/>
                    <a:pt x="1524" y="1505"/>
                    <a:pt x="1024" y="1577"/>
                  </a:cubicBezTo>
                  <a:cubicBezTo>
                    <a:pt x="1011" y="1579"/>
                    <a:pt x="998" y="1580"/>
                    <a:pt x="985" y="1580"/>
                  </a:cubicBezTo>
                  <a:cubicBezTo>
                    <a:pt x="614" y="1580"/>
                    <a:pt x="367" y="781"/>
                    <a:pt x="310" y="493"/>
                  </a:cubicBezTo>
                  <a:cubicBezTo>
                    <a:pt x="299" y="419"/>
                    <a:pt x="221" y="373"/>
                    <a:pt x="154" y="373"/>
                  </a:cubicBezTo>
                  <a:cubicBezTo>
                    <a:pt x="146" y="373"/>
                    <a:pt x="138" y="373"/>
                    <a:pt x="131" y="374"/>
                  </a:cubicBezTo>
                  <a:cubicBezTo>
                    <a:pt x="36" y="386"/>
                    <a:pt x="0" y="458"/>
                    <a:pt x="12" y="553"/>
                  </a:cubicBezTo>
                  <a:cubicBezTo>
                    <a:pt x="36" y="684"/>
                    <a:pt x="310" y="1875"/>
                    <a:pt x="976" y="1875"/>
                  </a:cubicBezTo>
                  <a:cubicBezTo>
                    <a:pt x="1012" y="1875"/>
                    <a:pt x="1036" y="1875"/>
                    <a:pt x="1048" y="1886"/>
                  </a:cubicBezTo>
                  <a:cubicBezTo>
                    <a:pt x="1500" y="1815"/>
                    <a:pt x="1750" y="1434"/>
                    <a:pt x="1881" y="1113"/>
                  </a:cubicBezTo>
                  <a:cubicBezTo>
                    <a:pt x="2035" y="1365"/>
                    <a:pt x="2280" y="1679"/>
                    <a:pt x="2607" y="1679"/>
                  </a:cubicBezTo>
                  <a:cubicBezTo>
                    <a:pt x="2635" y="1679"/>
                    <a:pt x="2663" y="1677"/>
                    <a:pt x="2691" y="1672"/>
                  </a:cubicBezTo>
                  <a:cubicBezTo>
                    <a:pt x="3286" y="1577"/>
                    <a:pt x="3167" y="374"/>
                    <a:pt x="3131" y="136"/>
                  </a:cubicBezTo>
                  <a:cubicBezTo>
                    <a:pt x="3131" y="55"/>
                    <a:pt x="3080" y="0"/>
                    <a:pt x="301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429750" y="3145850"/>
              <a:ext cx="107775" cy="50825"/>
            </a:xfrm>
            <a:custGeom>
              <a:avLst/>
              <a:gdLst/>
              <a:ahLst/>
              <a:cxnLst/>
              <a:rect l="l" t="t" r="r" b="b"/>
              <a:pathLst>
                <a:path w="4311" h="2033" extrusionOk="0">
                  <a:moveTo>
                    <a:pt x="3862" y="0"/>
                  </a:moveTo>
                  <a:cubicBezTo>
                    <a:pt x="3832" y="0"/>
                    <a:pt x="3802" y="7"/>
                    <a:pt x="3775" y="20"/>
                  </a:cubicBezTo>
                  <a:cubicBezTo>
                    <a:pt x="3715" y="68"/>
                    <a:pt x="3704" y="163"/>
                    <a:pt x="3751" y="235"/>
                  </a:cubicBezTo>
                  <a:cubicBezTo>
                    <a:pt x="3751" y="235"/>
                    <a:pt x="4001" y="580"/>
                    <a:pt x="3930" y="997"/>
                  </a:cubicBezTo>
                  <a:cubicBezTo>
                    <a:pt x="3930" y="1033"/>
                    <a:pt x="3906" y="1033"/>
                    <a:pt x="3906" y="1033"/>
                  </a:cubicBezTo>
                  <a:cubicBezTo>
                    <a:pt x="3894" y="1037"/>
                    <a:pt x="3880" y="1040"/>
                    <a:pt x="3863" y="1040"/>
                  </a:cubicBezTo>
                  <a:cubicBezTo>
                    <a:pt x="3716" y="1040"/>
                    <a:pt x="3403" y="857"/>
                    <a:pt x="3168" y="675"/>
                  </a:cubicBezTo>
                  <a:cubicBezTo>
                    <a:pt x="3138" y="661"/>
                    <a:pt x="3104" y="650"/>
                    <a:pt x="3069" y="650"/>
                  </a:cubicBezTo>
                  <a:cubicBezTo>
                    <a:pt x="3047" y="650"/>
                    <a:pt x="3024" y="654"/>
                    <a:pt x="3001" y="663"/>
                  </a:cubicBezTo>
                  <a:cubicBezTo>
                    <a:pt x="2942" y="675"/>
                    <a:pt x="2918" y="735"/>
                    <a:pt x="2918" y="794"/>
                  </a:cubicBezTo>
                  <a:cubicBezTo>
                    <a:pt x="2918" y="818"/>
                    <a:pt x="2930" y="1473"/>
                    <a:pt x="2477" y="1664"/>
                  </a:cubicBezTo>
                  <a:cubicBezTo>
                    <a:pt x="2442" y="1675"/>
                    <a:pt x="2409" y="1681"/>
                    <a:pt x="2378" y="1681"/>
                  </a:cubicBezTo>
                  <a:cubicBezTo>
                    <a:pt x="2346" y="1681"/>
                    <a:pt x="2316" y="1675"/>
                    <a:pt x="2287" y="1664"/>
                  </a:cubicBezTo>
                  <a:cubicBezTo>
                    <a:pt x="2025" y="1544"/>
                    <a:pt x="1799" y="1033"/>
                    <a:pt x="1739" y="842"/>
                  </a:cubicBezTo>
                  <a:cubicBezTo>
                    <a:pt x="1703" y="782"/>
                    <a:pt x="1668" y="735"/>
                    <a:pt x="1608" y="735"/>
                  </a:cubicBezTo>
                  <a:cubicBezTo>
                    <a:pt x="1549" y="735"/>
                    <a:pt x="1489" y="771"/>
                    <a:pt x="1453" y="818"/>
                  </a:cubicBezTo>
                  <a:cubicBezTo>
                    <a:pt x="1334" y="1033"/>
                    <a:pt x="918" y="1628"/>
                    <a:pt x="560" y="1711"/>
                  </a:cubicBezTo>
                  <a:cubicBezTo>
                    <a:pt x="544" y="1714"/>
                    <a:pt x="532" y="1716"/>
                    <a:pt x="522" y="1716"/>
                  </a:cubicBezTo>
                  <a:cubicBezTo>
                    <a:pt x="494" y="1716"/>
                    <a:pt x="486" y="1705"/>
                    <a:pt x="477" y="1687"/>
                  </a:cubicBezTo>
                  <a:cubicBezTo>
                    <a:pt x="370" y="1592"/>
                    <a:pt x="358" y="1199"/>
                    <a:pt x="382" y="961"/>
                  </a:cubicBezTo>
                  <a:cubicBezTo>
                    <a:pt x="394" y="890"/>
                    <a:pt x="334" y="818"/>
                    <a:pt x="251" y="794"/>
                  </a:cubicBezTo>
                  <a:cubicBezTo>
                    <a:pt x="245" y="793"/>
                    <a:pt x="238" y="793"/>
                    <a:pt x="232" y="793"/>
                  </a:cubicBezTo>
                  <a:cubicBezTo>
                    <a:pt x="166" y="793"/>
                    <a:pt x="95" y="849"/>
                    <a:pt x="84" y="925"/>
                  </a:cubicBezTo>
                  <a:cubicBezTo>
                    <a:pt x="60" y="1068"/>
                    <a:pt x="1" y="1675"/>
                    <a:pt x="263" y="1925"/>
                  </a:cubicBezTo>
                  <a:cubicBezTo>
                    <a:pt x="322" y="1973"/>
                    <a:pt x="417" y="2033"/>
                    <a:pt x="537" y="2033"/>
                  </a:cubicBezTo>
                  <a:cubicBezTo>
                    <a:pt x="560" y="2033"/>
                    <a:pt x="596" y="2033"/>
                    <a:pt x="620" y="2021"/>
                  </a:cubicBezTo>
                  <a:cubicBezTo>
                    <a:pt x="1013" y="1949"/>
                    <a:pt x="1370" y="1509"/>
                    <a:pt x="1560" y="1235"/>
                  </a:cubicBezTo>
                  <a:cubicBezTo>
                    <a:pt x="1680" y="1485"/>
                    <a:pt x="1882" y="1830"/>
                    <a:pt x="2156" y="1949"/>
                  </a:cubicBezTo>
                  <a:cubicBezTo>
                    <a:pt x="2227" y="1979"/>
                    <a:pt x="2302" y="1994"/>
                    <a:pt x="2375" y="1994"/>
                  </a:cubicBezTo>
                  <a:cubicBezTo>
                    <a:pt x="2447" y="1994"/>
                    <a:pt x="2519" y="1979"/>
                    <a:pt x="2584" y="1949"/>
                  </a:cubicBezTo>
                  <a:cubicBezTo>
                    <a:pt x="3001" y="1771"/>
                    <a:pt x="3132" y="1366"/>
                    <a:pt x="3180" y="1080"/>
                  </a:cubicBezTo>
                  <a:cubicBezTo>
                    <a:pt x="3372" y="1205"/>
                    <a:pt x="3641" y="1345"/>
                    <a:pt x="3856" y="1345"/>
                  </a:cubicBezTo>
                  <a:cubicBezTo>
                    <a:pt x="3908" y="1345"/>
                    <a:pt x="3957" y="1337"/>
                    <a:pt x="4001" y="1318"/>
                  </a:cubicBezTo>
                  <a:cubicBezTo>
                    <a:pt x="4108" y="1271"/>
                    <a:pt x="4180" y="1187"/>
                    <a:pt x="4204" y="1056"/>
                  </a:cubicBezTo>
                  <a:cubicBezTo>
                    <a:pt x="4311" y="497"/>
                    <a:pt x="4001" y="68"/>
                    <a:pt x="3989" y="56"/>
                  </a:cubicBezTo>
                  <a:cubicBezTo>
                    <a:pt x="3960" y="19"/>
                    <a:pt x="3911" y="0"/>
                    <a:pt x="38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968400" y="3322950"/>
              <a:ext cx="107475" cy="50825"/>
            </a:xfrm>
            <a:custGeom>
              <a:avLst/>
              <a:gdLst/>
              <a:ahLst/>
              <a:cxnLst/>
              <a:rect l="l" t="t" r="r" b="b"/>
              <a:pathLst>
                <a:path w="4299" h="2033" extrusionOk="0">
                  <a:moveTo>
                    <a:pt x="3848" y="1"/>
                  </a:moveTo>
                  <a:cubicBezTo>
                    <a:pt x="3819" y="1"/>
                    <a:pt x="3789" y="7"/>
                    <a:pt x="3762" y="21"/>
                  </a:cubicBezTo>
                  <a:cubicBezTo>
                    <a:pt x="3703" y="68"/>
                    <a:pt x="3691" y="164"/>
                    <a:pt x="3727" y="235"/>
                  </a:cubicBezTo>
                  <a:cubicBezTo>
                    <a:pt x="3727" y="235"/>
                    <a:pt x="3989" y="580"/>
                    <a:pt x="3905" y="997"/>
                  </a:cubicBezTo>
                  <a:cubicBezTo>
                    <a:pt x="3905" y="1033"/>
                    <a:pt x="3893" y="1033"/>
                    <a:pt x="3893" y="1033"/>
                  </a:cubicBezTo>
                  <a:cubicBezTo>
                    <a:pt x="3883" y="1036"/>
                    <a:pt x="3871" y="1037"/>
                    <a:pt x="3857" y="1037"/>
                  </a:cubicBezTo>
                  <a:cubicBezTo>
                    <a:pt x="3713" y="1037"/>
                    <a:pt x="3394" y="871"/>
                    <a:pt x="3155" y="676"/>
                  </a:cubicBezTo>
                  <a:cubicBezTo>
                    <a:pt x="3126" y="661"/>
                    <a:pt x="3092" y="651"/>
                    <a:pt x="3056" y="651"/>
                  </a:cubicBezTo>
                  <a:cubicBezTo>
                    <a:pt x="3034" y="651"/>
                    <a:pt x="3011" y="655"/>
                    <a:pt x="2989" y="664"/>
                  </a:cubicBezTo>
                  <a:cubicBezTo>
                    <a:pt x="2929" y="676"/>
                    <a:pt x="2893" y="735"/>
                    <a:pt x="2893" y="795"/>
                  </a:cubicBezTo>
                  <a:cubicBezTo>
                    <a:pt x="2893" y="818"/>
                    <a:pt x="2917" y="1473"/>
                    <a:pt x="2465" y="1664"/>
                  </a:cubicBezTo>
                  <a:cubicBezTo>
                    <a:pt x="2429" y="1676"/>
                    <a:pt x="2396" y="1682"/>
                    <a:pt x="2365" y="1682"/>
                  </a:cubicBezTo>
                  <a:cubicBezTo>
                    <a:pt x="2334" y="1682"/>
                    <a:pt x="2304" y="1676"/>
                    <a:pt x="2274" y="1664"/>
                  </a:cubicBezTo>
                  <a:cubicBezTo>
                    <a:pt x="2024" y="1545"/>
                    <a:pt x="1798" y="1033"/>
                    <a:pt x="1738" y="842"/>
                  </a:cubicBezTo>
                  <a:cubicBezTo>
                    <a:pt x="1703" y="783"/>
                    <a:pt x="1667" y="735"/>
                    <a:pt x="1607" y="735"/>
                  </a:cubicBezTo>
                  <a:cubicBezTo>
                    <a:pt x="1548" y="735"/>
                    <a:pt x="1488" y="771"/>
                    <a:pt x="1453" y="818"/>
                  </a:cubicBezTo>
                  <a:cubicBezTo>
                    <a:pt x="1334" y="1033"/>
                    <a:pt x="917" y="1628"/>
                    <a:pt x="560" y="1711"/>
                  </a:cubicBezTo>
                  <a:cubicBezTo>
                    <a:pt x="544" y="1715"/>
                    <a:pt x="531" y="1716"/>
                    <a:pt x="521" y="1716"/>
                  </a:cubicBezTo>
                  <a:cubicBezTo>
                    <a:pt x="494" y="1716"/>
                    <a:pt x="485" y="1705"/>
                    <a:pt x="476" y="1688"/>
                  </a:cubicBezTo>
                  <a:cubicBezTo>
                    <a:pt x="369" y="1592"/>
                    <a:pt x="357" y="1199"/>
                    <a:pt x="381" y="961"/>
                  </a:cubicBezTo>
                  <a:cubicBezTo>
                    <a:pt x="393" y="890"/>
                    <a:pt x="333" y="818"/>
                    <a:pt x="250" y="795"/>
                  </a:cubicBezTo>
                  <a:cubicBezTo>
                    <a:pt x="244" y="794"/>
                    <a:pt x="238" y="793"/>
                    <a:pt x="232" y="793"/>
                  </a:cubicBezTo>
                  <a:cubicBezTo>
                    <a:pt x="165" y="793"/>
                    <a:pt x="94" y="850"/>
                    <a:pt x="83" y="937"/>
                  </a:cubicBezTo>
                  <a:cubicBezTo>
                    <a:pt x="60" y="1068"/>
                    <a:pt x="0" y="1676"/>
                    <a:pt x="262" y="1926"/>
                  </a:cubicBezTo>
                  <a:cubicBezTo>
                    <a:pt x="322" y="1973"/>
                    <a:pt x="417" y="2033"/>
                    <a:pt x="536" y="2033"/>
                  </a:cubicBezTo>
                  <a:cubicBezTo>
                    <a:pt x="560" y="2033"/>
                    <a:pt x="595" y="2033"/>
                    <a:pt x="607" y="2021"/>
                  </a:cubicBezTo>
                  <a:cubicBezTo>
                    <a:pt x="988" y="1950"/>
                    <a:pt x="1345" y="1509"/>
                    <a:pt x="1548" y="1235"/>
                  </a:cubicBezTo>
                  <a:cubicBezTo>
                    <a:pt x="1667" y="1485"/>
                    <a:pt x="1869" y="1830"/>
                    <a:pt x="2143" y="1950"/>
                  </a:cubicBezTo>
                  <a:cubicBezTo>
                    <a:pt x="2215" y="1979"/>
                    <a:pt x="2289" y="1994"/>
                    <a:pt x="2362" y="1994"/>
                  </a:cubicBezTo>
                  <a:cubicBezTo>
                    <a:pt x="2435" y="1994"/>
                    <a:pt x="2506" y="1979"/>
                    <a:pt x="2572" y="1950"/>
                  </a:cubicBezTo>
                  <a:cubicBezTo>
                    <a:pt x="2989" y="1771"/>
                    <a:pt x="3119" y="1366"/>
                    <a:pt x="3167" y="1080"/>
                  </a:cubicBezTo>
                  <a:cubicBezTo>
                    <a:pt x="3359" y="1205"/>
                    <a:pt x="3620" y="1345"/>
                    <a:pt x="3839" y="1345"/>
                  </a:cubicBezTo>
                  <a:cubicBezTo>
                    <a:pt x="3892" y="1345"/>
                    <a:pt x="3942" y="1337"/>
                    <a:pt x="3989" y="1318"/>
                  </a:cubicBezTo>
                  <a:cubicBezTo>
                    <a:pt x="4084" y="1271"/>
                    <a:pt x="4167" y="1188"/>
                    <a:pt x="4191" y="1057"/>
                  </a:cubicBezTo>
                  <a:cubicBezTo>
                    <a:pt x="4298" y="497"/>
                    <a:pt x="3989" y="68"/>
                    <a:pt x="3965" y="56"/>
                  </a:cubicBezTo>
                  <a:cubicBezTo>
                    <a:pt x="3942" y="19"/>
                    <a:pt x="3897" y="1"/>
                    <a:pt x="384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2090725" y="3232825"/>
              <a:ext cx="107475" cy="51075"/>
            </a:xfrm>
            <a:custGeom>
              <a:avLst/>
              <a:gdLst/>
              <a:ahLst/>
              <a:cxnLst/>
              <a:rect l="l" t="t" r="r" b="b"/>
              <a:pathLst>
                <a:path w="4299" h="2043" extrusionOk="0">
                  <a:moveTo>
                    <a:pt x="3860" y="1"/>
                  </a:moveTo>
                  <a:cubicBezTo>
                    <a:pt x="3827" y="1"/>
                    <a:pt x="3793" y="10"/>
                    <a:pt x="3763" y="30"/>
                  </a:cubicBezTo>
                  <a:cubicBezTo>
                    <a:pt x="3703" y="78"/>
                    <a:pt x="3691" y="161"/>
                    <a:pt x="3739" y="232"/>
                  </a:cubicBezTo>
                  <a:cubicBezTo>
                    <a:pt x="3739" y="232"/>
                    <a:pt x="3989" y="578"/>
                    <a:pt x="3918" y="994"/>
                  </a:cubicBezTo>
                  <a:cubicBezTo>
                    <a:pt x="3918" y="1042"/>
                    <a:pt x="3894" y="1042"/>
                    <a:pt x="3894" y="1042"/>
                  </a:cubicBezTo>
                  <a:cubicBezTo>
                    <a:pt x="3882" y="1047"/>
                    <a:pt x="3868" y="1049"/>
                    <a:pt x="3851" y="1049"/>
                  </a:cubicBezTo>
                  <a:cubicBezTo>
                    <a:pt x="3704" y="1049"/>
                    <a:pt x="3391" y="867"/>
                    <a:pt x="3156" y="685"/>
                  </a:cubicBezTo>
                  <a:cubicBezTo>
                    <a:pt x="3128" y="664"/>
                    <a:pt x="3092" y="651"/>
                    <a:pt x="3058" y="651"/>
                  </a:cubicBezTo>
                  <a:cubicBezTo>
                    <a:pt x="3033" y="651"/>
                    <a:pt x="3009" y="658"/>
                    <a:pt x="2989" y="673"/>
                  </a:cubicBezTo>
                  <a:cubicBezTo>
                    <a:pt x="2929" y="685"/>
                    <a:pt x="2906" y="744"/>
                    <a:pt x="2906" y="804"/>
                  </a:cubicBezTo>
                  <a:cubicBezTo>
                    <a:pt x="2906" y="816"/>
                    <a:pt x="2918" y="1471"/>
                    <a:pt x="2465" y="1661"/>
                  </a:cubicBezTo>
                  <a:cubicBezTo>
                    <a:pt x="2429" y="1679"/>
                    <a:pt x="2397" y="1688"/>
                    <a:pt x="2365" y="1688"/>
                  </a:cubicBezTo>
                  <a:cubicBezTo>
                    <a:pt x="2334" y="1688"/>
                    <a:pt x="2304" y="1679"/>
                    <a:pt x="2275" y="1661"/>
                  </a:cubicBezTo>
                  <a:cubicBezTo>
                    <a:pt x="2025" y="1542"/>
                    <a:pt x="1798" y="1042"/>
                    <a:pt x="1739" y="852"/>
                  </a:cubicBezTo>
                  <a:cubicBezTo>
                    <a:pt x="1715" y="780"/>
                    <a:pt x="1667" y="744"/>
                    <a:pt x="1608" y="744"/>
                  </a:cubicBezTo>
                  <a:cubicBezTo>
                    <a:pt x="1548" y="744"/>
                    <a:pt x="1489" y="768"/>
                    <a:pt x="1453" y="816"/>
                  </a:cubicBezTo>
                  <a:cubicBezTo>
                    <a:pt x="1334" y="1042"/>
                    <a:pt x="917" y="1637"/>
                    <a:pt x="560" y="1709"/>
                  </a:cubicBezTo>
                  <a:cubicBezTo>
                    <a:pt x="543" y="1712"/>
                    <a:pt x="529" y="1714"/>
                    <a:pt x="519" y="1714"/>
                  </a:cubicBezTo>
                  <a:cubicBezTo>
                    <a:pt x="494" y="1714"/>
                    <a:pt x="485" y="1705"/>
                    <a:pt x="477" y="1697"/>
                  </a:cubicBezTo>
                  <a:cubicBezTo>
                    <a:pt x="370" y="1590"/>
                    <a:pt x="358" y="1209"/>
                    <a:pt x="382" y="959"/>
                  </a:cubicBezTo>
                  <a:cubicBezTo>
                    <a:pt x="405" y="887"/>
                    <a:pt x="346" y="816"/>
                    <a:pt x="251" y="804"/>
                  </a:cubicBezTo>
                  <a:cubicBezTo>
                    <a:pt x="240" y="800"/>
                    <a:pt x="229" y="799"/>
                    <a:pt x="219" y="799"/>
                  </a:cubicBezTo>
                  <a:cubicBezTo>
                    <a:pt x="159" y="799"/>
                    <a:pt x="104" y="854"/>
                    <a:pt x="84" y="935"/>
                  </a:cubicBezTo>
                  <a:cubicBezTo>
                    <a:pt x="60" y="1066"/>
                    <a:pt x="1" y="1673"/>
                    <a:pt x="262" y="1935"/>
                  </a:cubicBezTo>
                  <a:cubicBezTo>
                    <a:pt x="322" y="1983"/>
                    <a:pt x="417" y="2042"/>
                    <a:pt x="536" y="2042"/>
                  </a:cubicBezTo>
                  <a:cubicBezTo>
                    <a:pt x="560" y="2042"/>
                    <a:pt x="596" y="2042"/>
                    <a:pt x="608" y="2018"/>
                  </a:cubicBezTo>
                  <a:cubicBezTo>
                    <a:pt x="1001" y="1947"/>
                    <a:pt x="1358" y="1518"/>
                    <a:pt x="1548" y="1233"/>
                  </a:cubicBezTo>
                  <a:cubicBezTo>
                    <a:pt x="1667" y="1483"/>
                    <a:pt x="1870" y="1828"/>
                    <a:pt x="2144" y="1947"/>
                  </a:cubicBezTo>
                  <a:cubicBezTo>
                    <a:pt x="2215" y="1977"/>
                    <a:pt x="2289" y="1992"/>
                    <a:pt x="2362" y="1992"/>
                  </a:cubicBezTo>
                  <a:cubicBezTo>
                    <a:pt x="2435" y="1992"/>
                    <a:pt x="2507" y="1977"/>
                    <a:pt x="2572" y="1947"/>
                  </a:cubicBezTo>
                  <a:cubicBezTo>
                    <a:pt x="2989" y="1768"/>
                    <a:pt x="3120" y="1364"/>
                    <a:pt x="3168" y="1090"/>
                  </a:cubicBezTo>
                  <a:cubicBezTo>
                    <a:pt x="3364" y="1207"/>
                    <a:pt x="3632" y="1349"/>
                    <a:pt x="3854" y="1349"/>
                  </a:cubicBezTo>
                  <a:cubicBezTo>
                    <a:pt x="3902" y="1349"/>
                    <a:pt x="3947" y="1343"/>
                    <a:pt x="3989" y="1328"/>
                  </a:cubicBezTo>
                  <a:cubicBezTo>
                    <a:pt x="4096" y="1280"/>
                    <a:pt x="4168" y="1185"/>
                    <a:pt x="4192" y="1054"/>
                  </a:cubicBezTo>
                  <a:cubicBezTo>
                    <a:pt x="4299" y="506"/>
                    <a:pt x="3989" y="78"/>
                    <a:pt x="3977" y="54"/>
                  </a:cubicBezTo>
                  <a:cubicBezTo>
                    <a:pt x="3949" y="19"/>
                    <a:pt x="3906" y="1"/>
                    <a:pt x="386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2288375" y="2890925"/>
              <a:ext cx="187250" cy="199800"/>
            </a:xfrm>
            <a:custGeom>
              <a:avLst/>
              <a:gdLst/>
              <a:ahLst/>
              <a:cxnLst/>
              <a:rect l="l" t="t" r="r" b="b"/>
              <a:pathLst>
                <a:path w="7490" h="7992" extrusionOk="0">
                  <a:moveTo>
                    <a:pt x="2177" y="0"/>
                  </a:moveTo>
                  <a:cubicBezTo>
                    <a:pt x="2150" y="0"/>
                    <a:pt x="2122" y="8"/>
                    <a:pt x="2096" y="26"/>
                  </a:cubicBezTo>
                  <a:cubicBezTo>
                    <a:pt x="2084" y="38"/>
                    <a:pt x="0" y="1633"/>
                    <a:pt x="1000" y="3598"/>
                  </a:cubicBezTo>
                  <a:cubicBezTo>
                    <a:pt x="1989" y="5491"/>
                    <a:pt x="7061" y="7872"/>
                    <a:pt x="7275" y="7979"/>
                  </a:cubicBezTo>
                  <a:cubicBezTo>
                    <a:pt x="7287" y="7991"/>
                    <a:pt x="7311" y="7991"/>
                    <a:pt x="7335" y="7991"/>
                  </a:cubicBezTo>
                  <a:cubicBezTo>
                    <a:pt x="7394" y="7991"/>
                    <a:pt x="7442" y="7943"/>
                    <a:pt x="7465" y="7896"/>
                  </a:cubicBezTo>
                  <a:cubicBezTo>
                    <a:pt x="7489" y="7812"/>
                    <a:pt x="7465" y="7717"/>
                    <a:pt x="7394" y="7693"/>
                  </a:cubicBezTo>
                  <a:cubicBezTo>
                    <a:pt x="7346" y="7658"/>
                    <a:pt x="2191" y="5253"/>
                    <a:pt x="1274" y="3455"/>
                  </a:cubicBezTo>
                  <a:cubicBezTo>
                    <a:pt x="381" y="1728"/>
                    <a:pt x="2191" y="323"/>
                    <a:pt x="2274" y="264"/>
                  </a:cubicBezTo>
                  <a:cubicBezTo>
                    <a:pt x="2346" y="216"/>
                    <a:pt x="2346" y="121"/>
                    <a:pt x="2298" y="61"/>
                  </a:cubicBezTo>
                  <a:cubicBezTo>
                    <a:pt x="2268" y="24"/>
                    <a:pt x="2224" y="0"/>
                    <a:pt x="217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0"/>
          <p:cNvGrpSpPr/>
          <p:nvPr/>
        </p:nvGrpSpPr>
        <p:grpSpPr>
          <a:xfrm>
            <a:off x="5187079" y="2032856"/>
            <a:ext cx="1078104" cy="410166"/>
            <a:chOff x="-1563439" y="801184"/>
            <a:chExt cx="418178" cy="159084"/>
          </a:xfrm>
        </p:grpSpPr>
        <p:sp>
          <p:nvSpPr>
            <p:cNvPr id="443" name="Google Shape;443;p30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-1467697" y="933747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1" y="1"/>
                  </a:moveTo>
                  <a:cubicBezTo>
                    <a:pt x="1194" y="1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3" y="348"/>
                    <a:pt x="1" y="431"/>
                    <a:pt x="48" y="514"/>
                  </a:cubicBezTo>
                  <a:cubicBezTo>
                    <a:pt x="72" y="550"/>
                    <a:pt x="120" y="574"/>
                    <a:pt x="167" y="574"/>
                  </a:cubicBezTo>
                  <a:cubicBezTo>
                    <a:pt x="191" y="574"/>
                    <a:pt x="227" y="574"/>
                    <a:pt x="263" y="550"/>
                  </a:cubicBezTo>
                  <a:cubicBezTo>
                    <a:pt x="382" y="467"/>
                    <a:pt x="894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-1500689" y="836947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299"/>
                  </a:cubicBezTo>
                  <a:cubicBezTo>
                    <a:pt x="12" y="347"/>
                    <a:pt x="0" y="430"/>
                    <a:pt x="48" y="502"/>
                  </a:cubicBezTo>
                  <a:cubicBezTo>
                    <a:pt x="72" y="549"/>
                    <a:pt x="119" y="561"/>
                    <a:pt x="167" y="561"/>
                  </a:cubicBezTo>
                  <a:cubicBezTo>
                    <a:pt x="191" y="561"/>
                    <a:pt x="226" y="549"/>
                    <a:pt x="262" y="549"/>
                  </a:cubicBezTo>
                  <a:cubicBezTo>
                    <a:pt x="381" y="466"/>
                    <a:pt x="893" y="359"/>
                    <a:pt x="1215" y="311"/>
                  </a:cubicBezTo>
                  <a:cubicBezTo>
                    <a:pt x="1310" y="299"/>
                    <a:pt x="1369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-1563439" y="908981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1" y="1"/>
                  </a:moveTo>
                  <a:cubicBezTo>
                    <a:pt x="1194" y="1"/>
                    <a:pt x="1187" y="1"/>
                    <a:pt x="1180" y="2"/>
                  </a:cubicBezTo>
                  <a:cubicBezTo>
                    <a:pt x="1025" y="14"/>
                    <a:pt x="311" y="133"/>
                    <a:pt x="72" y="300"/>
                  </a:cubicBezTo>
                  <a:cubicBezTo>
                    <a:pt x="13" y="348"/>
                    <a:pt x="1" y="431"/>
                    <a:pt x="49" y="514"/>
                  </a:cubicBezTo>
                  <a:cubicBezTo>
                    <a:pt x="72" y="550"/>
                    <a:pt x="120" y="574"/>
                    <a:pt x="168" y="574"/>
                  </a:cubicBezTo>
                  <a:cubicBezTo>
                    <a:pt x="191" y="574"/>
                    <a:pt x="227" y="550"/>
                    <a:pt x="275" y="550"/>
                  </a:cubicBezTo>
                  <a:cubicBezTo>
                    <a:pt x="394" y="467"/>
                    <a:pt x="894" y="360"/>
                    <a:pt x="1227" y="312"/>
                  </a:cubicBezTo>
                  <a:cubicBezTo>
                    <a:pt x="1311" y="300"/>
                    <a:pt x="1370" y="229"/>
                    <a:pt x="1358" y="133"/>
                  </a:cubicBezTo>
                  <a:cubicBezTo>
                    <a:pt x="1347" y="57"/>
                    <a:pt x="1277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 rot="5400000">
            <a:off x="66675" y="2533650"/>
            <a:ext cx="666750" cy="76200"/>
            <a:chOff x="2867025" y="-609600"/>
            <a:chExt cx="666750" cy="76200"/>
          </a:xfrm>
        </p:grpSpPr>
        <p:sp>
          <p:nvSpPr>
            <p:cNvPr id="453" name="Google Shape;453;p30"/>
            <p:cNvSpPr/>
            <p:nvPr/>
          </p:nvSpPr>
          <p:spPr>
            <a:xfrm>
              <a:off x="2867025" y="-6096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162300" y="-6096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457575" y="-609600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0"/>
          <p:cNvGrpSpPr/>
          <p:nvPr/>
        </p:nvGrpSpPr>
        <p:grpSpPr>
          <a:xfrm rot="-1642085">
            <a:off x="6485372" y="581790"/>
            <a:ext cx="1652606" cy="1407682"/>
            <a:chOff x="1374700" y="3699200"/>
            <a:chExt cx="1198850" cy="1021175"/>
          </a:xfrm>
        </p:grpSpPr>
        <p:sp>
          <p:nvSpPr>
            <p:cNvPr id="457" name="Google Shape;457;p30"/>
            <p:cNvSpPr/>
            <p:nvPr/>
          </p:nvSpPr>
          <p:spPr>
            <a:xfrm>
              <a:off x="1374700" y="3725300"/>
              <a:ext cx="1194925" cy="990750"/>
            </a:xfrm>
            <a:custGeom>
              <a:avLst/>
              <a:gdLst/>
              <a:ahLst/>
              <a:cxnLst/>
              <a:rect l="l" t="t" r="r" b="b"/>
              <a:pathLst>
                <a:path w="47797" h="39630" extrusionOk="0">
                  <a:moveTo>
                    <a:pt x="22997" y="1"/>
                  </a:moveTo>
                  <a:cubicBezTo>
                    <a:pt x="20585" y="1"/>
                    <a:pt x="19855" y="2857"/>
                    <a:pt x="17200" y="4894"/>
                  </a:cubicBezTo>
                  <a:cubicBezTo>
                    <a:pt x="14823" y="6710"/>
                    <a:pt x="13810" y="9005"/>
                    <a:pt x="13894" y="10182"/>
                  </a:cubicBezTo>
                  <a:lnTo>
                    <a:pt x="13894" y="10182"/>
                  </a:lnTo>
                  <a:cubicBezTo>
                    <a:pt x="13742" y="10198"/>
                    <a:pt x="13574" y="10232"/>
                    <a:pt x="13390" y="10287"/>
                  </a:cubicBezTo>
                  <a:cubicBezTo>
                    <a:pt x="12014" y="10694"/>
                    <a:pt x="11402" y="13055"/>
                    <a:pt x="11470" y="14300"/>
                  </a:cubicBezTo>
                  <a:lnTo>
                    <a:pt x="11470" y="14300"/>
                  </a:lnTo>
                  <a:cubicBezTo>
                    <a:pt x="11345" y="14228"/>
                    <a:pt x="11197" y="14182"/>
                    <a:pt x="11027" y="14182"/>
                  </a:cubicBezTo>
                  <a:cubicBezTo>
                    <a:pt x="10621" y="14182"/>
                    <a:pt x="10092" y="14446"/>
                    <a:pt x="9472" y="15264"/>
                  </a:cubicBezTo>
                  <a:cubicBezTo>
                    <a:pt x="8459" y="16585"/>
                    <a:pt x="8363" y="17791"/>
                    <a:pt x="8581" y="18608"/>
                  </a:cubicBezTo>
                  <a:lnTo>
                    <a:pt x="8581" y="18608"/>
                  </a:lnTo>
                  <a:cubicBezTo>
                    <a:pt x="7721" y="18686"/>
                    <a:pt x="6611" y="19381"/>
                    <a:pt x="6210" y="21062"/>
                  </a:cubicBezTo>
                  <a:cubicBezTo>
                    <a:pt x="5984" y="21996"/>
                    <a:pt x="6405" y="22999"/>
                    <a:pt x="6851" y="23629"/>
                  </a:cubicBezTo>
                  <a:lnTo>
                    <a:pt x="6851" y="23629"/>
                  </a:lnTo>
                  <a:cubicBezTo>
                    <a:pt x="5846" y="24015"/>
                    <a:pt x="4170" y="25631"/>
                    <a:pt x="3996" y="27349"/>
                  </a:cubicBezTo>
                  <a:cubicBezTo>
                    <a:pt x="3840" y="28882"/>
                    <a:pt x="4134" y="29778"/>
                    <a:pt x="4498" y="30267"/>
                  </a:cubicBezTo>
                  <a:lnTo>
                    <a:pt x="4498" y="30267"/>
                  </a:lnTo>
                  <a:cubicBezTo>
                    <a:pt x="2858" y="30450"/>
                    <a:pt x="1" y="32923"/>
                    <a:pt x="3007" y="35826"/>
                  </a:cubicBezTo>
                  <a:cubicBezTo>
                    <a:pt x="3218" y="36028"/>
                    <a:pt x="3549" y="36109"/>
                    <a:pt x="3917" y="36109"/>
                  </a:cubicBezTo>
                  <a:cubicBezTo>
                    <a:pt x="4294" y="36109"/>
                    <a:pt x="4709" y="36024"/>
                    <a:pt x="5069" y="35899"/>
                  </a:cubicBezTo>
                  <a:lnTo>
                    <a:pt x="5069" y="35899"/>
                  </a:lnTo>
                  <a:cubicBezTo>
                    <a:pt x="5135" y="36638"/>
                    <a:pt x="5620" y="37529"/>
                    <a:pt x="6669" y="37529"/>
                  </a:cubicBezTo>
                  <a:cubicBezTo>
                    <a:pt x="6822" y="37529"/>
                    <a:pt x="6986" y="37510"/>
                    <a:pt x="7163" y="37469"/>
                  </a:cubicBezTo>
                  <a:cubicBezTo>
                    <a:pt x="7916" y="37299"/>
                    <a:pt x="8448" y="37072"/>
                    <a:pt x="8811" y="36826"/>
                  </a:cubicBezTo>
                  <a:lnTo>
                    <a:pt x="8811" y="36826"/>
                  </a:lnTo>
                  <a:cubicBezTo>
                    <a:pt x="8887" y="37648"/>
                    <a:pt x="9424" y="38535"/>
                    <a:pt x="11068" y="38743"/>
                  </a:cubicBezTo>
                  <a:cubicBezTo>
                    <a:pt x="11259" y="38768"/>
                    <a:pt x="11442" y="38780"/>
                    <a:pt x="11617" y="38780"/>
                  </a:cubicBezTo>
                  <a:cubicBezTo>
                    <a:pt x="12723" y="38780"/>
                    <a:pt x="13509" y="38312"/>
                    <a:pt x="13974" y="37759"/>
                  </a:cubicBezTo>
                  <a:lnTo>
                    <a:pt x="13974" y="37759"/>
                  </a:lnTo>
                  <a:cubicBezTo>
                    <a:pt x="14319" y="38614"/>
                    <a:pt x="15097" y="39471"/>
                    <a:pt x="16545" y="39529"/>
                  </a:cubicBezTo>
                  <a:cubicBezTo>
                    <a:pt x="16618" y="39532"/>
                    <a:pt x="16691" y="39533"/>
                    <a:pt x="16762" y="39533"/>
                  </a:cubicBezTo>
                  <a:cubicBezTo>
                    <a:pt x="18433" y="39533"/>
                    <a:pt x="19417" y="38679"/>
                    <a:pt x="19893" y="37767"/>
                  </a:cubicBezTo>
                  <a:lnTo>
                    <a:pt x="19893" y="37767"/>
                  </a:lnTo>
                  <a:cubicBezTo>
                    <a:pt x="20175" y="38580"/>
                    <a:pt x="20807" y="39321"/>
                    <a:pt x="22031" y="39321"/>
                  </a:cubicBezTo>
                  <a:cubicBezTo>
                    <a:pt x="22098" y="39321"/>
                    <a:pt x="22166" y="39319"/>
                    <a:pt x="22236" y="39314"/>
                  </a:cubicBezTo>
                  <a:cubicBezTo>
                    <a:pt x="23345" y="39240"/>
                    <a:pt x="24149" y="38850"/>
                    <a:pt x="24671" y="38384"/>
                  </a:cubicBezTo>
                  <a:lnTo>
                    <a:pt x="24671" y="38384"/>
                  </a:lnTo>
                  <a:cubicBezTo>
                    <a:pt x="25070" y="38949"/>
                    <a:pt x="25786" y="39422"/>
                    <a:pt x="26830" y="39422"/>
                  </a:cubicBezTo>
                  <a:cubicBezTo>
                    <a:pt x="27227" y="39422"/>
                    <a:pt x="27672" y="39353"/>
                    <a:pt x="28165" y="39195"/>
                  </a:cubicBezTo>
                  <a:cubicBezTo>
                    <a:pt x="29020" y="38918"/>
                    <a:pt x="29499" y="38548"/>
                    <a:pt x="29742" y="38177"/>
                  </a:cubicBezTo>
                  <a:lnTo>
                    <a:pt x="29742" y="38177"/>
                  </a:lnTo>
                  <a:cubicBezTo>
                    <a:pt x="30282" y="39142"/>
                    <a:pt x="31238" y="39629"/>
                    <a:pt x="32139" y="39629"/>
                  </a:cubicBezTo>
                  <a:cubicBezTo>
                    <a:pt x="33400" y="39629"/>
                    <a:pt x="34555" y="38673"/>
                    <a:pt x="34309" y="36731"/>
                  </a:cubicBezTo>
                  <a:cubicBezTo>
                    <a:pt x="34287" y="36552"/>
                    <a:pt x="34280" y="36477"/>
                    <a:pt x="34292" y="36477"/>
                  </a:cubicBezTo>
                  <a:cubicBezTo>
                    <a:pt x="34353" y="36477"/>
                    <a:pt x="34948" y="38656"/>
                    <a:pt x="36693" y="38656"/>
                  </a:cubicBezTo>
                  <a:cubicBezTo>
                    <a:pt x="36788" y="38656"/>
                    <a:pt x="36886" y="38649"/>
                    <a:pt x="36988" y="38636"/>
                  </a:cubicBezTo>
                  <a:cubicBezTo>
                    <a:pt x="38126" y="38478"/>
                    <a:pt x="38852" y="37589"/>
                    <a:pt x="39214" y="36777"/>
                  </a:cubicBezTo>
                  <a:lnTo>
                    <a:pt x="39214" y="36777"/>
                  </a:lnTo>
                  <a:cubicBezTo>
                    <a:pt x="39570" y="37359"/>
                    <a:pt x="40260" y="37892"/>
                    <a:pt x="41125" y="37892"/>
                  </a:cubicBezTo>
                  <a:cubicBezTo>
                    <a:pt x="41368" y="37892"/>
                    <a:pt x="41625" y="37850"/>
                    <a:pt x="41893" y="37755"/>
                  </a:cubicBezTo>
                  <a:cubicBezTo>
                    <a:pt x="42753" y="37455"/>
                    <a:pt x="43242" y="36907"/>
                    <a:pt x="43478" y="36374"/>
                  </a:cubicBezTo>
                  <a:lnTo>
                    <a:pt x="43478" y="36374"/>
                  </a:lnTo>
                  <a:cubicBezTo>
                    <a:pt x="43865" y="36651"/>
                    <a:pt x="44378" y="36881"/>
                    <a:pt x="44917" y="36969"/>
                  </a:cubicBezTo>
                  <a:cubicBezTo>
                    <a:pt x="45094" y="36998"/>
                    <a:pt x="45262" y="37012"/>
                    <a:pt x="45420" y="37012"/>
                  </a:cubicBezTo>
                  <a:cubicBezTo>
                    <a:pt x="47178" y="37012"/>
                    <a:pt x="47793" y="35273"/>
                    <a:pt x="47596" y="33623"/>
                  </a:cubicBezTo>
                  <a:cubicBezTo>
                    <a:pt x="47485" y="32646"/>
                    <a:pt x="46690" y="32424"/>
                    <a:pt x="46097" y="32424"/>
                  </a:cubicBezTo>
                  <a:cubicBezTo>
                    <a:pt x="46049" y="32424"/>
                    <a:pt x="46001" y="32426"/>
                    <a:pt x="45956" y="32429"/>
                  </a:cubicBezTo>
                  <a:lnTo>
                    <a:pt x="45956" y="32429"/>
                  </a:lnTo>
                  <a:cubicBezTo>
                    <a:pt x="46706" y="31973"/>
                    <a:pt x="47797" y="30527"/>
                    <a:pt x="47275" y="29039"/>
                  </a:cubicBezTo>
                  <a:cubicBezTo>
                    <a:pt x="46998" y="28265"/>
                    <a:pt x="46265" y="28001"/>
                    <a:pt x="45580" y="28001"/>
                  </a:cubicBezTo>
                  <a:cubicBezTo>
                    <a:pt x="45428" y="28001"/>
                    <a:pt x="45279" y="28014"/>
                    <a:pt x="45137" y="28037"/>
                  </a:cubicBezTo>
                  <a:lnTo>
                    <a:pt x="45137" y="28037"/>
                  </a:lnTo>
                  <a:cubicBezTo>
                    <a:pt x="45649" y="26822"/>
                    <a:pt x="45897" y="24593"/>
                    <a:pt x="44810" y="23443"/>
                  </a:cubicBezTo>
                  <a:cubicBezTo>
                    <a:pt x="44149" y="22744"/>
                    <a:pt x="43383" y="22505"/>
                    <a:pt x="42726" y="22505"/>
                  </a:cubicBezTo>
                  <a:cubicBezTo>
                    <a:pt x="42665" y="22505"/>
                    <a:pt x="42606" y="22507"/>
                    <a:pt x="42547" y="22511"/>
                  </a:cubicBezTo>
                  <a:lnTo>
                    <a:pt x="42547" y="22511"/>
                  </a:lnTo>
                  <a:cubicBezTo>
                    <a:pt x="43027" y="21319"/>
                    <a:pt x="43055" y="19405"/>
                    <a:pt x="41631" y="18443"/>
                  </a:cubicBezTo>
                  <a:cubicBezTo>
                    <a:pt x="41144" y="18112"/>
                    <a:pt x="40664" y="17959"/>
                    <a:pt x="40256" y="17909"/>
                  </a:cubicBezTo>
                  <a:lnTo>
                    <a:pt x="40256" y="17909"/>
                  </a:lnTo>
                  <a:cubicBezTo>
                    <a:pt x="40984" y="16720"/>
                    <a:pt x="40605" y="13419"/>
                    <a:pt x="37405" y="12835"/>
                  </a:cubicBezTo>
                  <a:cubicBezTo>
                    <a:pt x="37228" y="12803"/>
                    <a:pt x="37069" y="12783"/>
                    <a:pt x="36924" y="12774"/>
                  </a:cubicBezTo>
                  <a:lnTo>
                    <a:pt x="36924" y="12774"/>
                  </a:lnTo>
                  <a:cubicBezTo>
                    <a:pt x="37166" y="11750"/>
                    <a:pt x="36754" y="9995"/>
                    <a:pt x="34083" y="7787"/>
                  </a:cubicBezTo>
                  <a:cubicBezTo>
                    <a:pt x="30011" y="4405"/>
                    <a:pt x="24605" y="345"/>
                    <a:pt x="24605" y="345"/>
                  </a:cubicBezTo>
                  <a:cubicBezTo>
                    <a:pt x="23990" y="107"/>
                    <a:pt x="23462" y="1"/>
                    <a:pt x="22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409100" y="3719625"/>
              <a:ext cx="1164450" cy="1000750"/>
            </a:xfrm>
            <a:custGeom>
              <a:avLst/>
              <a:gdLst/>
              <a:ahLst/>
              <a:cxnLst/>
              <a:rect l="l" t="t" r="r" b="b"/>
              <a:pathLst>
                <a:path w="46578" h="40030" extrusionOk="0">
                  <a:moveTo>
                    <a:pt x="12704" y="10562"/>
                  </a:moveTo>
                  <a:cubicBezTo>
                    <a:pt x="13228" y="10562"/>
                    <a:pt x="13442" y="10788"/>
                    <a:pt x="13419" y="10919"/>
                  </a:cubicBezTo>
                  <a:cubicBezTo>
                    <a:pt x="13419" y="11002"/>
                    <a:pt x="13276" y="11026"/>
                    <a:pt x="13228" y="11026"/>
                  </a:cubicBezTo>
                  <a:cubicBezTo>
                    <a:pt x="13169" y="11026"/>
                    <a:pt x="13097" y="11002"/>
                    <a:pt x="13002" y="10978"/>
                  </a:cubicBezTo>
                  <a:cubicBezTo>
                    <a:pt x="12823" y="10919"/>
                    <a:pt x="12752" y="10740"/>
                    <a:pt x="12704" y="10562"/>
                  </a:cubicBezTo>
                  <a:close/>
                  <a:moveTo>
                    <a:pt x="35314" y="13145"/>
                  </a:moveTo>
                  <a:lnTo>
                    <a:pt x="35314" y="13145"/>
                  </a:lnTo>
                  <a:cubicBezTo>
                    <a:pt x="35195" y="13479"/>
                    <a:pt x="35016" y="13681"/>
                    <a:pt x="34874" y="13776"/>
                  </a:cubicBezTo>
                  <a:cubicBezTo>
                    <a:pt x="34823" y="13802"/>
                    <a:pt x="34777" y="13812"/>
                    <a:pt x="34737" y="13812"/>
                  </a:cubicBezTo>
                  <a:cubicBezTo>
                    <a:pt x="34643" y="13812"/>
                    <a:pt x="34577" y="13758"/>
                    <a:pt x="34552" y="13717"/>
                  </a:cubicBezTo>
                  <a:cubicBezTo>
                    <a:pt x="34493" y="13645"/>
                    <a:pt x="34516" y="13538"/>
                    <a:pt x="34552" y="13443"/>
                  </a:cubicBezTo>
                  <a:cubicBezTo>
                    <a:pt x="34659" y="13264"/>
                    <a:pt x="34933" y="13169"/>
                    <a:pt x="35314" y="13145"/>
                  </a:cubicBezTo>
                  <a:close/>
                  <a:moveTo>
                    <a:pt x="38541" y="18265"/>
                  </a:moveTo>
                  <a:cubicBezTo>
                    <a:pt x="38457" y="18325"/>
                    <a:pt x="38362" y="18372"/>
                    <a:pt x="38267" y="18372"/>
                  </a:cubicBezTo>
                  <a:cubicBezTo>
                    <a:pt x="38160" y="18372"/>
                    <a:pt x="38088" y="18372"/>
                    <a:pt x="38029" y="18360"/>
                  </a:cubicBezTo>
                  <a:cubicBezTo>
                    <a:pt x="38124" y="18313"/>
                    <a:pt x="38291" y="18265"/>
                    <a:pt x="38541" y="18265"/>
                  </a:cubicBezTo>
                  <a:close/>
                  <a:moveTo>
                    <a:pt x="7442" y="19003"/>
                  </a:moveTo>
                  <a:lnTo>
                    <a:pt x="7442" y="19003"/>
                  </a:lnTo>
                  <a:cubicBezTo>
                    <a:pt x="7727" y="19015"/>
                    <a:pt x="7942" y="19098"/>
                    <a:pt x="8061" y="19229"/>
                  </a:cubicBezTo>
                  <a:cubicBezTo>
                    <a:pt x="8144" y="19325"/>
                    <a:pt x="8168" y="19444"/>
                    <a:pt x="8144" y="19563"/>
                  </a:cubicBezTo>
                  <a:cubicBezTo>
                    <a:pt x="8120" y="19622"/>
                    <a:pt x="8096" y="19730"/>
                    <a:pt x="8037" y="19730"/>
                  </a:cubicBezTo>
                  <a:cubicBezTo>
                    <a:pt x="7906" y="19730"/>
                    <a:pt x="7620" y="19491"/>
                    <a:pt x="7442" y="19003"/>
                  </a:cubicBezTo>
                  <a:close/>
                  <a:moveTo>
                    <a:pt x="40898" y="22932"/>
                  </a:moveTo>
                  <a:lnTo>
                    <a:pt x="40898" y="22932"/>
                  </a:lnTo>
                  <a:cubicBezTo>
                    <a:pt x="40696" y="23337"/>
                    <a:pt x="40450" y="23587"/>
                    <a:pt x="40235" y="23587"/>
                  </a:cubicBezTo>
                  <a:cubicBezTo>
                    <a:pt x="40197" y="23587"/>
                    <a:pt x="40160" y="23579"/>
                    <a:pt x="40124" y="23563"/>
                  </a:cubicBezTo>
                  <a:cubicBezTo>
                    <a:pt x="40065" y="23551"/>
                    <a:pt x="39969" y="23504"/>
                    <a:pt x="39993" y="23444"/>
                  </a:cubicBezTo>
                  <a:cubicBezTo>
                    <a:pt x="40005" y="23301"/>
                    <a:pt x="40339" y="23028"/>
                    <a:pt x="40898" y="22932"/>
                  </a:cubicBezTo>
                  <a:close/>
                  <a:moveTo>
                    <a:pt x="5804" y="23959"/>
                  </a:moveTo>
                  <a:cubicBezTo>
                    <a:pt x="5819" y="23959"/>
                    <a:pt x="5834" y="23962"/>
                    <a:pt x="5846" y="23968"/>
                  </a:cubicBezTo>
                  <a:cubicBezTo>
                    <a:pt x="6001" y="23968"/>
                    <a:pt x="6013" y="24028"/>
                    <a:pt x="6025" y="24063"/>
                  </a:cubicBezTo>
                  <a:cubicBezTo>
                    <a:pt x="6072" y="24159"/>
                    <a:pt x="6084" y="24254"/>
                    <a:pt x="6096" y="24301"/>
                  </a:cubicBezTo>
                  <a:cubicBezTo>
                    <a:pt x="6025" y="24254"/>
                    <a:pt x="5906" y="24147"/>
                    <a:pt x="5763" y="23968"/>
                  </a:cubicBezTo>
                  <a:cubicBezTo>
                    <a:pt x="5775" y="23962"/>
                    <a:pt x="5790" y="23959"/>
                    <a:pt x="5804" y="23959"/>
                  </a:cubicBezTo>
                  <a:close/>
                  <a:moveTo>
                    <a:pt x="43470" y="28481"/>
                  </a:moveTo>
                  <a:lnTo>
                    <a:pt x="43470" y="28481"/>
                  </a:lnTo>
                  <a:cubicBezTo>
                    <a:pt x="43291" y="28790"/>
                    <a:pt x="43148" y="28909"/>
                    <a:pt x="43065" y="28909"/>
                  </a:cubicBezTo>
                  <a:cubicBezTo>
                    <a:pt x="43065" y="28909"/>
                    <a:pt x="43053" y="28909"/>
                    <a:pt x="43017" y="28885"/>
                  </a:cubicBezTo>
                  <a:cubicBezTo>
                    <a:pt x="42970" y="28838"/>
                    <a:pt x="42982" y="28802"/>
                    <a:pt x="42982" y="28790"/>
                  </a:cubicBezTo>
                  <a:cubicBezTo>
                    <a:pt x="42994" y="28719"/>
                    <a:pt x="43172" y="28588"/>
                    <a:pt x="43470" y="28481"/>
                  </a:cubicBezTo>
                  <a:close/>
                  <a:moveTo>
                    <a:pt x="3536" y="30695"/>
                  </a:moveTo>
                  <a:lnTo>
                    <a:pt x="3679" y="30743"/>
                  </a:lnTo>
                  <a:cubicBezTo>
                    <a:pt x="3739" y="30767"/>
                    <a:pt x="3774" y="30802"/>
                    <a:pt x="3810" y="30826"/>
                  </a:cubicBezTo>
                  <a:cubicBezTo>
                    <a:pt x="3739" y="30802"/>
                    <a:pt x="3644" y="30767"/>
                    <a:pt x="3536" y="30695"/>
                  </a:cubicBezTo>
                  <a:close/>
                  <a:moveTo>
                    <a:pt x="4155" y="35339"/>
                  </a:moveTo>
                  <a:cubicBezTo>
                    <a:pt x="4358" y="35386"/>
                    <a:pt x="4429" y="35446"/>
                    <a:pt x="4429" y="35458"/>
                  </a:cubicBezTo>
                  <a:cubicBezTo>
                    <a:pt x="4429" y="35517"/>
                    <a:pt x="4275" y="35708"/>
                    <a:pt x="3834" y="35886"/>
                  </a:cubicBezTo>
                  <a:cubicBezTo>
                    <a:pt x="3858" y="35672"/>
                    <a:pt x="3894" y="35493"/>
                    <a:pt x="3989" y="35398"/>
                  </a:cubicBezTo>
                  <a:cubicBezTo>
                    <a:pt x="4036" y="35339"/>
                    <a:pt x="4072" y="35339"/>
                    <a:pt x="4108" y="35339"/>
                  </a:cubicBezTo>
                  <a:close/>
                  <a:moveTo>
                    <a:pt x="41958" y="35327"/>
                  </a:moveTo>
                  <a:cubicBezTo>
                    <a:pt x="41982" y="35327"/>
                    <a:pt x="41994" y="35350"/>
                    <a:pt x="42041" y="35398"/>
                  </a:cubicBezTo>
                  <a:cubicBezTo>
                    <a:pt x="42148" y="35541"/>
                    <a:pt x="42160" y="35898"/>
                    <a:pt x="42041" y="36303"/>
                  </a:cubicBezTo>
                  <a:cubicBezTo>
                    <a:pt x="41744" y="36041"/>
                    <a:pt x="41565" y="35767"/>
                    <a:pt x="41601" y="35589"/>
                  </a:cubicBezTo>
                  <a:cubicBezTo>
                    <a:pt x="41613" y="35470"/>
                    <a:pt x="41732" y="35386"/>
                    <a:pt x="41958" y="35327"/>
                  </a:cubicBezTo>
                  <a:close/>
                  <a:moveTo>
                    <a:pt x="37934" y="35767"/>
                  </a:moveTo>
                  <a:lnTo>
                    <a:pt x="37934" y="35767"/>
                  </a:lnTo>
                  <a:cubicBezTo>
                    <a:pt x="37957" y="35874"/>
                    <a:pt x="37945" y="36160"/>
                    <a:pt x="37826" y="36541"/>
                  </a:cubicBezTo>
                  <a:cubicBezTo>
                    <a:pt x="37731" y="36232"/>
                    <a:pt x="37731" y="35922"/>
                    <a:pt x="37934" y="35767"/>
                  </a:cubicBezTo>
                  <a:close/>
                  <a:moveTo>
                    <a:pt x="7870" y="35731"/>
                  </a:moveTo>
                  <a:cubicBezTo>
                    <a:pt x="7989" y="35981"/>
                    <a:pt x="7965" y="36339"/>
                    <a:pt x="7584" y="36696"/>
                  </a:cubicBezTo>
                  <a:cubicBezTo>
                    <a:pt x="7608" y="36220"/>
                    <a:pt x="7787" y="35851"/>
                    <a:pt x="7870" y="35731"/>
                  </a:cubicBezTo>
                  <a:close/>
                  <a:moveTo>
                    <a:pt x="18586" y="36124"/>
                  </a:moveTo>
                  <a:cubicBezTo>
                    <a:pt x="18705" y="36351"/>
                    <a:pt x="18741" y="36863"/>
                    <a:pt x="18538" y="37458"/>
                  </a:cubicBezTo>
                  <a:cubicBezTo>
                    <a:pt x="18443" y="36839"/>
                    <a:pt x="18503" y="36327"/>
                    <a:pt x="18586" y="36124"/>
                  </a:cubicBezTo>
                  <a:close/>
                  <a:moveTo>
                    <a:pt x="12633" y="36386"/>
                  </a:moveTo>
                  <a:cubicBezTo>
                    <a:pt x="12752" y="36398"/>
                    <a:pt x="12847" y="36458"/>
                    <a:pt x="12871" y="36565"/>
                  </a:cubicBezTo>
                  <a:cubicBezTo>
                    <a:pt x="12978" y="36767"/>
                    <a:pt x="12907" y="37184"/>
                    <a:pt x="12633" y="37613"/>
                  </a:cubicBezTo>
                  <a:cubicBezTo>
                    <a:pt x="12442" y="36934"/>
                    <a:pt x="12549" y="36422"/>
                    <a:pt x="12633" y="36386"/>
                  </a:cubicBezTo>
                  <a:close/>
                  <a:moveTo>
                    <a:pt x="28158" y="37101"/>
                  </a:moveTo>
                  <a:lnTo>
                    <a:pt x="28158" y="37101"/>
                  </a:lnTo>
                  <a:cubicBezTo>
                    <a:pt x="28206" y="37124"/>
                    <a:pt x="28278" y="37196"/>
                    <a:pt x="28325" y="37351"/>
                  </a:cubicBezTo>
                  <a:cubicBezTo>
                    <a:pt x="28361" y="37458"/>
                    <a:pt x="28444" y="37708"/>
                    <a:pt x="28349" y="38006"/>
                  </a:cubicBezTo>
                  <a:cubicBezTo>
                    <a:pt x="28325" y="37934"/>
                    <a:pt x="28301" y="37863"/>
                    <a:pt x="28278" y="37791"/>
                  </a:cubicBezTo>
                  <a:cubicBezTo>
                    <a:pt x="28135" y="37363"/>
                    <a:pt x="28135" y="37172"/>
                    <a:pt x="28158" y="37101"/>
                  </a:cubicBezTo>
                  <a:close/>
                  <a:moveTo>
                    <a:pt x="23563" y="36898"/>
                  </a:moveTo>
                  <a:cubicBezTo>
                    <a:pt x="23694" y="36898"/>
                    <a:pt x="23777" y="36946"/>
                    <a:pt x="23825" y="37077"/>
                  </a:cubicBezTo>
                  <a:cubicBezTo>
                    <a:pt x="23932" y="37351"/>
                    <a:pt x="23777" y="37863"/>
                    <a:pt x="23325" y="38351"/>
                  </a:cubicBezTo>
                  <a:cubicBezTo>
                    <a:pt x="23098" y="37946"/>
                    <a:pt x="23027" y="37482"/>
                    <a:pt x="23146" y="37184"/>
                  </a:cubicBezTo>
                  <a:cubicBezTo>
                    <a:pt x="23205" y="37041"/>
                    <a:pt x="23301" y="36946"/>
                    <a:pt x="23456" y="36922"/>
                  </a:cubicBezTo>
                  <a:cubicBezTo>
                    <a:pt x="23503" y="36898"/>
                    <a:pt x="23527" y="36898"/>
                    <a:pt x="23563" y="36898"/>
                  </a:cubicBezTo>
                  <a:close/>
                  <a:moveTo>
                    <a:pt x="21574" y="382"/>
                  </a:moveTo>
                  <a:cubicBezTo>
                    <a:pt x="22039" y="382"/>
                    <a:pt x="22551" y="477"/>
                    <a:pt x="23110" y="703"/>
                  </a:cubicBezTo>
                  <a:cubicBezTo>
                    <a:pt x="23467" y="977"/>
                    <a:pt x="28659" y="4906"/>
                    <a:pt x="32564" y="8133"/>
                  </a:cubicBezTo>
                  <a:cubicBezTo>
                    <a:pt x="35314" y="10419"/>
                    <a:pt x="35481" y="12074"/>
                    <a:pt x="35374" y="12800"/>
                  </a:cubicBezTo>
                  <a:cubicBezTo>
                    <a:pt x="34612" y="12824"/>
                    <a:pt x="34338" y="13098"/>
                    <a:pt x="34231" y="13276"/>
                  </a:cubicBezTo>
                  <a:cubicBezTo>
                    <a:pt x="34124" y="13491"/>
                    <a:pt x="34124" y="13717"/>
                    <a:pt x="34231" y="13907"/>
                  </a:cubicBezTo>
                  <a:cubicBezTo>
                    <a:pt x="34322" y="14083"/>
                    <a:pt x="34492" y="14175"/>
                    <a:pt x="34680" y="14175"/>
                  </a:cubicBezTo>
                  <a:cubicBezTo>
                    <a:pt x="34786" y="14175"/>
                    <a:pt x="34897" y="14146"/>
                    <a:pt x="35005" y="14086"/>
                  </a:cubicBezTo>
                  <a:cubicBezTo>
                    <a:pt x="35302" y="13919"/>
                    <a:pt x="35540" y="13598"/>
                    <a:pt x="35659" y="13181"/>
                  </a:cubicBezTo>
                  <a:cubicBezTo>
                    <a:pt x="35767" y="13193"/>
                    <a:pt x="35862" y="13205"/>
                    <a:pt x="35981" y="13217"/>
                  </a:cubicBezTo>
                  <a:cubicBezTo>
                    <a:pt x="37576" y="13503"/>
                    <a:pt x="38326" y="14467"/>
                    <a:pt x="38660" y="15229"/>
                  </a:cubicBezTo>
                  <a:cubicBezTo>
                    <a:pt x="39124" y="16241"/>
                    <a:pt x="39065" y="17360"/>
                    <a:pt x="38767" y="17944"/>
                  </a:cubicBezTo>
                  <a:cubicBezTo>
                    <a:pt x="38696" y="17920"/>
                    <a:pt x="38636" y="17920"/>
                    <a:pt x="38565" y="17920"/>
                  </a:cubicBezTo>
                  <a:cubicBezTo>
                    <a:pt x="38053" y="17920"/>
                    <a:pt x="37553" y="18086"/>
                    <a:pt x="37553" y="18384"/>
                  </a:cubicBezTo>
                  <a:cubicBezTo>
                    <a:pt x="37553" y="18432"/>
                    <a:pt x="37576" y="18575"/>
                    <a:pt x="37791" y="18658"/>
                  </a:cubicBezTo>
                  <a:cubicBezTo>
                    <a:pt x="37886" y="18694"/>
                    <a:pt x="38041" y="18717"/>
                    <a:pt x="38231" y="18717"/>
                  </a:cubicBezTo>
                  <a:cubicBezTo>
                    <a:pt x="38505" y="18717"/>
                    <a:pt x="38755" y="18563"/>
                    <a:pt x="38946" y="18301"/>
                  </a:cubicBezTo>
                  <a:cubicBezTo>
                    <a:pt x="39362" y="18372"/>
                    <a:pt x="39779" y="18539"/>
                    <a:pt x="40148" y="18789"/>
                  </a:cubicBezTo>
                  <a:cubicBezTo>
                    <a:pt x="41505" y="19694"/>
                    <a:pt x="41434" y="21492"/>
                    <a:pt x="41041" y="22551"/>
                  </a:cubicBezTo>
                  <a:cubicBezTo>
                    <a:pt x="40315" y="22623"/>
                    <a:pt x="39696" y="23004"/>
                    <a:pt x="39636" y="23385"/>
                  </a:cubicBezTo>
                  <a:cubicBezTo>
                    <a:pt x="39612" y="23480"/>
                    <a:pt x="39612" y="23730"/>
                    <a:pt x="39969" y="23873"/>
                  </a:cubicBezTo>
                  <a:cubicBezTo>
                    <a:pt x="40043" y="23902"/>
                    <a:pt x="40119" y="23916"/>
                    <a:pt x="40196" y="23916"/>
                  </a:cubicBezTo>
                  <a:cubicBezTo>
                    <a:pt x="40588" y="23916"/>
                    <a:pt x="41000" y="23542"/>
                    <a:pt x="41279" y="22885"/>
                  </a:cubicBezTo>
                  <a:cubicBezTo>
                    <a:pt x="41314" y="22883"/>
                    <a:pt x="41349" y="22882"/>
                    <a:pt x="41386" y="22882"/>
                  </a:cubicBezTo>
                  <a:cubicBezTo>
                    <a:pt x="41905" y="22882"/>
                    <a:pt x="42624" y="23053"/>
                    <a:pt x="43291" y="23754"/>
                  </a:cubicBezTo>
                  <a:cubicBezTo>
                    <a:pt x="44291" y="24813"/>
                    <a:pt x="44101" y="26885"/>
                    <a:pt x="43637" y="28076"/>
                  </a:cubicBezTo>
                  <a:cubicBezTo>
                    <a:pt x="43208" y="28159"/>
                    <a:pt x="42708" y="28373"/>
                    <a:pt x="42625" y="28695"/>
                  </a:cubicBezTo>
                  <a:cubicBezTo>
                    <a:pt x="42613" y="28790"/>
                    <a:pt x="42589" y="28981"/>
                    <a:pt x="42791" y="29147"/>
                  </a:cubicBezTo>
                  <a:cubicBezTo>
                    <a:pt x="42863" y="29219"/>
                    <a:pt x="42946" y="29254"/>
                    <a:pt x="43053" y="29254"/>
                  </a:cubicBezTo>
                  <a:cubicBezTo>
                    <a:pt x="43410" y="29254"/>
                    <a:pt x="43696" y="28802"/>
                    <a:pt x="43875" y="28385"/>
                  </a:cubicBezTo>
                  <a:cubicBezTo>
                    <a:pt x="43982" y="28373"/>
                    <a:pt x="44077" y="28373"/>
                    <a:pt x="44184" y="28373"/>
                  </a:cubicBezTo>
                  <a:cubicBezTo>
                    <a:pt x="44541" y="28373"/>
                    <a:pt x="45423" y="28457"/>
                    <a:pt x="45720" y="29290"/>
                  </a:cubicBezTo>
                  <a:cubicBezTo>
                    <a:pt x="46208" y="30683"/>
                    <a:pt x="45184" y="32017"/>
                    <a:pt x="44506" y="32457"/>
                  </a:cubicBezTo>
                  <a:cubicBezTo>
                    <a:pt x="43863" y="32493"/>
                    <a:pt x="43875" y="32695"/>
                    <a:pt x="43875" y="32755"/>
                  </a:cubicBezTo>
                  <a:cubicBezTo>
                    <a:pt x="43887" y="32826"/>
                    <a:pt x="43910" y="32945"/>
                    <a:pt x="44160" y="32945"/>
                  </a:cubicBezTo>
                  <a:cubicBezTo>
                    <a:pt x="44291" y="32945"/>
                    <a:pt x="44434" y="32898"/>
                    <a:pt x="44613" y="32791"/>
                  </a:cubicBezTo>
                  <a:lnTo>
                    <a:pt x="44708" y="32791"/>
                  </a:lnTo>
                  <a:cubicBezTo>
                    <a:pt x="45149" y="32791"/>
                    <a:pt x="45923" y="32945"/>
                    <a:pt x="46030" y="33850"/>
                  </a:cubicBezTo>
                  <a:cubicBezTo>
                    <a:pt x="46161" y="34922"/>
                    <a:pt x="45923" y="35910"/>
                    <a:pt x="45423" y="36470"/>
                  </a:cubicBezTo>
                  <a:cubicBezTo>
                    <a:pt x="45065" y="36855"/>
                    <a:pt x="44590" y="37062"/>
                    <a:pt x="44019" y="37062"/>
                  </a:cubicBezTo>
                  <a:cubicBezTo>
                    <a:pt x="43866" y="37062"/>
                    <a:pt x="43707" y="37047"/>
                    <a:pt x="43541" y="37017"/>
                  </a:cubicBezTo>
                  <a:cubicBezTo>
                    <a:pt x="43113" y="36946"/>
                    <a:pt x="42672" y="36767"/>
                    <a:pt x="42291" y="36529"/>
                  </a:cubicBezTo>
                  <a:cubicBezTo>
                    <a:pt x="42482" y="36029"/>
                    <a:pt x="42482" y="35505"/>
                    <a:pt x="42291" y="35208"/>
                  </a:cubicBezTo>
                  <a:cubicBezTo>
                    <a:pt x="42200" y="35070"/>
                    <a:pt x="42073" y="34997"/>
                    <a:pt x="41933" y="34997"/>
                  </a:cubicBezTo>
                  <a:cubicBezTo>
                    <a:pt x="41891" y="34997"/>
                    <a:pt x="41847" y="35003"/>
                    <a:pt x="41803" y="35017"/>
                  </a:cubicBezTo>
                  <a:cubicBezTo>
                    <a:pt x="41386" y="35136"/>
                    <a:pt x="41267" y="35374"/>
                    <a:pt x="41243" y="35553"/>
                  </a:cubicBezTo>
                  <a:cubicBezTo>
                    <a:pt x="41184" y="35886"/>
                    <a:pt x="41422" y="36291"/>
                    <a:pt x="41874" y="36648"/>
                  </a:cubicBezTo>
                  <a:cubicBezTo>
                    <a:pt x="41684" y="37041"/>
                    <a:pt x="41267" y="37529"/>
                    <a:pt x="40470" y="37815"/>
                  </a:cubicBezTo>
                  <a:cubicBezTo>
                    <a:pt x="40243" y="37886"/>
                    <a:pt x="40005" y="37934"/>
                    <a:pt x="39767" y="37934"/>
                  </a:cubicBezTo>
                  <a:cubicBezTo>
                    <a:pt x="38957" y="37934"/>
                    <a:pt x="38362" y="37434"/>
                    <a:pt x="38041" y="36958"/>
                  </a:cubicBezTo>
                  <a:cubicBezTo>
                    <a:pt x="38243" y="36458"/>
                    <a:pt x="38386" y="35815"/>
                    <a:pt x="38207" y="35553"/>
                  </a:cubicBezTo>
                  <a:cubicBezTo>
                    <a:pt x="38149" y="35459"/>
                    <a:pt x="38061" y="35413"/>
                    <a:pt x="37960" y="35413"/>
                  </a:cubicBezTo>
                  <a:cubicBezTo>
                    <a:pt x="37895" y="35413"/>
                    <a:pt x="37825" y="35432"/>
                    <a:pt x="37755" y="35470"/>
                  </a:cubicBezTo>
                  <a:cubicBezTo>
                    <a:pt x="37326" y="35743"/>
                    <a:pt x="37291" y="36351"/>
                    <a:pt x="37648" y="36994"/>
                  </a:cubicBezTo>
                  <a:cubicBezTo>
                    <a:pt x="37410" y="37494"/>
                    <a:pt x="36791" y="38529"/>
                    <a:pt x="35576" y="38684"/>
                  </a:cubicBezTo>
                  <a:cubicBezTo>
                    <a:pt x="35475" y="38699"/>
                    <a:pt x="35378" y="38706"/>
                    <a:pt x="35285" y="38706"/>
                  </a:cubicBezTo>
                  <a:cubicBezTo>
                    <a:pt x="33931" y="38706"/>
                    <a:pt x="33324" y="37258"/>
                    <a:pt x="33123" y="36779"/>
                  </a:cubicBezTo>
                  <a:cubicBezTo>
                    <a:pt x="33064" y="36624"/>
                    <a:pt x="33016" y="36529"/>
                    <a:pt x="32897" y="36529"/>
                  </a:cubicBezTo>
                  <a:cubicBezTo>
                    <a:pt x="32850" y="36529"/>
                    <a:pt x="32802" y="36565"/>
                    <a:pt x="32766" y="36589"/>
                  </a:cubicBezTo>
                  <a:cubicBezTo>
                    <a:pt x="32707" y="36660"/>
                    <a:pt x="32719" y="36708"/>
                    <a:pt x="32754" y="36982"/>
                  </a:cubicBezTo>
                  <a:cubicBezTo>
                    <a:pt x="32873" y="37839"/>
                    <a:pt x="32695" y="38553"/>
                    <a:pt x="32266" y="39041"/>
                  </a:cubicBezTo>
                  <a:cubicBezTo>
                    <a:pt x="31897" y="39458"/>
                    <a:pt x="31373" y="39684"/>
                    <a:pt x="30766" y="39684"/>
                  </a:cubicBezTo>
                  <a:cubicBezTo>
                    <a:pt x="29873" y="39684"/>
                    <a:pt x="29040" y="39208"/>
                    <a:pt x="28563" y="38410"/>
                  </a:cubicBezTo>
                  <a:cubicBezTo>
                    <a:pt x="28837" y="37910"/>
                    <a:pt x="28766" y="37410"/>
                    <a:pt x="28504" y="37029"/>
                  </a:cubicBezTo>
                  <a:cubicBezTo>
                    <a:pt x="28385" y="36791"/>
                    <a:pt x="28206" y="36660"/>
                    <a:pt x="28039" y="36660"/>
                  </a:cubicBezTo>
                  <a:cubicBezTo>
                    <a:pt x="27944" y="36660"/>
                    <a:pt x="27861" y="36708"/>
                    <a:pt x="27801" y="36779"/>
                  </a:cubicBezTo>
                  <a:cubicBezTo>
                    <a:pt x="27682" y="36970"/>
                    <a:pt x="27694" y="37315"/>
                    <a:pt x="27873" y="37839"/>
                  </a:cubicBezTo>
                  <a:cubicBezTo>
                    <a:pt x="27920" y="38006"/>
                    <a:pt x="27992" y="38160"/>
                    <a:pt x="28063" y="38315"/>
                  </a:cubicBezTo>
                  <a:cubicBezTo>
                    <a:pt x="27801" y="38672"/>
                    <a:pt x="27325" y="38958"/>
                    <a:pt x="26634" y="39172"/>
                  </a:cubicBezTo>
                  <a:cubicBezTo>
                    <a:pt x="26194" y="39327"/>
                    <a:pt x="25753" y="39399"/>
                    <a:pt x="25361" y="39399"/>
                  </a:cubicBezTo>
                  <a:cubicBezTo>
                    <a:pt x="24313" y="39399"/>
                    <a:pt x="23729" y="38910"/>
                    <a:pt x="23432" y="38553"/>
                  </a:cubicBezTo>
                  <a:cubicBezTo>
                    <a:pt x="23991" y="38006"/>
                    <a:pt x="24253" y="37327"/>
                    <a:pt x="24075" y="36874"/>
                  </a:cubicBezTo>
                  <a:cubicBezTo>
                    <a:pt x="23973" y="36630"/>
                    <a:pt x="23766" y="36481"/>
                    <a:pt x="23469" y="36481"/>
                  </a:cubicBezTo>
                  <a:cubicBezTo>
                    <a:pt x="23419" y="36481"/>
                    <a:pt x="23367" y="36485"/>
                    <a:pt x="23313" y="36493"/>
                  </a:cubicBezTo>
                  <a:cubicBezTo>
                    <a:pt x="23051" y="36541"/>
                    <a:pt x="22836" y="36720"/>
                    <a:pt x="22741" y="36970"/>
                  </a:cubicBezTo>
                  <a:cubicBezTo>
                    <a:pt x="22563" y="37386"/>
                    <a:pt x="22658" y="37982"/>
                    <a:pt x="22979" y="38506"/>
                  </a:cubicBezTo>
                  <a:cubicBezTo>
                    <a:pt x="22563" y="38851"/>
                    <a:pt x="21848" y="39220"/>
                    <a:pt x="20765" y="39291"/>
                  </a:cubicBezTo>
                  <a:cubicBezTo>
                    <a:pt x="20689" y="39297"/>
                    <a:pt x="20616" y="39299"/>
                    <a:pt x="20546" y="39299"/>
                  </a:cubicBezTo>
                  <a:cubicBezTo>
                    <a:pt x="19368" y="39299"/>
                    <a:pt x="18845" y="38574"/>
                    <a:pt x="18598" y="37922"/>
                  </a:cubicBezTo>
                  <a:cubicBezTo>
                    <a:pt x="18991" y="37136"/>
                    <a:pt x="19050" y="36243"/>
                    <a:pt x="18753" y="35827"/>
                  </a:cubicBezTo>
                  <a:cubicBezTo>
                    <a:pt x="18657" y="35708"/>
                    <a:pt x="18574" y="35684"/>
                    <a:pt x="18503" y="35684"/>
                  </a:cubicBezTo>
                  <a:cubicBezTo>
                    <a:pt x="18419" y="35684"/>
                    <a:pt x="18336" y="35708"/>
                    <a:pt x="18241" y="35827"/>
                  </a:cubicBezTo>
                  <a:cubicBezTo>
                    <a:pt x="18002" y="36136"/>
                    <a:pt x="17967" y="37089"/>
                    <a:pt x="18217" y="37910"/>
                  </a:cubicBezTo>
                  <a:cubicBezTo>
                    <a:pt x="17871" y="38544"/>
                    <a:pt x="17024" y="39545"/>
                    <a:pt x="15245" y="39545"/>
                  </a:cubicBezTo>
                  <a:cubicBezTo>
                    <a:pt x="15185" y="39545"/>
                    <a:pt x="15124" y="39544"/>
                    <a:pt x="15062" y="39541"/>
                  </a:cubicBezTo>
                  <a:cubicBezTo>
                    <a:pt x="13585" y="39494"/>
                    <a:pt x="12942" y="38565"/>
                    <a:pt x="12680" y="37970"/>
                  </a:cubicBezTo>
                  <a:cubicBezTo>
                    <a:pt x="13097" y="37434"/>
                    <a:pt x="13276" y="36791"/>
                    <a:pt x="13097" y="36374"/>
                  </a:cubicBezTo>
                  <a:cubicBezTo>
                    <a:pt x="12990" y="36160"/>
                    <a:pt x="12811" y="36005"/>
                    <a:pt x="12526" y="35993"/>
                  </a:cubicBezTo>
                  <a:cubicBezTo>
                    <a:pt x="12407" y="35993"/>
                    <a:pt x="12311" y="36053"/>
                    <a:pt x="12228" y="36172"/>
                  </a:cubicBezTo>
                  <a:cubicBezTo>
                    <a:pt x="12014" y="36505"/>
                    <a:pt x="12026" y="37232"/>
                    <a:pt x="12276" y="37898"/>
                  </a:cubicBezTo>
                  <a:cubicBezTo>
                    <a:pt x="11930" y="38256"/>
                    <a:pt x="11252" y="38779"/>
                    <a:pt x="10109" y="38779"/>
                  </a:cubicBezTo>
                  <a:cubicBezTo>
                    <a:pt x="9942" y="38779"/>
                    <a:pt x="9763" y="38779"/>
                    <a:pt x="9585" y="38744"/>
                  </a:cubicBezTo>
                  <a:cubicBezTo>
                    <a:pt x="8049" y="38553"/>
                    <a:pt x="7584" y="37756"/>
                    <a:pt x="7501" y="37077"/>
                  </a:cubicBezTo>
                  <a:cubicBezTo>
                    <a:pt x="8227" y="36541"/>
                    <a:pt x="8299" y="35874"/>
                    <a:pt x="8037" y="35446"/>
                  </a:cubicBezTo>
                  <a:cubicBezTo>
                    <a:pt x="7982" y="35355"/>
                    <a:pt x="7897" y="35307"/>
                    <a:pt x="7806" y="35307"/>
                  </a:cubicBezTo>
                  <a:cubicBezTo>
                    <a:pt x="7718" y="35307"/>
                    <a:pt x="7625" y="35352"/>
                    <a:pt x="7549" y="35446"/>
                  </a:cubicBezTo>
                  <a:cubicBezTo>
                    <a:pt x="7323" y="35696"/>
                    <a:pt x="7108" y="36303"/>
                    <a:pt x="7144" y="36922"/>
                  </a:cubicBezTo>
                  <a:cubicBezTo>
                    <a:pt x="6751" y="37160"/>
                    <a:pt x="6251" y="37339"/>
                    <a:pt x="5620" y="37482"/>
                  </a:cubicBezTo>
                  <a:cubicBezTo>
                    <a:pt x="5477" y="37529"/>
                    <a:pt x="5322" y="37541"/>
                    <a:pt x="5179" y="37541"/>
                  </a:cubicBezTo>
                  <a:cubicBezTo>
                    <a:pt x="4239" y="37541"/>
                    <a:pt x="3858" y="36755"/>
                    <a:pt x="3763" y="36208"/>
                  </a:cubicBezTo>
                  <a:cubicBezTo>
                    <a:pt x="4096" y="36089"/>
                    <a:pt x="4715" y="35791"/>
                    <a:pt x="4691" y="35398"/>
                  </a:cubicBezTo>
                  <a:cubicBezTo>
                    <a:pt x="4691" y="35196"/>
                    <a:pt x="4489" y="35041"/>
                    <a:pt x="4132" y="34969"/>
                  </a:cubicBezTo>
                  <a:cubicBezTo>
                    <a:pt x="4094" y="34962"/>
                    <a:pt x="4057" y="34958"/>
                    <a:pt x="4021" y="34958"/>
                  </a:cubicBezTo>
                  <a:cubicBezTo>
                    <a:pt x="3881" y="34958"/>
                    <a:pt x="3747" y="35014"/>
                    <a:pt x="3644" y="35136"/>
                  </a:cubicBezTo>
                  <a:cubicBezTo>
                    <a:pt x="3477" y="35315"/>
                    <a:pt x="3393" y="35624"/>
                    <a:pt x="3405" y="35981"/>
                  </a:cubicBezTo>
                  <a:cubicBezTo>
                    <a:pt x="3060" y="36089"/>
                    <a:pt x="2727" y="36148"/>
                    <a:pt x="2429" y="36148"/>
                  </a:cubicBezTo>
                  <a:cubicBezTo>
                    <a:pt x="2072" y="36148"/>
                    <a:pt x="1798" y="36065"/>
                    <a:pt x="1655" y="35922"/>
                  </a:cubicBezTo>
                  <a:cubicBezTo>
                    <a:pt x="548" y="34862"/>
                    <a:pt x="143" y="33743"/>
                    <a:pt x="500" y="32719"/>
                  </a:cubicBezTo>
                  <a:cubicBezTo>
                    <a:pt x="893" y="31624"/>
                    <a:pt x="2036" y="30814"/>
                    <a:pt x="2941" y="30671"/>
                  </a:cubicBezTo>
                  <a:cubicBezTo>
                    <a:pt x="3239" y="31029"/>
                    <a:pt x="3584" y="31159"/>
                    <a:pt x="3810" y="31159"/>
                  </a:cubicBezTo>
                  <a:cubicBezTo>
                    <a:pt x="4013" y="31159"/>
                    <a:pt x="4120" y="31040"/>
                    <a:pt x="4155" y="30933"/>
                  </a:cubicBezTo>
                  <a:cubicBezTo>
                    <a:pt x="4179" y="30814"/>
                    <a:pt x="4132" y="30612"/>
                    <a:pt x="3739" y="30409"/>
                  </a:cubicBezTo>
                  <a:cubicBezTo>
                    <a:pt x="3606" y="30343"/>
                    <a:pt x="3443" y="30307"/>
                    <a:pt x="3256" y="30307"/>
                  </a:cubicBezTo>
                  <a:cubicBezTo>
                    <a:pt x="3208" y="30307"/>
                    <a:pt x="3159" y="30309"/>
                    <a:pt x="3108" y="30314"/>
                  </a:cubicBezTo>
                  <a:cubicBezTo>
                    <a:pt x="2822" y="29874"/>
                    <a:pt x="2548" y="29076"/>
                    <a:pt x="2691" y="27588"/>
                  </a:cubicBezTo>
                  <a:cubicBezTo>
                    <a:pt x="2846" y="26040"/>
                    <a:pt x="4310" y="24516"/>
                    <a:pt x="5322" y="24063"/>
                  </a:cubicBezTo>
                  <a:cubicBezTo>
                    <a:pt x="5501" y="24278"/>
                    <a:pt x="5834" y="24659"/>
                    <a:pt x="6096" y="24659"/>
                  </a:cubicBezTo>
                  <a:cubicBezTo>
                    <a:pt x="6191" y="24659"/>
                    <a:pt x="6275" y="24623"/>
                    <a:pt x="6322" y="24552"/>
                  </a:cubicBezTo>
                  <a:cubicBezTo>
                    <a:pt x="6418" y="24421"/>
                    <a:pt x="6418" y="24218"/>
                    <a:pt x="6299" y="23909"/>
                  </a:cubicBezTo>
                  <a:cubicBezTo>
                    <a:pt x="6222" y="23703"/>
                    <a:pt x="6047" y="23597"/>
                    <a:pt x="5800" y="23597"/>
                  </a:cubicBezTo>
                  <a:cubicBezTo>
                    <a:pt x="5703" y="23597"/>
                    <a:pt x="5595" y="23613"/>
                    <a:pt x="5477" y="23647"/>
                  </a:cubicBezTo>
                  <a:cubicBezTo>
                    <a:pt x="5072" y="23028"/>
                    <a:pt x="4727" y="22123"/>
                    <a:pt x="4929" y="21325"/>
                  </a:cubicBezTo>
                  <a:cubicBezTo>
                    <a:pt x="5287" y="19801"/>
                    <a:pt x="6251" y="19146"/>
                    <a:pt x="7025" y="19015"/>
                  </a:cubicBezTo>
                  <a:cubicBezTo>
                    <a:pt x="7227" y="19634"/>
                    <a:pt x="7620" y="20075"/>
                    <a:pt x="7977" y="20075"/>
                  </a:cubicBezTo>
                  <a:cubicBezTo>
                    <a:pt x="8049" y="20075"/>
                    <a:pt x="8335" y="20039"/>
                    <a:pt x="8406" y="19622"/>
                  </a:cubicBezTo>
                  <a:cubicBezTo>
                    <a:pt x="8454" y="19396"/>
                    <a:pt x="8406" y="19182"/>
                    <a:pt x="8263" y="19015"/>
                  </a:cubicBezTo>
                  <a:cubicBezTo>
                    <a:pt x="8061" y="18777"/>
                    <a:pt x="7727" y="18646"/>
                    <a:pt x="7311" y="18646"/>
                  </a:cubicBezTo>
                  <a:lnTo>
                    <a:pt x="7287" y="18646"/>
                  </a:lnTo>
                  <a:cubicBezTo>
                    <a:pt x="7168" y="18015"/>
                    <a:pt x="7156" y="16896"/>
                    <a:pt x="8180" y="15562"/>
                  </a:cubicBezTo>
                  <a:cubicBezTo>
                    <a:pt x="8823" y="14729"/>
                    <a:pt x="9299" y="14550"/>
                    <a:pt x="9597" y="14550"/>
                  </a:cubicBezTo>
                  <a:cubicBezTo>
                    <a:pt x="9704" y="14550"/>
                    <a:pt x="9787" y="14562"/>
                    <a:pt x="9882" y="14610"/>
                  </a:cubicBezTo>
                  <a:cubicBezTo>
                    <a:pt x="9906" y="15038"/>
                    <a:pt x="10025" y="15288"/>
                    <a:pt x="10228" y="15396"/>
                  </a:cubicBezTo>
                  <a:cubicBezTo>
                    <a:pt x="10293" y="15430"/>
                    <a:pt x="10355" y="15446"/>
                    <a:pt x="10411" y="15446"/>
                  </a:cubicBezTo>
                  <a:cubicBezTo>
                    <a:pt x="10531" y="15446"/>
                    <a:pt x="10624" y="15374"/>
                    <a:pt x="10656" y="15253"/>
                  </a:cubicBezTo>
                  <a:cubicBezTo>
                    <a:pt x="10716" y="15027"/>
                    <a:pt x="10537" y="14634"/>
                    <a:pt x="10204" y="14396"/>
                  </a:cubicBezTo>
                  <a:cubicBezTo>
                    <a:pt x="10180" y="13241"/>
                    <a:pt x="10728" y="11026"/>
                    <a:pt x="11990" y="10645"/>
                  </a:cubicBezTo>
                  <a:cubicBezTo>
                    <a:pt x="12097" y="10621"/>
                    <a:pt x="12204" y="10586"/>
                    <a:pt x="12311" y="10574"/>
                  </a:cubicBezTo>
                  <a:cubicBezTo>
                    <a:pt x="12383" y="10955"/>
                    <a:pt x="12573" y="11193"/>
                    <a:pt x="12859" y="11288"/>
                  </a:cubicBezTo>
                  <a:cubicBezTo>
                    <a:pt x="12978" y="11336"/>
                    <a:pt x="13085" y="11348"/>
                    <a:pt x="13180" y="11348"/>
                  </a:cubicBezTo>
                  <a:cubicBezTo>
                    <a:pt x="13550" y="11348"/>
                    <a:pt x="13716" y="11121"/>
                    <a:pt x="13716" y="10895"/>
                  </a:cubicBezTo>
                  <a:cubicBezTo>
                    <a:pt x="13716" y="10567"/>
                    <a:pt x="13359" y="10216"/>
                    <a:pt x="12667" y="10216"/>
                  </a:cubicBezTo>
                  <a:cubicBezTo>
                    <a:pt x="12656" y="10216"/>
                    <a:pt x="12644" y="10216"/>
                    <a:pt x="12633" y="10216"/>
                  </a:cubicBezTo>
                  <a:cubicBezTo>
                    <a:pt x="12657" y="9169"/>
                    <a:pt x="13526" y="7049"/>
                    <a:pt x="15883" y="5240"/>
                  </a:cubicBezTo>
                  <a:cubicBezTo>
                    <a:pt x="16955" y="4430"/>
                    <a:pt x="17705" y="3478"/>
                    <a:pt x="18383" y="2644"/>
                  </a:cubicBezTo>
                  <a:cubicBezTo>
                    <a:pt x="19407" y="1370"/>
                    <a:pt x="20205" y="382"/>
                    <a:pt x="21574" y="382"/>
                  </a:cubicBezTo>
                  <a:close/>
                  <a:moveTo>
                    <a:pt x="21646" y="1"/>
                  </a:moveTo>
                  <a:cubicBezTo>
                    <a:pt x="20098" y="1"/>
                    <a:pt x="19205" y="1120"/>
                    <a:pt x="18181" y="2406"/>
                  </a:cubicBezTo>
                  <a:cubicBezTo>
                    <a:pt x="17526" y="3216"/>
                    <a:pt x="16764" y="4156"/>
                    <a:pt x="15740" y="4942"/>
                  </a:cubicBezTo>
                  <a:cubicBezTo>
                    <a:pt x="13514" y="6656"/>
                    <a:pt x="12359" y="8895"/>
                    <a:pt x="12359" y="10228"/>
                  </a:cubicBezTo>
                  <a:cubicBezTo>
                    <a:pt x="12240" y="10240"/>
                    <a:pt x="12121" y="10276"/>
                    <a:pt x="11990" y="10324"/>
                  </a:cubicBezTo>
                  <a:cubicBezTo>
                    <a:pt x="10609" y="10740"/>
                    <a:pt x="9966" y="12919"/>
                    <a:pt x="9954" y="14253"/>
                  </a:cubicBezTo>
                  <a:cubicBezTo>
                    <a:pt x="9866" y="14230"/>
                    <a:pt x="9776" y="14218"/>
                    <a:pt x="9684" y="14218"/>
                  </a:cubicBezTo>
                  <a:cubicBezTo>
                    <a:pt x="9155" y="14218"/>
                    <a:pt x="8568" y="14599"/>
                    <a:pt x="7989" y="15360"/>
                  </a:cubicBezTo>
                  <a:cubicBezTo>
                    <a:pt x="6906" y="16789"/>
                    <a:pt x="6906" y="18003"/>
                    <a:pt x="7037" y="18682"/>
                  </a:cubicBezTo>
                  <a:cubicBezTo>
                    <a:pt x="6156" y="18837"/>
                    <a:pt x="5084" y="19575"/>
                    <a:pt x="4679" y="21242"/>
                  </a:cubicBezTo>
                  <a:cubicBezTo>
                    <a:pt x="4417" y="22301"/>
                    <a:pt x="4941" y="23313"/>
                    <a:pt x="5239" y="23778"/>
                  </a:cubicBezTo>
                  <a:cubicBezTo>
                    <a:pt x="4120" y="24313"/>
                    <a:pt x="2620" y="25897"/>
                    <a:pt x="2453" y="27552"/>
                  </a:cubicBezTo>
                  <a:cubicBezTo>
                    <a:pt x="2298" y="28993"/>
                    <a:pt x="2560" y="29862"/>
                    <a:pt x="2834" y="30362"/>
                  </a:cubicBezTo>
                  <a:cubicBezTo>
                    <a:pt x="1869" y="30588"/>
                    <a:pt x="691" y="31457"/>
                    <a:pt x="298" y="32612"/>
                  </a:cubicBezTo>
                  <a:cubicBezTo>
                    <a:pt x="12" y="33422"/>
                    <a:pt x="0" y="34696"/>
                    <a:pt x="1512" y="36172"/>
                  </a:cubicBezTo>
                  <a:cubicBezTo>
                    <a:pt x="1739" y="36398"/>
                    <a:pt x="2084" y="36493"/>
                    <a:pt x="2524" y="36493"/>
                  </a:cubicBezTo>
                  <a:cubicBezTo>
                    <a:pt x="2834" y="36493"/>
                    <a:pt x="3191" y="36434"/>
                    <a:pt x="3536" y="36339"/>
                  </a:cubicBezTo>
                  <a:cubicBezTo>
                    <a:pt x="3691" y="37136"/>
                    <a:pt x="4263" y="37910"/>
                    <a:pt x="5298" y="37910"/>
                  </a:cubicBezTo>
                  <a:cubicBezTo>
                    <a:pt x="5453" y="37910"/>
                    <a:pt x="5632" y="37898"/>
                    <a:pt x="5810" y="37851"/>
                  </a:cubicBezTo>
                  <a:cubicBezTo>
                    <a:pt x="6406" y="37720"/>
                    <a:pt x="6918" y="37541"/>
                    <a:pt x="7299" y="37315"/>
                  </a:cubicBezTo>
                  <a:cubicBezTo>
                    <a:pt x="7442" y="38006"/>
                    <a:pt x="7954" y="38910"/>
                    <a:pt x="9656" y="39137"/>
                  </a:cubicBezTo>
                  <a:cubicBezTo>
                    <a:pt x="9847" y="39160"/>
                    <a:pt x="10037" y="39172"/>
                    <a:pt x="10216" y="39172"/>
                  </a:cubicBezTo>
                  <a:cubicBezTo>
                    <a:pt x="11394" y="39172"/>
                    <a:pt x="12145" y="38684"/>
                    <a:pt x="12537" y="38279"/>
                  </a:cubicBezTo>
                  <a:cubicBezTo>
                    <a:pt x="12871" y="38958"/>
                    <a:pt x="13597" y="39863"/>
                    <a:pt x="15145" y="39922"/>
                  </a:cubicBezTo>
                  <a:cubicBezTo>
                    <a:pt x="15204" y="39924"/>
                    <a:pt x="15263" y="39925"/>
                    <a:pt x="15321" y="39925"/>
                  </a:cubicBezTo>
                  <a:cubicBezTo>
                    <a:pt x="17098" y="39925"/>
                    <a:pt x="18017" y="39055"/>
                    <a:pt x="18479" y="38363"/>
                  </a:cubicBezTo>
                  <a:cubicBezTo>
                    <a:pt x="18901" y="39231"/>
                    <a:pt x="19636" y="39703"/>
                    <a:pt x="20653" y="39703"/>
                  </a:cubicBezTo>
                  <a:cubicBezTo>
                    <a:pt x="20725" y="39703"/>
                    <a:pt x="20798" y="39701"/>
                    <a:pt x="20872" y="39696"/>
                  </a:cubicBezTo>
                  <a:cubicBezTo>
                    <a:pt x="22039" y="39625"/>
                    <a:pt x="22813" y="39220"/>
                    <a:pt x="23277" y="38851"/>
                  </a:cubicBezTo>
                  <a:cubicBezTo>
                    <a:pt x="23622" y="39268"/>
                    <a:pt x="24289" y="39815"/>
                    <a:pt x="25456" y="39815"/>
                  </a:cubicBezTo>
                  <a:cubicBezTo>
                    <a:pt x="25896" y="39815"/>
                    <a:pt x="26349" y="39744"/>
                    <a:pt x="26849" y="39577"/>
                  </a:cubicBezTo>
                  <a:cubicBezTo>
                    <a:pt x="27516" y="39351"/>
                    <a:pt x="28028" y="39077"/>
                    <a:pt x="28349" y="38696"/>
                  </a:cubicBezTo>
                  <a:cubicBezTo>
                    <a:pt x="28897" y="39518"/>
                    <a:pt x="29813" y="40030"/>
                    <a:pt x="30766" y="40030"/>
                  </a:cubicBezTo>
                  <a:cubicBezTo>
                    <a:pt x="31457" y="40030"/>
                    <a:pt x="32088" y="39756"/>
                    <a:pt x="32564" y="39256"/>
                  </a:cubicBezTo>
                  <a:cubicBezTo>
                    <a:pt x="32838" y="38946"/>
                    <a:pt x="33159" y="38387"/>
                    <a:pt x="33171" y="37541"/>
                  </a:cubicBezTo>
                  <a:cubicBezTo>
                    <a:pt x="33731" y="38541"/>
                    <a:pt x="34469" y="39041"/>
                    <a:pt x="35338" y="39041"/>
                  </a:cubicBezTo>
                  <a:cubicBezTo>
                    <a:pt x="35445" y="39041"/>
                    <a:pt x="35552" y="39029"/>
                    <a:pt x="35671" y="39018"/>
                  </a:cubicBezTo>
                  <a:cubicBezTo>
                    <a:pt x="36910" y="38851"/>
                    <a:pt x="37600" y="37898"/>
                    <a:pt x="37922" y="37303"/>
                  </a:cubicBezTo>
                  <a:cubicBezTo>
                    <a:pt x="38303" y="37791"/>
                    <a:pt x="38957" y="38256"/>
                    <a:pt x="39803" y="38256"/>
                  </a:cubicBezTo>
                  <a:cubicBezTo>
                    <a:pt x="40077" y="38256"/>
                    <a:pt x="40362" y="38196"/>
                    <a:pt x="40624" y="38101"/>
                  </a:cubicBezTo>
                  <a:cubicBezTo>
                    <a:pt x="41339" y="37851"/>
                    <a:pt x="41910" y="37386"/>
                    <a:pt x="42220" y="36815"/>
                  </a:cubicBezTo>
                  <a:cubicBezTo>
                    <a:pt x="42625" y="37077"/>
                    <a:pt x="43101" y="37255"/>
                    <a:pt x="43565" y="37327"/>
                  </a:cubicBezTo>
                  <a:cubicBezTo>
                    <a:pt x="43748" y="37358"/>
                    <a:pt x="43924" y="37373"/>
                    <a:pt x="44093" y="37373"/>
                  </a:cubicBezTo>
                  <a:cubicBezTo>
                    <a:pt x="44772" y="37373"/>
                    <a:pt x="45334" y="37127"/>
                    <a:pt x="45744" y="36660"/>
                  </a:cubicBezTo>
                  <a:cubicBezTo>
                    <a:pt x="46327" y="36005"/>
                    <a:pt x="46577" y="34934"/>
                    <a:pt x="46446" y="33779"/>
                  </a:cubicBezTo>
                  <a:cubicBezTo>
                    <a:pt x="46327" y="32791"/>
                    <a:pt x="45613" y="32505"/>
                    <a:pt x="45113" y="32433"/>
                  </a:cubicBezTo>
                  <a:cubicBezTo>
                    <a:pt x="45827" y="31779"/>
                    <a:pt x="46577" y="30481"/>
                    <a:pt x="46101" y="29147"/>
                  </a:cubicBezTo>
                  <a:cubicBezTo>
                    <a:pt x="45839" y="28397"/>
                    <a:pt x="45173" y="27981"/>
                    <a:pt x="44244" y="27981"/>
                  </a:cubicBezTo>
                  <a:lnTo>
                    <a:pt x="44065" y="27981"/>
                  </a:lnTo>
                  <a:cubicBezTo>
                    <a:pt x="44482" y="26754"/>
                    <a:pt x="44696" y="24671"/>
                    <a:pt x="43589" y="23492"/>
                  </a:cubicBezTo>
                  <a:cubicBezTo>
                    <a:pt x="42863" y="22718"/>
                    <a:pt x="42041" y="22527"/>
                    <a:pt x="41458" y="22504"/>
                  </a:cubicBezTo>
                  <a:cubicBezTo>
                    <a:pt x="41851" y="21337"/>
                    <a:pt x="41851" y="19456"/>
                    <a:pt x="40386" y="18479"/>
                  </a:cubicBezTo>
                  <a:cubicBezTo>
                    <a:pt x="40005" y="18217"/>
                    <a:pt x="39588" y="18039"/>
                    <a:pt x="39172" y="17955"/>
                  </a:cubicBezTo>
                  <a:cubicBezTo>
                    <a:pt x="39446" y="17253"/>
                    <a:pt x="39493" y="16122"/>
                    <a:pt x="39017" y="15050"/>
                  </a:cubicBezTo>
                  <a:cubicBezTo>
                    <a:pt x="38648" y="14217"/>
                    <a:pt x="37826" y="13157"/>
                    <a:pt x="36088" y="12836"/>
                  </a:cubicBezTo>
                  <a:lnTo>
                    <a:pt x="35778" y="12788"/>
                  </a:lnTo>
                  <a:cubicBezTo>
                    <a:pt x="35909" y="11871"/>
                    <a:pt x="35624" y="10145"/>
                    <a:pt x="32838" y="7835"/>
                  </a:cubicBezTo>
                  <a:cubicBezTo>
                    <a:pt x="28813" y="4501"/>
                    <a:pt x="23420" y="441"/>
                    <a:pt x="23360" y="394"/>
                  </a:cubicBezTo>
                  <a:cubicBezTo>
                    <a:pt x="23348" y="382"/>
                    <a:pt x="23336" y="358"/>
                    <a:pt x="23313" y="358"/>
                  </a:cubicBezTo>
                  <a:cubicBezTo>
                    <a:pt x="22705" y="120"/>
                    <a:pt x="22158" y="1"/>
                    <a:pt x="2164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705550" y="3699200"/>
              <a:ext cx="582850" cy="554100"/>
            </a:xfrm>
            <a:custGeom>
              <a:avLst/>
              <a:gdLst/>
              <a:ahLst/>
              <a:cxnLst/>
              <a:rect l="l" t="t" r="r" b="b"/>
              <a:pathLst>
                <a:path w="23314" h="22164" extrusionOk="0">
                  <a:moveTo>
                    <a:pt x="10989" y="0"/>
                  </a:moveTo>
                  <a:cubicBezTo>
                    <a:pt x="7322" y="0"/>
                    <a:pt x="168" y="9732"/>
                    <a:pt x="168" y="10950"/>
                  </a:cubicBezTo>
                  <a:cubicBezTo>
                    <a:pt x="168" y="10950"/>
                    <a:pt x="1" y="21689"/>
                    <a:pt x="727" y="22023"/>
                  </a:cubicBezTo>
                  <a:cubicBezTo>
                    <a:pt x="945" y="22118"/>
                    <a:pt x="2895" y="22163"/>
                    <a:pt x="5540" y="22163"/>
                  </a:cubicBezTo>
                  <a:cubicBezTo>
                    <a:pt x="11836" y="22163"/>
                    <a:pt x="22075" y="21908"/>
                    <a:pt x="22301" y="21463"/>
                  </a:cubicBezTo>
                  <a:cubicBezTo>
                    <a:pt x="22575" y="20916"/>
                    <a:pt x="23313" y="13117"/>
                    <a:pt x="22682" y="10367"/>
                  </a:cubicBezTo>
                  <a:cubicBezTo>
                    <a:pt x="22599" y="9974"/>
                    <a:pt x="14765" y="318"/>
                    <a:pt x="11169" y="8"/>
                  </a:cubicBezTo>
                  <a:cubicBezTo>
                    <a:pt x="11110" y="3"/>
                    <a:pt x="11050" y="0"/>
                    <a:pt x="109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2025950" y="4307800"/>
              <a:ext cx="306500" cy="96100"/>
            </a:xfrm>
            <a:custGeom>
              <a:avLst/>
              <a:gdLst/>
              <a:ahLst/>
              <a:cxnLst/>
              <a:rect l="l" t="t" r="r" b="b"/>
              <a:pathLst>
                <a:path w="12260" h="3844" extrusionOk="0">
                  <a:moveTo>
                    <a:pt x="10569" y="1"/>
                  </a:moveTo>
                  <a:lnTo>
                    <a:pt x="1365" y="60"/>
                  </a:lnTo>
                  <a:cubicBezTo>
                    <a:pt x="1" y="789"/>
                    <a:pt x="763" y="3181"/>
                    <a:pt x="2929" y="3181"/>
                  </a:cubicBezTo>
                  <a:cubicBezTo>
                    <a:pt x="2955" y="3181"/>
                    <a:pt x="2981" y="3180"/>
                    <a:pt x="3008" y="3180"/>
                  </a:cubicBezTo>
                  <a:cubicBezTo>
                    <a:pt x="3919" y="3160"/>
                    <a:pt x="4598" y="2810"/>
                    <a:pt x="5016" y="2386"/>
                  </a:cubicBezTo>
                  <a:lnTo>
                    <a:pt x="5016" y="2386"/>
                  </a:lnTo>
                  <a:cubicBezTo>
                    <a:pt x="5339" y="3121"/>
                    <a:pt x="5936" y="3843"/>
                    <a:pt x="6691" y="3843"/>
                  </a:cubicBezTo>
                  <a:cubicBezTo>
                    <a:pt x="6764" y="3843"/>
                    <a:pt x="6838" y="3836"/>
                    <a:pt x="6913" y="3822"/>
                  </a:cubicBezTo>
                  <a:cubicBezTo>
                    <a:pt x="7932" y="3628"/>
                    <a:pt x="8394" y="3120"/>
                    <a:pt x="8506" y="2656"/>
                  </a:cubicBezTo>
                  <a:lnTo>
                    <a:pt x="8506" y="2656"/>
                  </a:lnTo>
                  <a:cubicBezTo>
                    <a:pt x="8720" y="2893"/>
                    <a:pt x="9028" y="3089"/>
                    <a:pt x="9429" y="3089"/>
                  </a:cubicBezTo>
                  <a:cubicBezTo>
                    <a:pt x="9708" y="3089"/>
                    <a:pt x="10033" y="2994"/>
                    <a:pt x="10402" y="2751"/>
                  </a:cubicBezTo>
                  <a:cubicBezTo>
                    <a:pt x="12259" y="1525"/>
                    <a:pt x="10569" y="1"/>
                    <a:pt x="10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2035075" y="4303175"/>
              <a:ext cx="278625" cy="104675"/>
            </a:xfrm>
            <a:custGeom>
              <a:avLst/>
              <a:gdLst/>
              <a:ahLst/>
              <a:cxnLst/>
              <a:rect l="l" t="t" r="r" b="b"/>
              <a:pathLst>
                <a:path w="11145" h="4187" extrusionOk="0">
                  <a:moveTo>
                    <a:pt x="4655" y="1174"/>
                  </a:moveTo>
                  <a:cubicBezTo>
                    <a:pt x="4667" y="1174"/>
                    <a:pt x="4679" y="1174"/>
                    <a:pt x="4691" y="1198"/>
                  </a:cubicBezTo>
                  <a:cubicBezTo>
                    <a:pt x="4953" y="1257"/>
                    <a:pt x="4965" y="1471"/>
                    <a:pt x="4953" y="1638"/>
                  </a:cubicBezTo>
                  <a:cubicBezTo>
                    <a:pt x="4929" y="1817"/>
                    <a:pt x="4846" y="2031"/>
                    <a:pt x="4691" y="2222"/>
                  </a:cubicBezTo>
                  <a:cubicBezTo>
                    <a:pt x="4536" y="1733"/>
                    <a:pt x="4513" y="1329"/>
                    <a:pt x="4608" y="1198"/>
                  </a:cubicBezTo>
                  <a:cubicBezTo>
                    <a:pt x="4608" y="1198"/>
                    <a:pt x="4620" y="1174"/>
                    <a:pt x="4655" y="1174"/>
                  </a:cubicBezTo>
                  <a:close/>
                  <a:moveTo>
                    <a:pt x="10203" y="1"/>
                  </a:moveTo>
                  <a:cubicBezTo>
                    <a:pt x="10155" y="1"/>
                    <a:pt x="10105" y="21"/>
                    <a:pt x="10073" y="67"/>
                  </a:cubicBezTo>
                  <a:cubicBezTo>
                    <a:pt x="10013" y="126"/>
                    <a:pt x="10013" y="245"/>
                    <a:pt x="10085" y="305"/>
                  </a:cubicBezTo>
                  <a:cubicBezTo>
                    <a:pt x="10097" y="317"/>
                    <a:pt x="10799" y="959"/>
                    <a:pt x="10739" y="1686"/>
                  </a:cubicBezTo>
                  <a:cubicBezTo>
                    <a:pt x="10704" y="2102"/>
                    <a:pt x="10442" y="2460"/>
                    <a:pt x="9954" y="2781"/>
                  </a:cubicBezTo>
                  <a:cubicBezTo>
                    <a:pt x="9646" y="3000"/>
                    <a:pt x="9350" y="3105"/>
                    <a:pt x="9079" y="3105"/>
                  </a:cubicBezTo>
                  <a:cubicBezTo>
                    <a:pt x="8879" y="3105"/>
                    <a:pt x="8692" y="3047"/>
                    <a:pt x="8525" y="2936"/>
                  </a:cubicBezTo>
                  <a:cubicBezTo>
                    <a:pt x="8442" y="2888"/>
                    <a:pt x="8382" y="2841"/>
                    <a:pt x="8323" y="2781"/>
                  </a:cubicBezTo>
                  <a:cubicBezTo>
                    <a:pt x="8382" y="2424"/>
                    <a:pt x="8263" y="2102"/>
                    <a:pt x="8025" y="1912"/>
                  </a:cubicBezTo>
                  <a:cubicBezTo>
                    <a:pt x="7948" y="1850"/>
                    <a:pt x="7883" y="1830"/>
                    <a:pt x="7831" y="1830"/>
                  </a:cubicBezTo>
                  <a:cubicBezTo>
                    <a:pt x="7754" y="1830"/>
                    <a:pt x="7706" y="1874"/>
                    <a:pt x="7691" y="1888"/>
                  </a:cubicBezTo>
                  <a:cubicBezTo>
                    <a:pt x="7513" y="2091"/>
                    <a:pt x="7715" y="2579"/>
                    <a:pt x="7953" y="2876"/>
                  </a:cubicBezTo>
                  <a:cubicBezTo>
                    <a:pt x="7870" y="3162"/>
                    <a:pt x="7549" y="3650"/>
                    <a:pt x="6525" y="3829"/>
                  </a:cubicBezTo>
                  <a:cubicBezTo>
                    <a:pt x="6459" y="3841"/>
                    <a:pt x="6396" y="3846"/>
                    <a:pt x="6334" y="3846"/>
                  </a:cubicBezTo>
                  <a:cubicBezTo>
                    <a:pt x="5706" y="3846"/>
                    <a:pt x="5253" y="3282"/>
                    <a:pt x="5036" y="2924"/>
                  </a:cubicBezTo>
                  <a:cubicBezTo>
                    <a:pt x="4977" y="2817"/>
                    <a:pt x="4917" y="2698"/>
                    <a:pt x="4858" y="2591"/>
                  </a:cubicBezTo>
                  <a:cubicBezTo>
                    <a:pt x="5132" y="2293"/>
                    <a:pt x="5275" y="1972"/>
                    <a:pt x="5310" y="1698"/>
                  </a:cubicBezTo>
                  <a:cubicBezTo>
                    <a:pt x="5346" y="1281"/>
                    <a:pt x="5155" y="971"/>
                    <a:pt x="4798" y="864"/>
                  </a:cubicBezTo>
                  <a:cubicBezTo>
                    <a:pt x="4748" y="849"/>
                    <a:pt x="4699" y="841"/>
                    <a:pt x="4653" y="841"/>
                  </a:cubicBezTo>
                  <a:cubicBezTo>
                    <a:pt x="4524" y="841"/>
                    <a:pt x="4413" y="899"/>
                    <a:pt x="4334" y="995"/>
                  </a:cubicBezTo>
                  <a:cubicBezTo>
                    <a:pt x="4132" y="1293"/>
                    <a:pt x="4215" y="1924"/>
                    <a:pt x="4453" y="2519"/>
                  </a:cubicBezTo>
                  <a:cubicBezTo>
                    <a:pt x="4072" y="2876"/>
                    <a:pt x="3465" y="3174"/>
                    <a:pt x="2643" y="3186"/>
                  </a:cubicBezTo>
                  <a:cubicBezTo>
                    <a:pt x="2606" y="3187"/>
                    <a:pt x="2569" y="3188"/>
                    <a:pt x="2533" y="3188"/>
                  </a:cubicBezTo>
                  <a:cubicBezTo>
                    <a:pt x="1408" y="3188"/>
                    <a:pt x="732" y="2485"/>
                    <a:pt x="548" y="1793"/>
                  </a:cubicBezTo>
                  <a:cubicBezTo>
                    <a:pt x="429" y="1317"/>
                    <a:pt x="500" y="698"/>
                    <a:pt x="1084" y="388"/>
                  </a:cubicBezTo>
                  <a:cubicBezTo>
                    <a:pt x="1167" y="340"/>
                    <a:pt x="1203" y="245"/>
                    <a:pt x="1155" y="150"/>
                  </a:cubicBezTo>
                  <a:cubicBezTo>
                    <a:pt x="1122" y="92"/>
                    <a:pt x="1060" y="57"/>
                    <a:pt x="998" y="57"/>
                  </a:cubicBezTo>
                  <a:cubicBezTo>
                    <a:pt x="970" y="57"/>
                    <a:pt x="942" y="64"/>
                    <a:pt x="917" y="78"/>
                  </a:cubicBezTo>
                  <a:cubicBezTo>
                    <a:pt x="274" y="424"/>
                    <a:pt x="0" y="1114"/>
                    <a:pt x="202" y="1864"/>
                  </a:cubicBezTo>
                  <a:cubicBezTo>
                    <a:pt x="437" y="2710"/>
                    <a:pt x="1251" y="3532"/>
                    <a:pt x="2586" y="3532"/>
                  </a:cubicBezTo>
                  <a:cubicBezTo>
                    <a:pt x="2605" y="3532"/>
                    <a:pt x="2624" y="3532"/>
                    <a:pt x="2643" y="3531"/>
                  </a:cubicBezTo>
                  <a:cubicBezTo>
                    <a:pt x="3489" y="3519"/>
                    <a:pt x="4143" y="3222"/>
                    <a:pt x="4584" y="2841"/>
                  </a:cubicBezTo>
                  <a:cubicBezTo>
                    <a:pt x="4632" y="2936"/>
                    <a:pt x="4691" y="3019"/>
                    <a:pt x="4739" y="3103"/>
                  </a:cubicBezTo>
                  <a:cubicBezTo>
                    <a:pt x="5167" y="3793"/>
                    <a:pt x="5739" y="4186"/>
                    <a:pt x="6334" y="4186"/>
                  </a:cubicBezTo>
                  <a:cubicBezTo>
                    <a:pt x="6418" y="4186"/>
                    <a:pt x="6501" y="4174"/>
                    <a:pt x="6572" y="4150"/>
                  </a:cubicBezTo>
                  <a:cubicBezTo>
                    <a:pt x="7608" y="3960"/>
                    <a:pt x="8025" y="3484"/>
                    <a:pt x="8203" y="3126"/>
                  </a:cubicBezTo>
                  <a:cubicBezTo>
                    <a:pt x="8400" y="3290"/>
                    <a:pt x="8683" y="3440"/>
                    <a:pt x="9053" y="3440"/>
                  </a:cubicBezTo>
                  <a:cubicBezTo>
                    <a:pt x="9355" y="3440"/>
                    <a:pt x="9715" y="3340"/>
                    <a:pt x="10132" y="3067"/>
                  </a:cubicBezTo>
                  <a:cubicBezTo>
                    <a:pt x="10704" y="2698"/>
                    <a:pt x="11025" y="2233"/>
                    <a:pt x="11061" y="1710"/>
                  </a:cubicBezTo>
                  <a:cubicBezTo>
                    <a:pt x="11144" y="805"/>
                    <a:pt x="10335" y="78"/>
                    <a:pt x="10311" y="43"/>
                  </a:cubicBezTo>
                  <a:cubicBezTo>
                    <a:pt x="10284" y="15"/>
                    <a:pt x="10244" y="1"/>
                    <a:pt x="1020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2118100" y="4458425"/>
              <a:ext cx="296200" cy="89900"/>
            </a:xfrm>
            <a:custGeom>
              <a:avLst/>
              <a:gdLst/>
              <a:ahLst/>
              <a:cxnLst/>
              <a:rect l="l" t="t" r="r" b="b"/>
              <a:pathLst>
                <a:path w="11848" h="3596" extrusionOk="0">
                  <a:moveTo>
                    <a:pt x="10693" y="0"/>
                  </a:moveTo>
                  <a:lnTo>
                    <a:pt x="1227" y="1215"/>
                  </a:lnTo>
                  <a:cubicBezTo>
                    <a:pt x="1227" y="1215"/>
                    <a:pt x="1" y="3596"/>
                    <a:pt x="2596" y="3596"/>
                  </a:cubicBezTo>
                  <a:cubicBezTo>
                    <a:pt x="3509" y="3596"/>
                    <a:pt x="4104" y="3148"/>
                    <a:pt x="4428" y="2647"/>
                  </a:cubicBezTo>
                  <a:lnTo>
                    <a:pt x="4428" y="2647"/>
                  </a:lnTo>
                  <a:cubicBezTo>
                    <a:pt x="4702" y="3039"/>
                    <a:pt x="5239" y="3380"/>
                    <a:pt x="6192" y="3441"/>
                  </a:cubicBezTo>
                  <a:cubicBezTo>
                    <a:pt x="6266" y="3445"/>
                    <a:pt x="6338" y="3447"/>
                    <a:pt x="6408" y="3447"/>
                  </a:cubicBezTo>
                  <a:cubicBezTo>
                    <a:pt x="7487" y="3447"/>
                    <a:pt x="7996" y="2967"/>
                    <a:pt x="8165" y="2457"/>
                  </a:cubicBezTo>
                  <a:lnTo>
                    <a:pt x="8165" y="2457"/>
                  </a:lnTo>
                  <a:cubicBezTo>
                    <a:pt x="8367" y="2577"/>
                    <a:pt x="8610" y="2655"/>
                    <a:pt x="8889" y="2655"/>
                  </a:cubicBezTo>
                  <a:cubicBezTo>
                    <a:pt x="9216" y="2655"/>
                    <a:pt x="9591" y="2548"/>
                    <a:pt x="10002" y="2274"/>
                  </a:cubicBezTo>
                  <a:cubicBezTo>
                    <a:pt x="11848" y="1060"/>
                    <a:pt x="10693" y="0"/>
                    <a:pt x="10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2130025" y="4453175"/>
              <a:ext cx="270875" cy="99325"/>
            </a:xfrm>
            <a:custGeom>
              <a:avLst/>
              <a:gdLst/>
              <a:ahLst/>
              <a:cxnLst/>
              <a:rect l="l" t="t" r="r" b="b"/>
              <a:pathLst>
                <a:path w="10835" h="3973" extrusionOk="0">
                  <a:moveTo>
                    <a:pt x="7299" y="1651"/>
                  </a:moveTo>
                  <a:cubicBezTo>
                    <a:pt x="7358" y="1651"/>
                    <a:pt x="7418" y="1710"/>
                    <a:pt x="7465" y="1758"/>
                  </a:cubicBezTo>
                  <a:cubicBezTo>
                    <a:pt x="7549" y="1889"/>
                    <a:pt x="7608" y="2127"/>
                    <a:pt x="7584" y="2365"/>
                  </a:cubicBezTo>
                  <a:cubicBezTo>
                    <a:pt x="7299" y="2127"/>
                    <a:pt x="7192" y="1829"/>
                    <a:pt x="7227" y="1698"/>
                  </a:cubicBezTo>
                  <a:cubicBezTo>
                    <a:pt x="7239" y="1663"/>
                    <a:pt x="7251" y="1651"/>
                    <a:pt x="7287" y="1651"/>
                  </a:cubicBezTo>
                  <a:close/>
                  <a:moveTo>
                    <a:pt x="3989" y="1687"/>
                  </a:moveTo>
                  <a:cubicBezTo>
                    <a:pt x="4048" y="1710"/>
                    <a:pt x="4108" y="1937"/>
                    <a:pt x="4036" y="2246"/>
                  </a:cubicBezTo>
                  <a:cubicBezTo>
                    <a:pt x="4001" y="2318"/>
                    <a:pt x="3989" y="2401"/>
                    <a:pt x="3941" y="2484"/>
                  </a:cubicBezTo>
                  <a:cubicBezTo>
                    <a:pt x="3917" y="2401"/>
                    <a:pt x="3905" y="2318"/>
                    <a:pt x="3882" y="2258"/>
                  </a:cubicBezTo>
                  <a:cubicBezTo>
                    <a:pt x="3822" y="1937"/>
                    <a:pt x="3953" y="1698"/>
                    <a:pt x="3989" y="1687"/>
                  </a:cubicBezTo>
                  <a:close/>
                  <a:moveTo>
                    <a:pt x="10269" y="0"/>
                  </a:moveTo>
                  <a:cubicBezTo>
                    <a:pt x="10223" y="0"/>
                    <a:pt x="10175" y="18"/>
                    <a:pt x="10144" y="55"/>
                  </a:cubicBezTo>
                  <a:cubicBezTo>
                    <a:pt x="10085" y="115"/>
                    <a:pt x="10085" y="234"/>
                    <a:pt x="10156" y="293"/>
                  </a:cubicBezTo>
                  <a:cubicBezTo>
                    <a:pt x="10156" y="293"/>
                    <a:pt x="10478" y="615"/>
                    <a:pt x="10454" y="1067"/>
                  </a:cubicBezTo>
                  <a:cubicBezTo>
                    <a:pt x="10418" y="1484"/>
                    <a:pt x="10097" y="1901"/>
                    <a:pt x="9489" y="2306"/>
                  </a:cubicBezTo>
                  <a:cubicBezTo>
                    <a:pt x="9095" y="2571"/>
                    <a:pt x="8755" y="2661"/>
                    <a:pt x="8476" y="2661"/>
                  </a:cubicBezTo>
                  <a:cubicBezTo>
                    <a:pt x="8267" y="2661"/>
                    <a:pt x="8091" y="2610"/>
                    <a:pt x="7954" y="2544"/>
                  </a:cubicBezTo>
                  <a:cubicBezTo>
                    <a:pt x="8025" y="2163"/>
                    <a:pt x="7954" y="1770"/>
                    <a:pt x="7787" y="1532"/>
                  </a:cubicBezTo>
                  <a:cubicBezTo>
                    <a:pt x="7674" y="1368"/>
                    <a:pt x="7526" y="1274"/>
                    <a:pt x="7365" y="1274"/>
                  </a:cubicBezTo>
                  <a:cubicBezTo>
                    <a:pt x="7339" y="1274"/>
                    <a:pt x="7313" y="1277"/>
                    <a:pt x="7287" y="1282"/>
                  </a:cubicBezTo>
                  <a:cubicBezTo>
                    <a:pt x="7108" y="1306"/>
                    <a:pt x="6989" y="1413"/>
                    <a:pt x="6941" y="1591"/>
                  </a:cubicBezTo>
                  <a:cubicBezTo>
                    <a:pt x="6870" y="1937"/>
                    <a:pt x="7120" y="2413"/>
                    <a:pt x="7537" y="2710"/>
                  </a:cubicBezTo>
                  <a:lnTo>
                    <a:pt x="7489" y="2794"/>
                  </a:lnTo>
                  <a:cubicBezTo>
                    <a:pt x="7316" y="3097"/>
                    <a:pt x="6926" y="3460"/>
                    <a:pt x="6049" y="3460"/>
                  </a:cubicBezTo>
                  <a:cubicBezTo>
                    <a:pt x="5963" y="3460"/>
                    <a:pt x="5871" y="3456"/>
                    <a:pt x="5775" y="3449"/>
                  </a:cubicBezTo>
                  <a:cubicBezTo>
                    <a:pt x="4917" y="3413"/>
                    <a:pt x="4453" y="3127"/>
                    <a:pt x="4203" y="2830"/>
                  </a:cubicBezTo>
                  <a:cubicBezTo>
                    <a:pt x="4286" y="2663"/>
                    <a:pt x="4370" y="2496"/>
                    <a:pt x="4405" y="2318"/>
                  </a:cubicBezTo>
                  <a:cubicBezTo>
                    <a:pt x="4525" y="1877"/>
                    <a:pt x="4441" y="1508"/>
                    <a:pt x="4203" y="1365"/>
                  </a:cubicBezTo>
                  <a:cubicBezTo>
                    <a:pt x="4154" y="1343"/>
                    <a:pt x="4102" y="1332"/>
                    <a:pt x="4052" y="1332"/>
                  </a:cubicBezTo>
                  <a:cubicBezTo>
                    <a:pt x="3968" y="1332"/>
                    <a:pt x="3884" y="1361"/>
                    <a:pt x="3810" y="1413"/>
                  </a:cubicBezTo>
                  <a:cubicBezTo>
                    <a:pt x="3608" y="1591"/>
                    <a:pt x="3477" y="2056"/>
                    <a:pt x="3632" y="2544"/>
                  </a:cubicBezTo>
                  <a:cubicBezTo>
                    <a:pt x="3667" y="2639"/>
                    <a:pt x="3715" y="2734"/>
                    <a:pt x="3774" y="2841"/>
                  </a:cubicBezTo>
                  <a:cubicBezTo>
                    <a:pt x="3477" y="3258"/>
                    <a:pt x="2953" y="3627"/>
                    <a:pt x="2143" y="3627"/>
                  </a:cubicBezTo>
                  <a:cubicBezTo>
                    <a:pt x="1465" y="3627"/>
                    <a:pt x="1000" y="3461"/>
                    <a:pt x="798" y="3127"/>
                  </a:cubicBezTo>
                  <a:cubicBezTo>
                    <a:pt x="405" y="2496"/>
                    <a:pt x="917" y="1520"/>
                    <a:pt x="917" y="1508"/>
                  </a:cubicBezTo>
                  <a:cubicBezTo>
                    <a:pt x="953" y="1413"/>
                    <a:pt x="929" y="1306"/>
                    <a:pt x="834" y="1270"/>
                  </a:cubicBezTo>
                  <a:cubicBezTo>
                    <a:pt x="806" y="1254"/>
                    <a:pt x="775" y="1246"/>
                    <a:pt x="745" y="1246"/>
                  </a:cubicBezTo>
                  <a:cubicBezTo>
                    <a:pt x="685" y="1246"/>
                    <a:pt x="627" y="1278"/>
                    <a:pt x="595" y="1341"/>
                  </a:cubicBezTo>
                  <a:cubicBezTo>
                    <a:pt x="572" y="1389"/>
                    <a:pt x="0" y="2520"/>
                    <a:pt x="476" y="3294"/>
                  </a:cubicBezTo>
                  <a:cubicBezTo>
                    <a:pt x="750" y="3746"/>
                    <a:pt x="1298" y="3973"/>
                    <a:pt x="2119" y="3973"/>
                  </a:cubicBezTo>
                  <a:cubicBezTo>
                    <a:pt x="2953" y="3973"/>
                    <a:pt x="3560" y="3615"/>
                    <a:pt x="4013" y="3091"/>
                  </a:cubicBezTo>
                  <a:cubicBezTo>
                    <a:pt x="4322" y="3425"/>
                    <a:pt x="4846" y="3722"/>
                    <a:pt x="5763" y="3782"/>
                  </a:cubicBezTo>
                  <a:cubicBezTo>
                    <a:pt x="5848" y="3787"/>
                    <a:pt x="5931" y="3790"/>
                    <a:pt x="6010" y="3790"/>
                  </a:cubicBezTo>
                  <a:cubicBezTo>
                    <a:pt x="7140" y="3790"/>
                    <a:pt x="7609" y="3260"/>
                    <a:pt x="7787" y="2949"/>
                  </a:cubicBezTo>
                  <a:lnTo>
                    <a:pt x="7834" y="2853"/>
                  </a:lnTo>
                  <a:cubicBezTo>
                    <a:pt x="8003" y="2927"/>
                    <a:pt x="8225" y="2989"/>
                    <a:pt x="8490" y="2989"/>
                  </a:cubicBezTo>
                  <a:cubicBezTo>
                    <a:pt x="8825" y="2989"/>
                    <a:pt x="9228" y="2890"/>
                    <a:pt x="9680" y="2591"/>
                  </a:cubicBezTo>
                  <a:cubicBezTo>
                    <a:pt x="10382" y="2127"/>
                    <a:pt x="10751" y="1639"/>
                    <a:pt x="10799" y="1103"/>
                  </a:cubicBezTo>
                  <a:cubicBezTo>
                    <a:pt x="10835" y="472"/>
                    <a:pt x="10394" y="55"/>
                    <a:pt x="10382" y="43"/>
                  </a:cubicBezTo>
                  <a:cubicBezTo>
                    <a:pt x="10354" y="15"/>
                    <a:pt x="10312" y="0"/>
                    <a:pt x="1026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644250" y="4313150"/>
              <a:ext cx="302425" cy="79700"/>
            </a:xfrm>
            <a:custGeom>
              <a:avLst/>
              <a:gdLst/>
              <a:ahLst/>
              <a:cxnLst/>
              <a:rect l="l" t="t" r="r" b="b"/>
              <a:pathLst>
                <a:path w="12097" h="3188" extrusionOk="0">
                  <a:moveTo>
                    <a:pt x="1619" y="1"/>
                  </a:moveTo>
                  <a:cubicBezTo>
                    <a:pt x="1619" y="1"/>
                    <a:pt x="0" y="2132"/>
                    <a:pt x="2548" y="2596"/>
                  </a:cubicBezTo>
                  <a:cubicBezTo>
                    <a:pt x="2706" y="2625"/>
                    <a:pt x="2857" y="2638"/>
                    <a:pt x="3000" y="2638"/>
                  </a:cubicBezTo>
                  <a:cubicBezTo>
                    <a:pt x="3673" y="2638"/>
                    <a:pt x="4183" y="2346"/>
                    <a:pt x="4517" y="1986"/>
                  </a:cubicBezTo>
                  <a:lnTo>
                    <a:pt x="4517" y="1986"/>
                  </a:lnTo>
                  <a:cubicBezTo>
                    <a:pt x="4717" y="2423"/>
                    <a:pt x="5186" y="2856"/>
                    <a:pt x="6120" y="3085"/>
                  </a:cubicBezTo>
                  <a:cubicBezTo>
                    <a:pt x="6404" y="3156"/>
                    <a:pt x="6656" y="3188"/>
                    <a:pt x="6880" y="3188"/>
                  </a:cubicBezTo>
                  <a:cubicBezTo>
                    <a:pt x="7598" y="3188"/>
                    <a:pt x="8021" y="2862"/>
                    <a:pt x="8227" y="2477"/>
                  </a:cubicBezTo>
                  <a:lnTo>
                    <a:pt x="8227" y="2477"/>
                  </a:lnTo>
                  <a:cubicBezTo>
                    <a:pt x="8461" y="2676"/>
                    <a:pt x="8780" y="2818"/>
                    <a:pt x="9183" y="2818"/>
                  </a:cubicBezTo>
                  <a:cubicBezTo>
                    <a:pt x="9441" y="2818"/>
                    <a:pt x="9734" y="2760"/>
                    <a:pt x="10061" y="2620"/>
                  </a:cubicBezTo>
                  <a:cubicBezTo>
                    <a:pt x="12097" y="1763"/>
                    <a:pt x="11144" y="513"/>
                    <a:pt x="11144" y="513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661800" y="4308925"/>
              <a:ext cx="273875" cy="88500"/>
            </a:xfrm>
            <a:custGeom>
              <a:avLst/>
              <a:gdLst/>
              <a:ahLst/>
              <a:cxnLst/>
              <a:rect l="l" t="t" r="r" b="b"/>
              <a:pathLst>
                <a:path w="10955" h="3540" extrusionOk="0">
                  <a:moveTo>
                    <a:pt x="4061" y="1027"/>
                  </a:moveTo>
                  <a:cubicBezTo>
                    <a:pt x="4120" y="1063"/>
                    <a:pt x="4132" y="1289"/>
                    <a:pt x="3989" y="1587"/>
                  </a:cubicBezTo>
                  <a:cubicBezTo>
                    <a:pt x="3953" y="1658"/>
                    <a:pt x="3906" y="1742"/>
                    <a:pt x="3870" y="1813"/>
                  </a:cubicBezTo>
                  <a:cubicBezTo>
                    <a:pt x="3846" y="1718"/>
                    <a:pt x="3846" y="1646"/>
                    <a:pt x="3846" y="1587"/>
                  </a:cubicBezTo>
                  <a:cubicBezTo>
                    <a:pt x="3846" y="1241"/>
                    <a:pt x="4013" y="1039"/>
                    <a:pt x="4061" y="1027"/>
                  </a:cubicBezTo>
                  <a:close/>
                  <a:moveTo>
                    <a:pt x="7287" y="1575"/>
                  </a:moveTo>
                  <a:cubicBezTo>
                    <a:pt x="7382" y="1575"/>
                    <a:pt x="7418" y="1658"/>
                    <a:pt x="7442" y="1718"/>
                  </a:cubicBezTo>
                  <a:cubicBezTo>
                    <a:pt x="7513" y="1884"/>
                    <a:pt x="7525" y="2111"/>
                    <a:pt x="7454" y="2349"/>
                  </a:cubicBezTo>
                  <a:cubicBezTo>
                    <a:pt x="7228" y="2063"/>
                    <a:pt x="7168" y="1753"/>
                    <a:pt x="7228" y="1622"/>
                  </a:cubicBezTo>
                  <a:cubicBezTo>
                    <a:pt x="7240" y="1587"/>
                    <a:pt x="7263" y="1575"/>
                    <a:pt x="7287" y="1575"/>
                  </a:cubicBezTo>
                  <a:close/>
                  <a:moveTo>
                    <a:pt x="919" y="1"/>
                  </a:moveTo>
                  <a:cubicBezTo>
                    <a:pt x="869" y="1"/>
                    <a:pt x="820" y="22"/>
                    <a:pt x="786" y="63"/>
                  </a:cubicBezTo>
                  <a:cubicBezTo>
                    <a:pt x="751" y="110"/>
                    <a:pt x="1" y="1122"/>
                    <a:pt x="322" y="1968"/>
                  </a:cubicBezTo>
                  <a:cubicBezTo>
                    <a:pt x="501" y="2480"/>
                    <a:pt x="1013" y="2789"/>
                    <a:pt x="1810" y="2944"/>
                  </a:cubicBezTo>
                  <a:cubicBezTo>
                    <a:pt x="1971" y="2972"/>
                    <a:pt x="2127" y="2986"/>
                    <a:pt x="2277" y="2986"/>
                  </a:cubicBezTo>
                  <a:cubicBezTo>
                    <a:pt x="2881" y="2986"/>
                    <a:pt x="3391" y="2768"/>
                    <a:pt x="3763" y="2444"/>
                  </a:cubicBezTo>
                  <a:cubicBezTo>
                    <a:pt x="4013" y="2825"/>
                    <a:pt x="4477" y="3206"/>
                    <a:pt x="5370" y="3432"/>
                  </a:cubicBezTo>
                  <a:cubicBezTo>
                    <a:pt x="5668" y="3504"/>
                    <a:pt x="5930" y="3539"/>
                    <a:pt x="6156" y="3539"/>
                  </a:cubicBezTo>
                  <a:cubicBezTo>
                    <a:pt x="6918" y="3539"/>
                    <a:pt x="7323" y="3206"/>
                    <a:pt x="7513" y="2920"/>
                  </a:cubicBezTo>
                  <a:cubicBezTo>
                    <a:pt x="7525" y="2896"/>
                    <a:pt x="7561" y="2885"/>
                    <a:pt x="7573" y="2849"/>
                  </a:cubicBezTo>
                  <a:cubicBezTo>
                    <a:pt x="7788" y="2985"/>
                    <a:pt x="8092" y="3112"/>
                    <a:pt x="8495" y="3112"/>
                  </a:cubicBezTo>
                  <a:cubicBezTo>
                    <a:pt x="8763" y="3112"/>
                    <a:pt x="9074" y="3056"/>
                    <a:pt x="9430" y="2908"/>
                  </a:cubicBezTo>
                  <a:cubicBezTo>
                    <a:pt x="10204" y="2587"/>
                    <a:pt x="10669" y="2146"/>
                    <a:pt x="10800" y="1646"/>
                  </a:cubicBezTo>
                  <a:cubicBezTo>
                    <a:pt x="10954" y="1039"/>
                    <a:pt x="10597" y="539"/>
                    <a:pt x="10573" y="527"/>
                  </a:cubicBezTo>
                  <a:cubicBezTo>
                    <a:pt x="10540" y="487"/>
                    <a:pt x="10494" y="465"/>
                    <a:pt x="10446" y="465"/>
                  </a:cubicBezTo>
                  <a:cubicBezTo>
                    <a:pt x="10409" y="465"/>
                    <a:pt x="10371" y="478"/>
                    <a:pt x="10335" y="503"/>
                  </a:cubicBezTo>
                  <a:cubicBezTo>
                    <a:pt x="10264" y="563"/>
                    <a:pt x="10252" y="658"/>
                    <a:pt x="10311" y="741"/>
                  </a:cubicBezTo>
                  <a:cubicBezTo>
                    <a:pt x="10311" y="753"/>
                    <a:pt x="10597" y="1110"/>
                    <a:pt x="10478" y="1551"/>
                  </a:cubicBezTo>
                  <a:cubicBezTo>
                    <a:pt x="10371" y="1956"/>
                    <a:pt x="9966" y="2313"/>
                    <a:pt x="9299" y="2599"/>
                  </a:cubicBezTo>
                  <a:cubicBezTo>
                    <a:pt x="8986" y="2731"/>
                    <a:pt x="8716" y="2783"/>
                    <a:pt x="8487" y="2783"/>
                  </a:cubicBezTo>
                  <a:cubicBezTo>
                    <a:pt x="8160" y="2783"/>
                    <a:pt x="7915" y="2677"/>
                    <a:pt x="7740" y="2551"/>
                  </a:cubicBezTo>
                  <a:cubicBezTo>
                    <a:pt x="7894" y="2182"/>
                    <a:pt x="7883" y="1789"/>
                    <a:pt x="7763" y="1527"/>
                  </a:cubicBezTo>
                  <a:cubicBezTo>
                    <a:pt x="7656" y="1313"/>
                    <a:pt x="7502" y="1182"/>
                    <a:pt x="7299" y="1182"/>
                  </a:cubicBezTo>
                  <a:cubicBezTo>
                    <a:pt x="7121" y="1194"/>
                    <a:pt x="6990" y="1277"/>
                    <a:pt x="6918" y="1444"/>
                  </a:cubicBezTo>
                  <a:cubicBezTo>
                    <a:pt x="6787" y="1765"/>
                    <a:pt x="6942" y="2289"/>
                    <a:pt x="7299" y="2646"/>
                  </a:cubicBezTo>
                  <a:cubicBezTo>
                    <a:pt x="7287" y="2670"/>
                    <a:pt x="7263" y="2682"/>
                    <a:pt x="7240" y="2718"/>
                  </a:cubicBezTo>
                  <a:cubicBezTo>
                    <a:pt x="7055" y="2937"/>
                    <a:pt x="6735" y="3157"/>
                    <a:pt x="6160" y="3157"/>
                  </a:cubicBezTo>
                  <a:cubicBezTo>
                    <a:pt x="5955" y="3157"/>
                    <a:pt x="5717" y="3129"/>
                    <a:pt x="5442" y="3063"/>
                  </a:cubicBezTo>
                  <a:cubicBezTo>
                    <a:pt x="4608" y="2873"/>
                    <a:pt x="4204" y="2492"/>
                    <a:pt x="4013" y="2170"/>
                  </a:cubicBezTo>
                  <a:cubicBezTo>
                    <a:pt x="4132" y="2015"/>
                    <a:pt x="4239" y="1872"/>
                    <a:pt x="4311" y="1706"/>
                  </a:cubicBezTo>
                  <a:cubicBezTo>
                    <a:pt x="4501" y="1277"/>
                    <a:pt x="4489" y="896"/>
                    <a:pt x="4287" y="718"/>
                  </a:cubicBezTo>
                  <a:cubicBezTo>
                    <a:pt x="4220" y="671"/>
                    <a:pt x="4147" y="647"/>
                    <a:pt x="4072" y="647"/>
                  </a:cubicBezTo>
                  <a:cubicBezTo>
                    <a:pt x="4012" y="647"/>
                    <a:pt x="3952" y="662"/>
                    <a:pt x="3894" y="694"/>
                  </a:cubicBezTo>
                  <a:cubicBezTo>
                    <a:pt x="3656" y="825"/>
                    <a:pt x="3453" y="1277"/>
                    <a:pt x="3525" y="1777"/>
                  </a:cubicBezTo>
                  <a:cubicBezTo>
                    <a:pt x="3537" y="1884"/>
                    <a:pt x="3549" y="1992"/>
                    <a:pt x="3596" y="2111"/>
                  </a:cubicBezTo>
                  <a:cubicBezTo>
                    <a:pt x="3304" y="2384"/>
                    <a:pt x="2860" y="2625"/>
                    <a:pt x="2277" y="2625"/>
                  </a:cubicBezTo>
                  <a:cubicBezTo>
                    <a:pt x="2148" y="2625"/>
                    <a:pt x="2012" y="2613"/>
                    <a:pt x="1870" y="2587"/>
                  </a:cubicBezTo>
                  <a:cubicBezTo>
                    <a:pt x="1203" y="2468"/>
                    <a:pt x="786" y="2206"/>
                    <a:pt x="632" y="1837"/>
                  </a:cubicBezTo>
                  <a:cubicBezTo>
                    <a:pt x="382" y="1170"/>
                    <a:pt x="1048" y="289"/>
                    <a:pt x="1048" y="277"/>
                  </a:cubicBezTo>
                  <a:cubicBezTo>
                    <a:pt x="1108" y="206"/>
                    <a:pt x="1096" y="98"/>
                    <a:pt x="1025" y="39"/>
                  </a:cubicBezTo>
                  <a:cubicBezTo>
                    <a:pt x="994" y="13"/>
                    <a:pt x="956" y="1"/>
                    <a:pt x="91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705400" y="4481325"/>
              <a:ext cx="282350" cy="78550"/>
            </a:xfrm>
            <a:custGeom>
              <a:avLst/>
              <a:gdLst/>
              <a:ahLst/>
              <a:cxnLst/>
              <a:rect l="l" t="t" r="r" b="b"/>
              <a:pathLst>
                <a:path w="11294" h="3142" extrusionOk="0">
                  <a:moveTo>
                    <a:pt x="912" y="1"/>
                  </a:moveTo>
                  <a:cubicBezTo>
                    <a:pt x="912" y="1"/>
                    <a:pt x="0" y="2566"/>
                    <a:pt x="2177" y="2566"/>
                  </a:cubicBezTo>
                  <a:cubicBezTo>
                    <a:pt x="2307" y="2566"/>
                    <a:pt x="2449" y="2556"/>
                    <a:pt x="2602" y="2537"/>
                  </a:cubicBezTo>
                  <a:cubicBezTo>
                    <a:pt x="3299" y="2451"/>
                    <a:pt x="3793" y="2264"/>
                    <a:pt x="4134" y="2033"/>
                  </a:cubicBezTo>
                  <a:lnTo>
                    <a:pt x="4134" y="2033"/>
                  </a:lnTo>
                  <a:cubicBezTo>
                    <a:pt x="4305" y="2577"/>
                    <a:pt x="4725" y="3059"/>
                    <a:pt x="5555" y="3132"/>
                  </a:cubicBezTo>
                  <a:cubicBezTo>
                    <a:pt x="5626" y="3139"/>
                    <a:pt x="5695" y="3142"/>
                    <a:pt x="5762" y="3142"/>
                  </a:cubicBezTo>
                  <a:cubicBezTo>
                    <a:pt x="6720" y="3142"/>
                    <a:pt x="7306" y="2528"/>
                    <a:pt x="7579" y="1900"/>
                  </a:cubicBezTo>
                  <a:lnTo>
                    <a:pt x="7579" y="1900"/>
                  </a:lnTo>
                  <a:cubicBezTo>
                    <a:pt x="7799" y="2414"/>
                    <a:pt x="8203" y="2881"/>
                    <a:pt x="8836" y="2881"/>
                  </a:cubicBezTo>
                  <a:cubicBezTo>
                    <a:pt x="8994" y="2881"/>
                    <a:pt x="9166" y="2852"/>
                    <a:pt x="9353" y="2787"/>
                  </a:cubicBezTo>
                  <a:cubicBezTo>
                    <a:pt x="11294" y="2120"/>
                    <a:pt x="11032" y="596"/>
                    <a:pt x="11032" y="596"/>
                  </a:cubicBezTo>
                  <a:lnTo>
                    <a:pt x="9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711500" y="4477175"/>
              <a:ext cx="281625" cy="86925"/>
            </a:xfrm>
            <a:custGeom>
              <a:avLst/>
              <a:gdLst/>
              <a:ahLst/>
              <a:cxnLst/>
              <a:rect l="l" t="t" r="r" b="b"/>
              <a:pathLst>
                <a:path w="11265" h="3477" extrusionOk="0">
                  <a:moveTo>
                    <a:pt x="7311" y="988"/>
                  </a:moveTo>
                  <a:lnTo>
                    <a:pt x="7311" y="988"/>
                  </a:lnTo>
                  <a:cubicBezTo>
                    <a:pt x="7335" y="1084"/>
                    <a:pt x="7359" y="1238"/>
                    <a:pt x="7323" y="1477"/>
                  </a:cubicBezTo>
                  <a:cubicBezTo>
                    <a:pt x="7299" y="1274"/>
                    <a:pt x="7299" y="1096"/>
                    <a:pt x="7311" y="988"/>
                  </a:cubicBezTo>
                  <a:close/>
                  <a:moveTo>
                    <a:pt x="4216" y="679"/>
                  </a:moveTo>
                  <a:cubicBezTo>
                    <a:pt x="4263" y="679"/>
                    <a:pt x="4359" y="810"/>
                    <a:pt x="4382" y="1036"/>
                  </a:cubicBezTo>
                  <a:cubicBezTo>
                    <a:pt x="4406" y="1322"/>
                    <a:pt x="4287" y="1631"/>
                    <a:pt x="3990" y="1893"/>
                  </a:cubicBezTo>
                  <a:cubicBezTo>
                    <a:pt x="3990" y="1858"/>
                    <a:pt x="3978" y="1822"/>
                    <a:pt x="3978" y="1798"/>
                  </a:cubicBezTo>
                  <a:cubicBezTo>
                    <a:pt x="3918" y="1179"/>
                    <a:pt x="4121" y="703"/>
                    <a:pt x="4216" y="679"/>
                  </a:cubicBezTo>
                  <a:close/>
                  <a:moveTo>
                    <a:pt x="667" y="0"/>
                  </a:moveTo>
                  <a:cubicBezTo>
                    <a:pt x="599" y="0"/>
                    <a:pt x="531" y="43"/>
                    <a:pt x="513" y="107"/>
                  </a:cubicBezTo>
                  <a:cubicBezTo>
                    <a:pt x="477" y="167"/>
                    <a:pt x="1" y="1584"/>
                    <a:pt x="644" y="2393"/>
                  </a:cubicBezTo>
                  <a:cubicBezTo>
                    <a:pt x="921" y="2738"/>
                    <a:pt x="1360" y="2913"/>
                    <a:pt x="1936" y="2913"/>
                  </a:cubicBezTo>
                  <a:cubicBezTo>
                    <a:pt x="2077" y="2913"/>
                    <a:pt x="2225" y="2903"/>
                    <a:pt x="2382" y="2882"/>
                  </a:cubicBezTo>
                  <a:cubicBezTo>
                    <a:pt x="2989" y="2786"/>
                    <a:pt x="3454" y="2643"/>
                    <a:pt x="3811" y="2453"/>
                  </a:cubicBezTo>
                  <a:cubicBezTo>
                    <a:pt x="4037" y="2965"/>
                    <a:pt x="4502" y="3405"/>
                    <a:pt x="5299" y="3465"/>
                  </a:cubicBezTo>
                  <a:cubicBezTo>
                    <a:pt x="5371" y="3477"/>
                    <a:pt x="5430" y="3477"/>
                    <a:pt x="5514" y="3477"/>
                  </a:cubicBezTo>
                  <a:cubicBezTo>
                    <a:pt x="6371" y="3477"/>
                    <a:pt x="6966" y="3013"/>
                    <a:pt x="7371" y="2429"/>
                  </a:cubicBezTo>
                  <a:cubicBezTo>
                    <a:pt x="7383" y="2465"/>
                    <a:pt x="7419" y="2489"/>
                    <a:pt x="7430" y="2524"/>
                  </a:cubicBezTo>
                  <a:cubicBezTo>
                    <a:pt x="7742" y="2974"/>
                    <a:pt x="8159" y="3210"/>
                    <a:pt x="8643" y="3210"/>
                  </a:cubicBezTo>
                  <a:cubicBezTo>
                    <a:pt x="8825" y="3210"/>
                    <a:pt x="9017" y="3176"/>
                    <a:pt x="9216" y="3108"/>
                  </a:cubicBezTo>
                  <a:cubicBezTo>
                    <a:pt x="11264" y="2393"/>
                    <a:pt x="11014" y="738"/>
                    <a:pt x="11014" y="727"/>
                  </a:cubicBezTo>
                  <a:cubicBezTo>
                    <a:pt x="11003" y="639"/>
                    <a:pt x="10923" y="582"/>
                    <a:pt x="10845" y="582"/>
                  </a:cubicBezTo>
                  <a:cubicBezTo>
                    <a:pt x="10838" y="582"/>
                    <a:pt x="10831" y="583"/>
                    <a:pt x="10824" y="584"/>
                  </a:cubicBezTo>
                  <a:cubicBezTo>
                    <a:pt x="10717" y="607"/>
                    <a:pt x="10657" y="691"/>
                    <a:pt x="10669" y="786"/>
                  </a:cubicBezTo>
                  <a:cubicBezTo>
                    <a:pt x="10669" y="846"/>
                    <a:pt x="10871" y="2179"/>
                    <a:pt x="9097" y="2786"/>
                  </a:cubicBezTo>
                  <a:cubicBezTo>
                    <a:pt x="8927" y="2847"/>
                    <a:pt x="8769" y="2876"/>
                    <a:pt x="8621" y="2876"/>
                  </a:cubicBezTo>
                  <a:cubicBezTo>
                    <a:pt x="8272" y="2876"/>
                    <a:pt x="7982" y="2711"/>
                    <a:pt x="7740" y="2393"/>
                  </a:cubicBezTo>
                  <a:cubicBezTo>
                    <a:pt x="7669" y="2286"/>
                    <a:pt x="7597" y="2167"/>
                    <a:pt x="7550" y="2060"/>
                  </a:cubicBezTo>
                  <a:lnTo>
                    <a:pt x="7633" y="1798"/>
                  </a:lnTo>
                  <a:cubicBezTo>
                    <a:pt x="7776" y="1322"/>
                    <a:pt x="7776" y="762"/>
                    <a:pt x="7442" y="607"/>
                  </a:cubicBezTo>
                  <a:cubicBezTo>
                    <a:pt x="7391" y="584"/>
                    <a:pt x="7342" y="572"/>
                    <a:pt x="7295" y="572"/>
                  </a:cubicBezTo>
                  <a:cubicBezTo>
                    <a:pt x="7222" y="572"/>
                    <a:pt x="7155" y="602"/>
                    <a:pt x="7097" y="667"/>
                  </a:cubicBezTo>
                  <a:cubicBezTo>
                    <a:pt x="6907" y="869"/>
                    <a:pt x="6942" y="1500"/>
                    <a:pt x="7157" y="2060"/>
                  </a:cubicBezTo>
                  <a:cubicBezTo>
                    <a:pt x="6900" y="2630"/>
                    <a:pt x="6360" y="3126"/>
                    <a:pt x="5517" y="3126"/>
                  </a:cubicBezTo>
                  <a:cubicBezTo>
                    <a:pt x="5461" y="3126"/>
                    <a:pt x="5405" y="3124"/>
                    <a:pt x="5347" y="3120"/>
                  </a:cubicBezTo>
                  <a:cubicBezTo>
                    <a:pt x="4597" y="3060"/>
                    <a:pt x="4263" y="2655"/>
                    <a:pt x="4109" y="2251"/>
                  </a:cubicBezTo>
                  <a:cubicBezTo>
                    <a:pt x="4597" y="1881"/>
                    <a:pt x="4775" y="1405"/>
                    <a:pt x="4752" y="1000"/>
                  </a:cubicBezTo>
                  <a:cubicBezTo>
                    <a:pt x="4716" y="607"/>
                    <a:pt x="4513" y="322"/>
                    <a:pt x="4228" y="322"/>
                  </a:cubicBezTo>
                  <a:cubicBezTo>
                    <a:pt x="3870" y="322"/>
                    <a:pt x="3668" y="881"/>
                    <a:pt x="3632" y="1441"/>
                  </a:cubicBezTo>
                  <a:cubicBezTo>
                    <a:pt x="3620" y="1655"/>
                    <a:pt x="3632" y="1881"/>
                    <a:pt x="3692" y="2108"/>
                  </a:cubicBezTo>
                  <a:cubicBezTo>
                    <a:pt x="3382" y="2298"/>
                    <a:pt x="2930" y="2453"/>
                    <a:pt x="2335" y="2524"/>
                  </a:cubicBezTo>
                  <a:cubicBezTo>
                    <a:pt x="2195" y="2542"/>
                    <a:pt x="2064" y="2550"/>
                    <a:pt x="1941" y="2550"/>
                  </a:cubicBezTo>
                  <a:cubicBezTo>
                    <a:pt x="1468" y="2550"/>
                    <a:pt x="1123" y="2422"/>
                    <a:pt x="906" y="2167"/>
                  </a:cubicBezTo>
                  <a:cubicBezTo>
                    <a:pt x="394" y="1524"/>
                    <a:pt x="834" y="250"/>
                    <a:pt x="834" y="226"/>
                  </a:cubicBezTo>
                  <a:cubicBezTo>
                    <a:pt x="870" y="143"/>
                    <a:pt x="822" y="36"/>
                    <a:pt x="727" y="12"/>
                  </a:cubicBezTo>
                  <a:cubicBezTo>
                    <a:pt x="708" y="4"/>
                    <a:pt x="688" y="0"/>
                    <a:pt x="66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2104425" y="3898200"/>
              <a:ext cx="28300" cy="33975"/>
            </a:xfrm>
            <a:custGeom>
              <a:avLst/>
              <a:gdLst/>
              <a:ahLst/>
              <a:cxnLst/>
              <a:rect l="l" t="t" r="r" b="b"/>
              <a:pathLst>
                <a:path w="1132" h="1359" extrusionOk="0">
                  <a:moveTo>
                    <a:pt x="196" y="0"/>
                  </a:moveTo>
                  <a:cubicBezTo>
                    <a:pt x="145" y="0"/>
                    <a:pt x="94" y="24"/>
                    <a:pt x="60" y="73"/>
                  </a:cubicBezTo>
                  <a:cubicBezTo>
                    <a:pt x="0" y="144"/>
                    <a:pt x="12" y="252"/>
                    <a:pt x="95" y="311"/>
                  </a:cubicBezTo>
                  <a:cubicBezTo>
                    <a:pt x="107" y="323"/>
                    <a:pt x="596" y="704"/>
                    <a:pt x="786" y="1240"/>
                  </a:cubicBezTo>
                  <a:cubicBezTo>
                    <a:pt x="822" y="1323"/>
                    <a:pt x="881" y="1359"/>
                    <a:pt x="953" y="1359"/>
                  </a:cubicBezTo>
                  <a:cubicBezTo>
                    <a:pt x="965" y="1359"/>
                    <a:pt x="988" y="1359"/>
                    <a:pt x="1000" y="1347"/>
                  </a:cubicBezTo>
                  <a:cubicBezTo>
                    <a:pt x="1084" y="1311"/>
                    <a:pt x="1131" y="1216"/>
                    <a:pt x="1107" y="1121"/>
                  </a:cubicBezTo>
                  <a:cubicBezTo>
                    <a:pt x="881" y="502"/>
                    <a:pt x="334" y="49"/>
                    <a:pt x="298" y="37"/>
                  </a:cubicBezTo>
                  <a:cubicBezTo>
                    <a:pt x="268" y="13"/>
                    <a:pt x="232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2099350" y="3844000"/>
              <a:ext cx="28300" cy="34000"/>
            </a:xfrm>
            <a:custGeom>
              <a:avLst/>
              <a:gdLst/>
              <a:ahLst/>
              <a:cxnLst/>
              <a:rect l="l" t="t" r="r" b="b"/>
              <a:pathLst>
                <a:path w="1132" h="1360" extrusionOk="0">
                  <a:moveTo>
                    <a:pt x="188" y="0"/>
                  </a:moveTo>
                  <a:cubicBezTo>
                    <a:pt x="139" y="0"/>
                    <a:pt x="94" y="22"/>
                    <a:pt x="60" y="62"/>
                  </a:cubicBezTo>
                  <a:cubicBezTo>
                    <a:pt x="1" y="134"/>
                    <a:pt x="13" y="241"/>
                    <a:pt x="84" y="300"/>
                  </a:cubicBezTo>
                  <a:cubicBezTo>
                    <a:pt x="96" y="312"/>
                    <a:pt x="596" y="705"/>
                    <a:pt x="787" y="1241"/>
                  </a:cubicBezTo>
                  <a:cubicBezTo>
                    <a:pt x="810" y="1312"/>
                    <a:pt x="870" y="1360"/>
                    <a:pt x="953" y="1360"/>
                  </a:cubicBezTo>
                  <a:cubicBezTo>
                    <a:pt x="965" y="1360"/>
                    <a:pt x="977" y="1348"/>
                    <a:pt x="989" y="1348"/>
                  </a:cubicBezTo>
                  <a:cubicBezTo>
                    <a:pt x="1084" y="1312"/>
                    <a:pt x="1132" y="1205"/>
                    <a:pt x="1096" y="1122"/>
                  </a:cubicBezTo>
                  <a:cubicBezTo>
                    <a:pt x="870" y="491"/>
                    <a:pt x="322" y="50"/>
                    <a:pt x="298" y="38"/>
                  </a:cubicBezTo>
                  <a:cubicBezTo>
                    <a:pt x="262" y="13"/>
                    <a:pt x="22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054400" y="3847275"/>
              <a:ext cx="28325" cy="34000"/>
            </a:xfrm>
            <a:custGeom>
              <a:avLst/>
              <a:gdLst/>
              <a:ahLst/>
              <a:cxnLst/>
              <a:rect l="l" t="t" r="r" b="b"/>
              <a:pathLst>
                <a:path w="1133" h="1360" extrusionOk="0">
                  <a:moveTo>
                    <a:pt x="196" y="0"/>
                  </a:moveTo>
                  <a:cubicBezTo>
                    <a:pt x="146" y="0"/>
                    <a:pt x="99" y="22"/>
                    <a:pt x="72" y="62"/>
                  </a:cubicBezTo>
                  <a:cubicBezTo>
                    <a:pt x="1" y="146"/>
                    <a:pt x="25" y="241"/>
                    <a:pt x="96" y="300"/>
                  </a:cubicBezTo>
                  <a:cubicBezTo>
                    <a:pt x="96" y="324"/>
                    <a:pt x="584" y="705"/>
                    <a:pt x="787" y="1241"/>
                  </a:cubicBezTo>
                  <a:cubicBezTo>
                    <a:pt x="811" y="1312"/>
                    <a:pt x="870" y="1360"/>
                    <a:pt x="942" y="1360"/>
                  </a:cubicBezTo>
                  <a:cubicBezTo>
                    <a:pt x="977" y="1360"/>
                    <a:pt x="989" y="1348"/>
                    <a:pt x="1001" y="1348"/>
                  </a:cubicBezTo>
                  <a:cubicBezTo>
                    <a:pt x="1096" y="1312"/>
                    <a:pt x="1132" y="1217"/>
                    <a:pt x="1108" y="1122"/>
                  </a:cubicBezTo>
                  <a:cubicBezTo>
                    <a:pt x="882" y="503"/>
                    <a:pt x="334" y="50"/>
                    <a:pt x="311" y="38"/>
                  </a:cubicBezTo>
                  <a:cubicBezTo>
                    <a:pt x="274" y="13"/>
                    <a:pt x="234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020775" y="3792525"/>
              <a:ext cx="28300" cy="34000"/>
            </a:xfrm>
            <a:custGeom>
              <a:avLst/>
              <a:gdLst/>
              <a:ahLst/>
              <a:cxnLst/>
              <a:rect l="l" t="t" r="r" b="b"/>
              <a:pathLst>
                <a:path w="1132" h="1360" extrusionOk="0">
                  <a:moveTo>
                    <a:pt x="196" y="0"/>
                  </a:moveTo>
                  <a:cubicBezTo>
                    <a:pt x="146" y="0"/>
                    <a:pt x="95" y="25"/>
                    <a:pt x="60" y="73"/>
                  </a:cubicBezTo>
                  <a:cubicBezTo>
                    <a:pt x="1" y="145"/>
                    <a:pt x="12" y="252"/>
                    <a:pt x="84" y="311"/>
                  </a:cubicBezTo>
                  <a:cubicBezTo>
                    <a:pt x="84" y="323"/>
                    <a:pt x="572" y="704"/>
                    <a:pt x="774" y="1240"/>
                  </a:cubicBezTo>
                  <a:cubicBezTo>
                    <a:pt x="798" y="1324"/>
                    <a:pt x="858" y="1359"/>
                    <a:pt x="941" y="1359"/>
                  </a:cubicBezTo>
                  <a:cubicBezTo>
                    <a:pt x="953" y="1359"/>
                    <a:pt x="977" y="1359"/>
                    <a:pt x="989" y="1347"/>
                  </a:cubicBezTo>
                  <a:cubicBezTo>
                    <a:pt x="1084" y="1312"/>
                    <a:pt x="1132" y="1216"/>
                    <a:pt x="1096" y="1121"/>
                  </a:cubicBezTo>
                  <a:cubicBezTo>
                    <a:pt x="870" y="502"/>
                    <a:pt x="322" y="50"/>
                    <a:pt x="298" y="38"/>
                  </a:cubicBezTo>
                  <a:cubicBezTo>
                    <a:pt x="268" y="13"/>
                    <a:pt x="232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030000" y="3876250"/>
              <a:ext cx="28300" cy="34200"/>
            </a:xfrm>
            <a:custGeom>
              <a:avLst/>
              <a:gdLst/>
              <a:ahLst/>
              <a:cxnLst/>
              <a:rect l="l" t="t" r="r" b="b"/>
              <a:pathLst>
                <a:path w="1132" h="1368" extrusionOk="0">
                  <a:moveTo>
                    <a:pt x="203" y="1"/>
                  </a:moveTo>
                  <a:cubicBezTo>
                    <a:pt x="151" y="1"/>
                    <a:pt x="96" y="26"/>
                    <a:pt x="60" y="70"/>
                  </a:cubicBezTo>
                  <a:cubicBezTo>
                    <a:pt x="1" y="141"/>
                    <a:pt x="13" y="249"/>
                    <a:pt x="84" y="308"/>
                  </a:cubicBezTo>
                  <a:cubicBezTo>
                    <a:pt x="84" y="320"/>
                    <a:pt x="584" y="713"/>
                    <a:pt x="775" y="1249"/>
                  </a:cubicBezTo>
                  <a:cubicBezTo>
                    <a:pt x="810" y="1320"/>
                    <a:pt x="870" y="1368"/>
                    <a:pt x="941" y="1368"/>
                  </a:cubicBezTo>
                  <a:cubicBezTo>
                    <a:pt x="953" y="1368"/>
                    <a:pt x="965" y="1344"/>
                    <a:pt x="1001" y="1344"/>
                  </a:cubicBezTo>
                  <a:cubicBezTo>
                    <a:pt x="1084" y="1320"/>
                    <a:pt x="1132" y="1213"/>
                    <a:pt x="1096" y="1130"/>
                  </a:cubicBezTo>
                  <a:cubicBezTo>
                    <a:pt x="882" y="499"/>
                    <a:pt x="322" y="58"/>
                    <a:pt x="298" y="34"/>
                  </a:cubicBezTo>
                  <a:cubicBezTo>
                    <a:pt x="270" y="11"/>
                    <a:pt x="237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080600" y="3927950"/>
              <a:ext cx="28300" cy="34000"/>
            </a:xfrm>
            <a:custGeom>
              <a:avLst/>
              <a:gdLst/>
              <a:ahLst/>
              <a:cxnLst/>
              <a:rect l="l" t="t" r="r" b="b"/>
              <a:pathLst>
                <a:path w="1132" h="1360" extrusionOk="0">
                  <a:moveTo>
                    <a:pt x="196" y="1"/>
                  </a:moveTo>
                  <a:cubicBezTo>
                    <a:pt x="146" y="1"/>
                    <a:pt x="95" y="25"/>
                    <a:pt x="60" y="74"/>
                  </a:cubicBezTo>
                  <a:cubicBezTo>
                    <a:pt x="1" y="145"/>
                    <a:pt x="13" y="252"/>
                    <a:pt x="96" y="312"/>
                  </a:cubicBezTo>
                  <a:cubicBezTo>
                    <a:pt x="108" y="324"/>
                    <a:pt x="596" y="705"/>
                    <a:pt x="787" y="1240"/>
                  </a:cubicBezTo>
                  <a:cubicBezTo>
                    <a:pt x="822" y="1324"/>
                    <a:pt x="882" y="1360"/>
                    <a:pt x="953" y="1360"/>
                  </a:cubicBezTo>
                  <a:cubicBezTo>
                    <a:pt x="965" y="1360"/>
                    <a:pt x="1001" y="1360"/>
                    <a:pt x="1001" y="1348"/>
                  </a:cubicBezTo>
                  <a:cubicBezTo>
                    <a:pt x="1084" y="1312"/>
                    <a:pt x="1132" y="1217"/>
                    <a:pt x="1108" y="1121"/>
                  </a:cubicBezTo>
                  <a:cubicBezTo>
                    <a:pt x="882" y="502"/>
                    <a:pt x="334" y="50"/>
                    <a:pt x="298" y="38"/>
                  </a:cubicBezTo>
                  <a:cubicBezTo>
                    <a:pt x="269" y="13"/>
                    <a:pt x="233" y="1"/>
                    <a:pt x="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2155025" y="3896700"/>
              <a:ext cx="28300" cy="34000"/>
            </a:xfrm>
            <a:custGeom>
              <a:avLst/>
              <a:gdLst/>
              <a:ahLst/>
              <a:cxnLst/>
              <a:rect l="l" t="t" r="r" b="b"/>
              <a:pathLst>
                <a:path w="1132" h="1360" extrusionOk="0">
                  <a:moveTo>
                    <a:pt x="196" y="1"/>
                  </a:moveTo>
                  <a:cubicBezTo>
                    <a:pt x="145" y="1"/>
                    <a:pt x="95" y="25"/>
                    <a:pt x="60" y="74"/>
                  </a:cubicBezTo>
                  <a:cubicBezTo>
                    <a:pt x="0" y="145"/>
                    <a:pt x="12" y="252"/>
                    <a:pt x="84" y="312"/>
                  </a:cubicBezTo>
                  <a:cubicBezTo>
                    <a:pt x="107" y="324"/>
                    <a:pt x="596" y="705"/>
                    <a:pt x="786" y="1240"/>
                  </a:cubicBezTo>
                  <a:cubicBezTo>
                    <a:pt x="822" y="1324"/>
                    <a:pt x="881" y="1359"/>
                    <a:pt x="953" y="1359"/>
                  </a:cubicBezTo>
                  <a:cubicBezTo>
                    <a:pt x="965" y="1359"/>
                    <a:pt x="1000" y="1359"/>
                    <a:pt x="1000" y="1347"/>
                  </a:cubicBezTo>
                  <a:cubicBezTo>
                    <a:pt x="1084" y="1312"/>
                    <a:pt x="1131" y="1217"/>
                    <a:pt x="1096" y="1121"/>
                  </a:cubicBezTo>
                  <a:cubicBezTo>
                    <a:pt x="881" y="502"/>
                    <a:pt x="334" y="50"/>
                    <a:pt x="298" y="38"/>
                  </a:cubicBezTo>
                  <a:cubicBezTo>
                    <a:pt x="268" y="13"/>
                    <a:pt x="232" y="1"/>
                    <a:pt x="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2155025" y="3947700"/>
              <a:ext cx="28300" cy="34200"/>
            </a:xfrm>
            <a:custGeom>
              <a:avLst/>
              <a:gdLst/>
              <a:ahLst/>
              <a:cxnLst/>
              <a:rect l="l" t="t" r="r" b="b"/>
              <a:pathLst>
                <a:path w="1132" h="1368" extrusionOk="0">
                  <a:moveTo>
                    <a:pt x="203" y="0"/>
                  </a:moveTo>
                  <a:cubicBezTo>
                    <a:pt x="150" y="0"/>
                    <a:pt x="96" y="26"/>
                    <a:pt x="60" y="69"/>
                  </a:cubicBezTo>
                  <a:cubicBezTo>
                    <a:pt x="0" y="141"/>
                    <a:pt x="12" y="248"/>
                    <a:pt x="84" y="308"/>
                  </a:cubicBezTo>
                  <a:cubicBezTo>
                    <a:pt x="107" y="320"/>
                    <a:pt x="596" y="712"/>
                    <a:pt x="786" y="1248"/>
                  </a:cubicBezTo>
                  <a:cubicBezTo>
                    <a:pt x="822" y="1320"/>
                    <a:pt x="881" y="1367"/>
                    <a:pt x="953" y="1367"/>
                  </a:cubicBezTo>
                  <a:cubicBezTo>
                    <a:pt x="965" y="1367"/>
                    <a:pt x="977" y="1367"/>
                    <a:pt x="1000" y="1343"/>
                  </a:cubicBezTo>
                  <a:cubicBezTo>
                    <a:pt x="1084" y="1320"/>
                    <a:pt x="1131" y="1212"/>
                    <a:pt x="1096" y="1129"/>
                  </a:cubicBezTo>
                  <a:cubicBezTo>
                    <a:pt x="881" y="498"/>
                    <a:pt x="334" y="58"/>
                    <a:pt x="298" y="34"/>
                  </a:cubicBezTo>
                  <a:cubicBezTo>
                    <a:pt x="270" y="11"/>
                    <a:pt x="237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0"/>
          <p:cNvGrpSpPr/>
          <p:nvPr/>
        </p:nvGrpSpPr>
        <p:grpSpPr>
          <a:xfrm>
            <a:off x="6471825" y="1296397"/>
            <a:ext cx="115055" cy="87674"/>
            <a:chOff x="10323900" y="2049600"/>
            <a:chExt cx="176275" cy="134325"/>
          </a:xfrm>
        </p:grpSpPr>
        <p:sp>
          <p:nvSpPr>
            <p:cNvPr id="477" name="Google Shape;477;p30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0"/>
          <p:cNvGrpSpPr/>
          <p:nvPr/>
        </p:nvGrpSpPr>
        <p:grpSpPr>
          <a:xfrm rot="-10799732">
            <a:off x="6180609" y="1522606"/>
            <a:ext cx="406254" cy="303867"/>
            <a:chOff x="2854558" y="2679676"/>
            <a:chExt cx="316595" cy="236804"/>
          </a:xfrm>
        </p:grpSpPr>
        <p:sp>
          <p:nvSpPr>
            <p:cNvPr id="480" name="Google Shape;480;p30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30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483" name="Google Shape;483;p30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6" name="Google Shape;486;p30"/>
          <p:cNvGrpSpPr/>
          <p:nvPr/>
        </p:nvGrpSpPr>
        <p:grpSpPr>
          <a:xfrm rot="-2521675">
            <a:off x="5424651" y="3492440"/>
            <a:ext cx="677445" cy="572991"/>
            <a:chOff x="8261762" y="4211038"/>
            <a:chExt cx="572946" cy="484605"/>
          </a:xfrm>
        </p:grpSpPr>
        <p:grpSp>
          <p:nvGrpSpPr>
            <p:cNvPr id="487" name="Google Shape;487;p30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488" name="Google Shape;488;p30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" name="Google Shape;491;p30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492" name="Google Shape;492;p30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4" name="Google Shape;494;p30"/>
          <p:cNvGrpSpPr/>
          <p:nvPr/>
        </p:nvGrpSpPr>
        <p:grpSpPr>
          <a:xfrm rot="7903441">
            <a:off x="5724266" y="4031897"/>
            <a:ext cx="406242" cy="303875"/>
            <a:chOff x="2854558" y="2679676"/>
            <a:chExt cx="316595" cy="236804"/>
          </a:xfrm>
        </p:grpSpPr>
        <p:sp>
          <p:nvSpPr>
            <p:cNvPr id="495" name="Google Shape;495;p30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30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498" name="Google Shape;498;p30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1" name="Google Shape;501;p30"/>
          <p:cNvGrpSpPr/>
          <p:nvPr/>
        </p:nvGrpSpPr>
        <p:grpSpPr>
          <a:xfrm rot="8772013">
            <a:off x="8392029" y="2950616"/>
            <a:ext cx="1078121" cy="410162"/>
            <a:chOff x="-1563439" y="801184"/>
            <a:chExt cx="418178" cy="159084"/>
          </a:xfrm>
        </p:grpSpPr>
        <p:sp>
          <p:nvSpPr>
            <p:cNvPr id="502" name="Google Shape;502;p30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-1467697" y="933747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1" y="1"/>
                  </a:moveTo>
                  <a:cubicBezTo>
                    <a:pt x="1194" y="1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3" y="348"/>
                    <a:pt x="1" y="431"/>
                    <a:pt x="48" y="514"/>
                  </a:cubicBezTo>
                  <a:cubicBezTo>
                    <a:pt x="72" y="550"/>
                    <a:pt x="120" y="574"/>
                    <a:pt x="167" y="574"/>
                  </a:cubicBezTo>
                  <a:cubicBezTo>
                    <a:pt x="191" y="574"/>
                    <a:pt x="227" y="574"/>
                    <a:pt x="263" y="550"/>
                  </a:cubicBezTo>
                  <a:cubicBezTo>
                    <a:pt x="382" y="467"/>
                    <a:pt x="894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-1500689" y="836947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299"/>
                  </a:cubicBezTo>
                  <a:cubicBezTo>
                    <a:pt x="12" y="347"/>
                    <a:pt x="0" y="430"/>
                    <a:pt x="48" y="502"/>
                  </a:cubicBezTo>
                  <a:cubicBezTo>
                    <a:pt x="72" y="549"/>
                    <a:pt x="119" y="561"/>
                    <a:pt x="167" y="561"/>
                  </a:cubicBezTo>
                  <a:cubicBezTo>
                    <a:pt x="191" y="561"/>
                    <a:pt x="226" y="549"/>
                    <a:pt x="262" y="549"/>
                  </a:cubicBezTo>
                  <a:cubicBezTo>
                    <a:pt x="381" y="466"/>
                    <a:pt x="893" y="359"/>
                    <a:pt x="1215" y="311"/>
                  </a:cubicBezTo>
                  <a:cubicBezTo>
                    <a:pt x="1310" y="299"/>
                    <a:pt x="1369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-1563439" y="908981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1" y="1"/>
                  </a:moveTo>
                  <a:cubicBezTo>
                    <a:pt x="1194" y="1"/>
                    <a:pt x="1187" y="1"/>
                    <a:pt x="1180" y="2"/>
                  </a:cubicBezTo>
                  <a:cubicBezTo>
                    <a:pt x="1025" y="14"/>
                    <a:pt x="311" y="133"/>
                    <a:pt x="72" y="300"/>
                  </a:cubicBezTo>
                  <a:cubicBezTo>
                    <a:pt x="13" y="348"/>
                    <a:pt x="1" y="431"/>
                    <a:pt x="49" y="514"/>
                  </a:cubicBezTo>
                  <a:cubicBezTo>
                    <a:pt x="72" y="550"/>
                    <a:pt x="120" y="574"/>
                    <a:pt x="168" y="574"/>
                  </a:cubicBezTo>
                  <a:cubicBezTo>
                    <a:pt x="191" y="574"/>
                    <a:pt x="227" y="550"/>
                    <a:pt x="275" y="550"/>
                  </a:cubicBezTo>
                  <a:cubicBezTo>
                    <a:pt x="394" y="467"/>
                    <a:pt x="894" y="360"/>
                    <a:pt x="1227" y="312"/>
                  </a:cubicBezTo>
                  <a:cubicBezTo>
                    <a:pt x="1311" y="300"/>
                    <a:pt x="1370" y="229"/>
                    <a:pt x="1358" y="133"/>
                  </a:cubicBezTo>
                  <a:cubicBezTo>
                    <a:pt x="1347" y="57"/>
                    <a:pt x="1277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5"/>
          <p:cNvGrpSpPr/>
          <p:nvPr/>
        </p:nvGrpSpPr>
        <p:grpSpPr>
          <a:xfrm>
            <a:off x="4003738" y="1750687"/>
            <a:ext cx="1150324" cy="1141386"/>
            <a:chOff x="5612463" y="709760"/>
            <a:chExt cx="1748212" cy="1734630"/>
          </a:xfrm>
        </p:grpSpPr>
        <p:grpSp>
          <p:nvGrpSpPr>
            <p:cNvPr id="990" name="Google Shape;99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991" name="Google Shape;99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8" name="Google Shape;100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6568438" y="1750687"/>
            <a:ext cx="1150324" cy="1141386"/>
            <a:chOff x="5612463" y="709760"/>
            <a:chExt cx="1748212" cy="1734630"/>
          </a:xfrm>
        </p:grpSpPr>
        <p:grpSp>
          <p:nvGrpSpPr>
            <p:cNvPr id="1010" name="Google Shape;101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1011" name="Google Shape;101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5"/>
          <p:cNvGrpSpPr/>
          <p:nvPr/>
        </p:nvGrpSpPr>
        <p:grpSpPr>
          <a:xfrm>
            <a:off x="1438753" y="1750687"/>
            <a:ext cx="1150324" cy="1141386"/>
            <a:chOff x="5612463" y="709760"/>
            <a:chExt cx="1748212" cy="1734630"/>
          </a:xfrm>
        </p:grpSpPr>
        <p:grpSp>
          <p:nvGrpSpPr>
            <p:cNvPr id="1030" name="Google Shape;103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1031" name="Google Shape;103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35"/>
          <p:cNvSpPr txBox="1">
            <a:spLocks noGrp="1"/>
          </p:cNvSpPr>
          <p:nvPr>
            <p:ph type="title" idx="4"/>
          </p:nvPr>
        </p:nvSpPr>
        <p:spPr>
          <a:xfrm>
            <a:off x="41919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1050" name="Google Shape;1050;p35"/>
          <p:cNvSpPr txBox="1">
            <a:spLocks noGrp="1"/>
          </p:cNvSpPr>
          <p:nvPr>
            <p:ph type="subTitle" idx="1"/>
          </p:nvPr>
        </p:nvSpPr>
        <p:spPr>
          <a:xfrm>
            <a:off x="1009997" y="3383869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Todo el programa se realizó en función de TkInter</a:t>
            </a:r>
            <a:endParaRPr dirty="0"/>
          </a:p>
        </p:txBody>
      </p:sp>
      <p:sp>
        <p:nvSpPr>
          <p:cNvPr id="1051" name="Google Shape;1051;p35"/>
          <p:cNvSpPr txBox="1">
            <a:spLocks noGrp="1"/>
          </p:cNvSpPr>
          <p:nvPr>
            <p:ph type="subTitle" idx="2"/>
          </p:nvPr>
        </p:nvSpPr>
        <p:spPr>
          <a:xfrm>
            <a:off x="3597565" y="3354614"/>
            <a:ext cx="2313748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Utilizamos tanto la importación de funciones de archivos, así como la utilización de estas dentro del programa como la base de la funcionalidad del proyecto</a:t>
            </a:r>
            <a:endParaRPr sz="1200" dirty="0"/>
          </a:p>
        </p:txBody>
      </p:sp>
      <p:sp>
        <p:nvSpPr>
          <p:cNvPr id="1052" name="Google Shape;1052;p35"/>
          <p:cNvSpPr txBox="1">
            <a:spLocks noGrp="1"/>
          </p:cNvSpPr>
          <p:nvPr>
            <p:ph type="subTitle" idx="3"/>
          </p:nvPr>
        </p:nvSpPr>
        <p:spPr>
          <a:xfrm>
            <a:off x="6289252" y="3354614"/>
            <a:ext cx="2262741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Tuvimos que importar librerías para que algunas operaciones pudieran realizarse, como Matplotlib para realizar la gráfica</a:t>
            </a:r>
            <a:endParaRPr sz="1400" dirty="0"/>
          </a:p>
        </p:txBody>
      </p:sp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16342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1054" name="Google Shape;1054;p35"/>
          <p:cNvSpPr txBox="1">
            <a:spLocks noGrp="1"/>
          </p:cNvSpPr>
          <p:nvPr>
            <p:ph type="title" idx="5"/>
          </p:nvPr>
        </p:nvSpPr>
        <p:spPr>
          <a:xfrm>
            <a:off x="67635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1055" name="Google Shape;1055;p35"/>
          <p:cNvSpPr txBox="1">
            <a:spLocks noGrp="1"/>
          </p:cNvSpPr>
          <p:nvPr>
            <p:ph type="title" idx="6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de Python</a:t>
            </a: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 idx="7"/>
          </p:nvPr>
        </p:nvSpPr>
        <p:spPr>
          <a:xfrm>
            <a:off x="1032600" y="3096921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TkInter</a:t>
            </a:r>
            <a:endParaRPr dirty="0"/>
          </a:p>
        </p:txBody>
      </p:sp>
      <p:sp>
        <p:nvSpPr>
          <p:cNvPr id="1057" name="Google Shape;1057;p35"/>
          <p:cNvSpPr txBox="1">
            <a:spLocks noGrp="1"/>
          </p:cNvSpPr>
          <p:nvPr>
            <p:ph type="title" idx="8"/>
          </p:nvPr>
        </p:nvSpPr>
        <p:spPr>
          <a:xfrm>
            <a:off x="3419951" y="3017982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Funciones</a:t>
            </a:r>
            <a:endParaRPr sz="1600" dirty="0"/>
          </a:p>
        </p:txBody>
      </p:sp>
      <p:sp>
        <p:nvSpPr>
          <p:cNvPr id="1058" name="Google Shape;1058;p35"/>
          <p:cNvSpPr txBox="1">
            <a:spLocks noGrp="1"/>
          </p:cNvSpPr>
          <p:nvPr>
            <p:ph type="title" idx="9"/>
          </p:nvPr>
        </p:nvSpPr>
        <p:spPr>
          <a:xfrm>
            <a:off x="6066690" y="3078373"/>
            <a:ext cx="216856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Librerías</a:t>
            </a:r>
            <a:endParaRPr sz="1400" dirty="0"/>
          </a:p>
        </p:txBody>
      </p:sp>
      <p:grpSp>
        <p:nvGrpSpPr>
          <p:cNvPr id="1059" name="Google Shape;1059;p35"/>
          <p:cNvGrpSpPr/>
          <p:nvPr/>
        </p:nvGrpSpPr>
        <p:grpSpPr>
          <a:xfrm rot="-697919">
            <a:off x="308815" y="2314559"/>
            <a:ext cx="865110" cy="814228"/>
            <a:chOff x="8579625" y="3038600"/>
            <a:chExt cx="784650" cy="738500"/>
          </a:xfrm>
        </p:grpSpPr>
        <p:sp>
          <p:nvSpPr>
            <p:cNvPr id="1060" name="Google Shape;1060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35"/>
          <p:cNvGrpSpPr/>
          <p:nvPr/>
        </p:nvGrpSpPr>
        <p:grpSpPr>
          <a:xfrm rot="-253424">
            <a:off x="5632992" y="2192535"/>
            <a:ext cx="865072" cy="814192"/>
            <a:chOff x="8579625" y="3038600"/>
            <a:chExt cx="784650" cy="738500"/>
          </a:xfrm>
        </p:grpSpPr>
        <p:sp>
          <p:nvSpPr>
            <p:cNvPr id="1108" name="Google Shape;1108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35"/>
          <p:cNvGrpSpPr/>
          <p:nvPr/>
        </p:nvGrpSpPr>
        <p:grpSpPr>
          <a:xfrm rot="377416">
            <a:off x="3248434" y="1572086"/>
            <a:ext cx="865106" cy="814224"/>
            <a:chOff x="8579625" y="3038600"/>
            <a:chExt cx="784650" cy="738500"/>
          </a:xfrm>
        </p:grpSpPr>
        <p:sp>
          <p:nvSpPr>
            <p:cNvPr id="1156" name="Google Shape;1156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35"/>
          <p:cNvGrpSpPr/>
          <p:nvPr/>
        </p:nvGrpSpPr>
        <p:grpSpPr>
          <a:xfrm rot="-253424">
            <a:off x="8504617" y="1914285"/>
            <a:ext cx="865072" cy="814192"/>
            <a:chOff x="8579625" y="3038600"/>
            <a:chExt cx="784650" cy="738500"/>
          </a:xfrm>
        </p:grpSpPr>
        <p:sp>
          <p:nvSpPr>
            <p:cNvPr id="1204" name="Google Shape;1204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35"/>
          <p:cNvGrpSpPr/>
          <p:nvPr/>
        </p:nvGrpSpPr>
        <p:grpSpPr>
          <a:xfrm rot="-1054671">
            <a:off x="681694" y="1830033"/>
            <a:ext cx="688181" cy="298330"/>
            <a:chOff x="-1433596" y="801184"/>
            <a:chExt cx="288335" cy="124985"/>
          </a:xfrm>
        </p:grpSpPr>
        <p:sp>
          <p:nvSpPr>
            <p:cNvPr id="1252" name="Google Shape;1252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5"/>
          <p:cNvGrpSpPr/>
          <p:nvPr/>
        </p:nvGrpSpPr>
        <p:grpSpPr>
          <a:xfrm rot="-9805744" flipH="1">
            <a:off x="3404764" y="2575414"/>
            <a:ext cx="688176" cy="298328"/>
            <a:chOff x="-1433596" y="801184"/>
            <a:chExt cx="288335" cy="124985"/>
          </a:xfrm>
        </p:grpSpPr>
        <p:sp>
          <p:nvSpPr>
            <p:cNvPr id="1259" name="Google Shape;1259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5"/>
          <p:cNvGrpSpPr/>
          <p:nvPr/>
        </p:nvGrpSpPr>
        <p:grpSpPr>
          <a:xfrm rot="-1054671">
            <a:off x="5517157" y="1830033"/>
            <a:ext cx="688181" cy="298330"/>
            <a:chOff x="-1433596" y="801184"/>
            <a:chExt cx="288335" cy="124985"/>
          </a:xfrm>
        </p:grpSpPr>
        <p:sp>
          <p:nvSpPr>
            <p:cNvPr id="1266" name="Google Shape;1266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5"/>
          <p:cNvGrpSpPr/>
          <p:nvPr/>
        </p:nvGrpSpPr>
        <p:grpSpPr>
          <a:xfrm rot="-9805744" flipH="1">
            <a:off x="8004989" y="2647214"/>
            <a:ext cx="688176" cy="298328"/>
            <a:chOff x="-1433596" y="801184"/>
            <a:chExt cx="288335" cy="124985"/>
          </a:xfrm>
        </p:grpSpPr>
        <p:sp>
          <p:nvSpPr>
            <p:cNvPr id="1273" name="Google Shape;1273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 rot="-9805744" flipH="1">
            <a:off x="2750448" y="2213568"/>
            <a:ext cx="266668" cy="215612"/>
            <a:chOff x="-1433596" y="801184"/>
            <a:chExt cx="111730" cy="90331"/>
          </a:xfrm>
        </p:grpSpPr>
        <p:sp>
          <p:nvSpPr>
            <p:cNvPr id="1280" name="Google Shape;1280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35"/>
          <p:cNvSpPr/>
          <p:nvPr/>
        </p:nvSpPr>
        <p:spPr>
          <a:xfrm rot="-2186898">
            <a:off x="5269226" y="2567975"/>
            <a:ext cx="151201" cy="63306"/>
          </a:xfrm>
          <a:custGeom>
            <a:avLst/>
            <a:gdLst/>
            <a:ahLst/>
            <a:cxnLst/>
            <a:rect l="l" t="t" r="r" b="b"/>
            <a:pathLst>
              <a:path w="1371" h="574" extrusionOk="0">
                <a:moveTo>
                  <a:pt x="1203" y="0"/>
                </a:moveTo>
                <a:cubicBezTo>
                  <a:pt x="1196" y="0"/>
                  <a:pt x="1188" y="1"/>
                  <a:pt x="1180" y="2"/>
                </a:cubicBezTo>
                <a:cubicBezTo>
                  <a:pt x="1037" y="14"/>
                  <a:pt x="322" y="133"/>
                  <a:pt x="84" y="300"/>
                </a:cubicBezTo>
                <a:cubicBezTo>
                  <a:pt x="25" y="347"/>
                  <a:pt x="1" y="431"/>
                  <a:pt x="48" y="514"/>
                </a:cubicBezTo>
                <a:cubicBezTo>
                  <a:pt x="84" y="550"/>
                  <a:pt x="120" y="573"/>
                  <a:pt x="168" y="573"/>
                </a:cubicBezTo>
                <a:cubicBezTo>
                  <a:pt x="203" y="573"/>
                  <a:pt x="227" y="550"/>
                  <a:pt x="275" y="550"/>
                </a:cubicBezTo>
                <a:cubicBezTo>
                  <a:pt x="394" y="466"/>
                  <a:pt x="894" y="359"/>
                  <a:pt x="1227" y="312"/>
                </a:cubicBezTo>
                <a:cubicBezTo>
                  <a:pt x="1311" y="300"/>
                  <a:pt x="1370" y="228"/>
                  <a:pt x="1358" y="133"/>
                </a:cubicBezTo>
                <a:cubicBezTo>
                  <a:pt x="1347" y="57"/>
                  <a:pt x="1287" y="0"/>
                  <a:pt x="1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5"/>
          <p:cNvSpPr/>
          <p:nvPr/>
        </p:nvSpPr>
        <p:spPr>
          <a:xfrm rot="2533245">
            <a:off x="7823902" y="2153674"/>
            <a:ext cx="151200" cy="63305"/>
          </a:xfrm>
          <a:custGeom>
            <a:avLst/>
            <a:gdLst/>
            <a:ahLst/>
            <a:cxnLst/>
            <a:rect l="l" t="t" r="r" b="b"/>
            <a:pathLst>
              <a:path w="1371" h="574" extrusionOk="0">
                <a:moveTo>
                  <a:pt x="1203" y="0"/>
                </a:moveTo>
                <a:cubicBezTo>
                  <a:pt x="1196" y="0"/>
                  <a:pt x="1188" y="1"/>
                  <a:pt x="1180" y="2"/>
                </a:cubicBezTo>
                <a:cubicBezTo>
                  <a:pt x="1037" y="14"/>
                  <a:pt x="322" y="133"/>
                  <a:pt x="84" y="300"/>
                </a:cubicBezTo>
                <a:cubicBezTo>
                  <a:pt x="25" y="347"/>
                  <a:pt x="1" y="431"/>
                  <a:pt x="48" y="514"/>
                </a:cubicBezTo>
                <a:cubicBezTo>
                  <a:pt x="84" y="550"/>
                  <a:pt x="120" y="573"/>
                  <a:pt x="168" y="573"/>
                </a:cubicBezTo>
                <a:cubicBezTo>
                  <a:pt x="203" y="573"/>
                  <a:pt x="227" y="550"/>
                  <a:pt x="275" y="550"/>
                </a:cubicBezTo>
                <a:cubicBezTo>
                  <a:pt x="394" y="466"/>
                  <a:pt x="894" y="359"/>
                  <a:pt x="1227" y="312"/>
                </a:cubicBezTo>
                <a:cubicBezTo>
                  <a:pt x="1311" y="300"/>
                  <a:pt x="1370" y="228"/>
                  <a:pt x="1358" y="133"/>
                </a:cubicBezTo>
                <a:cubicBezTo>
                  <a:pt x="1347" y="57"/>
                  <a:pt x="1287" y="0"/>
                  <a:pt x="1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35"/>
          <p:cNvGrpSpPr/>
          <p:nvPr/>
        </p:nvGrpSpPr>
        <p:grpSpPr>
          <a:xfrm>
            <a:off x="1539651" y="2659950"/>
            <a:ext cx="176274" cy="123444"/>
            <a:chOff x="10366475" y="3810450"/>
            <a:chExt cx="209875" cy="146975"/>
          </a:xfrm>
        </p:grpSpPr>
        <p:sp>
          <p:nvSpPr>
            <p:cNvPr id="1285" name="Google Shape;1285;p35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35"/>
          <p:cNvGrpSpPr/>
          <p:nvPr/>
        </p:nvGrpSpPr>
        <p:grpSpPr>
          <a:xfrm>
            <a:off x="4132526" y="1458525"/>
            <a:ext cx="176266" cy="155253"/>
            <a:chOff x="11078625" y="3751025"/>
            <a:chExt cx="267800" cy="235875"/>
          </a:xfrm>
        </p:grpSpPr>
        <p:sp>
          <p:nvSpPr>
            <p:cNvPr id="1288" name="Google Shape;1288;p35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481775" y="1850659"/>
            <a:ext cx="115055" cy="87674"/>
            <a:chOff x="10323900" y="2049600"/>
            <a:chExt cx="176275" cy="134325"/>
          </a:xfrm>
        </p:grpSpPr>
        <p:sp>
          <p:nvSpPr>
            <p:cNvPr id="1291" name="Google Shape;1291;p35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5"/>
          <p:cNvGrpSpPr/>
          <p:nvPr/>
        </p:nvGrpSpPr>
        <p:grpSpPr>
          <a:xfrm>
            <a:off x="7937187" y="1613763"/>
            <a:ext cx="572946" cy="484605"/>
            <a:chOff x="8261762" y="4211038"/>
            <a:chExt cx="572946" cy="484605"/>
          </a:xfrm>
        </p:grpSpPr>
        <p:grpSp>
          <p:nvGrpSpPr>
            <p:cNvPr id="1294" name="Google Shape;1294;p35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1295" name="Google Shape;1295;p35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35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1299" name="Google Shape;1299;p35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1" name="Google Shape;1301;p35"/>
          <p:cNvGrpSpPr/>
          <p:nvPr/>
        </p:nvGrpSpPr>
        <p:grpSpPr>
          <a:xfrm rot="1004621">
            <a:off x="550792" y="3386604"/>
            <a:ext cx="197439" cy="274642"/>
            <a:chOff x="10996325" y="2156350"/>
            <a:chExt cx="380725" cy="529500"/>
          </a:xfrm>
        </p:grpSpPr>
        <p:sp>
          <p:nvSpPr>
            <p:cNvPr id="1302" name="Google Shape;1302;p35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5"/>
          <p:cNvGrpSpPr/>
          <p:nvPr/>
        </p:nvGrpSpPr>
        <p:grpSpPr>
          <a:xfrm rot="-10675134">
            <a:off x="1222558" y="1362804"/>
            <a:ext cx="406269" cy="303854"/>
            <a:chOff x="2854558" y="2679676"/>
            <a:chExt cx="316595" cy="236804"/>
          </a:xfrm>
        </p:grpSpPr>
        <p:sp>
          <p:nvSpPr>
            <p:cNvPr id="1305" name="Google Shape;1305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08" name="Google Shape;1308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1" name="Google Shape;1311;p35"/>
          <p:cNvGrpSpPr/>
          <p:nvPr/>
        </p:nvGrpSpPr>
        <p:grpSpPr>
          <a:xfrm rot="1668779">
            <a:off x="2575487" y="2625826"/>
            <a:ext cx="365690" cy="341545"/>
            <a:chOff x="2854558" y="2679676"/>
            <a:chExt cx="365680" cy="341535"/>
          </a:xfrm>
        </p:grpSpPr>
        <p:sp>
          <p:nvSpPr>
            <p:cNvPr id="1312" name="Google Shape;1312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 rot="618379">
              <a:off x="2971300" y="2973905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35"/>
            <p:cNvGrpSpPr/>
            <p:nvPr/>
          </p:nvGrpSpPr>
          <p:grpSpPr>
            <a:xfrm rot="10103269">
              <a:off x="2987738" y="2735004"/>
              <a:ext cx="218650" cy="159846"/>
              <a:chOff x="6541550" y="349150"/>
              <a:chExt cx="218635" cy="159835"/>
            </a:xfrm>
          </p:grpSpPr>
          <p:sp>
            <p:nvSpPr>
              <p:cNvPr id="1315" name="Google Shape;1315;p35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8" name="Google Shape;1318;p35"/>
          <p:cNvGrpSpPr/>
          <p:nvPr/>
        </p:nvGrpSpPr>
        <p:grpSpPr>
          <a:xfrm rot="-8333179">
            <a:off x="7408588" y="2606323"/>
            <a:ext cx="406266" cy="303860"/>
            <a:chOff x="2854558" y="2679676"/>
            <a:chExt cx="316595" cy="236804"/>
          </a:xfrm>
        </p:grpSpPr>
        <p:sp>
          <p:nvSpPr>
            <p:cNvPr id="1319" name="Google Shape;1319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1" name="Google Shape;1321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22" name="Google Shape;1322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5" name="Google Shape;1325;p35"/>
          <p:cNvGrpSpPr/>
          <p:nvPr/>
        </p:nvGrpSpPr>
        <p:grpSpPr>
          <a:xfrm rot="9260970">
            <a:off x="4832281" y="1804455"/>
            <a:ext cx="406275" cy="303860"/>
            <a:chOff x="2854558" y="2679676"/>
            <a:chExt cx="316595" cy="236804"/>
          </a:xfrm>
        </p:grpSpPr>
        <p:sp>
          <p:nvSpPr>
            <p:cNvPr id="1326" name="Google Shape;1326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8" name="Google Shape;1328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29" name="Google Shape;1329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56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43"/>
          <p:cNvGrpSpPr/>
          <p:nvPr/>
        </p:nvGrpSpPr>
        <p:grpSpPr>
          <a:xfrm rot="-10181899" flipH="1">
            <a:off x="461880" y="2885710"/>
            <a:ext cx="1727612" cy="748927"/>
            <a:chOff x="-1433596" y="801184"/>
            <a:chExt cx="288335" cy="124985"/>
          </a:xfrm>
        </p:grpSpPr>
        <p:sp>
          <p:nvSpPr>
            <p:cNvPr id="1966" name="Google Shape;1966;p43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2" name="Google Shape;1972;p43"/>
          <p:cNvSpPr txBox="1">
            <a:spLocks noGrp="1"/>
          </p:cNvSpPr>
          <p:nvPr>
            <p:ph type="title"/>
          </p:nvPr>
        </p:nvSpPr>
        <p:spPr>
          <a:xfrm>
            <a:off x="4809125" y="2571750"/>
            <a:ext cx="3621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Kitchy</a:t>
            </a:r>
            <a:endParaRPr sz="6000" dirty="0"/>
          </a:p>
        </p:txBody>
      </p:sp>
      <p:sp>
        <p:nvSpPr>
          <p:cNvPr id="1973" name="Google Shape;1973;p43"/>
          <p:cNvSpPr txBox="1">
            <a:spLocks noGrp="1"/>
          </p:cNvSpPr>
          <p:nvPr>
            <p:ph type="subTitle" idx="1"/>
          </p:nvPr>
        </p:nvSpPr>
        <p:spPr>
          <a:xfrm>
            <a:off x="4896999" y="3555355"/>
            <a:ext cx="2802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Presentación del proyecto</a:t>
            </a:r>
            <a:endParaRPr dirty="0"/>
          </a:p>
        </p:txBody>
      </p:sp>
      <p:grpSp>
        <p:nvGrpSpPr>
          <p:cNvPr id="1974" name="Google Shape;1974;p43"/>
          <p:cNvGrpSpPr/>
          <p:nvPr/>
        </p:nvGrpSpPr>
        <p:grpSpPr>
          <a:xfrm>
            <a:off x="918618" y="1337505"/>
            <a:ext cx="3424612" cy="2527255"/>
            <a:chOff x="4814875" y="2348900"/>
            <a:chExt cx="1388000" cy="1024300"/>
          </a:xfrm>
        </p:grpSpPr>
        <p:sp>
          <p:nvSpPr>
            <p:cNvPr id="1975" name="Google Shape;1975;p43"/>
            <p:cNvSpPr/>
            <p:nvPr/>
          </p:nvSpPr>
          <p:spPr>
            <a:xfrm>
              <a:off x="4843750" y="2348900"/>
              <a:ext cx="1359125" cy="995400"/>
            </a:xfrm>
            <a:custGeom>
              <a:avLst/>
              <a:gdLst/>
              <a:ahLst/>
              <a:cxnLst/>
              <a:rect l="l" t="t" r="r" b="b"/>
              <a:pathLst>
                <a:path w="54365" h="39816" extrusionOk="0">
                  <a:moveTo>
                    <a:pt x="27586" y="0"/>
                  </a:moveTo>
                  <a:cubicBezTo>
                    <a:pt x="27188" y="0"/>
                    <a:pt x="26783" y="5"/>
                    <a:pt x="26373" y="14"/>
                  </a:cubicBezTo>
                  <a:cubicBezTo>
                    <a:pt x="10204" y="383"/>
                    <a:pt x="2644" y="5848"/>
                    <a:pt x="1262" y="10277"/>
                  </a:cubicBezTo>
                  <a:cubicBezTo>
                    <a:pt x="155" y="13801"/>
                    <a:pt x="0" y="24112"/>
                    <a:pt x="8216" y="32696"/>
                  </a:cubicBezTo>
                  <a:cubicBezTo>
                    <a:pt x="12517" y="37185"/>
                    <a:pt x="19808" y="39816"/>
                    <a:pt x="27129" y="39816"/>
                  </a:cubicBezTo>
                  <a:cubicBezTo>
                    <a:pt x="33791" y="39816"/>
                    <a:pt x="40477" y="37637"/>
                    <a:pt x="44958" y="32696"/>
                  </a:cubicBezTo>
                  <a:cubicBezTo>
                    <a:pt x="54364" y="22314"/>
                    <a:pt x="53888" y="13087"/>
                    <a:pt x="51495" y="9789"/>
                  </a:cubicBezTo>
                  <a:cubicBezTo>
                    <a:pt x="49151" y="6563"/>
                    <a:pt x="42893" y="0"/>
                    <a:pt x="27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4916975" y="2537875"/>
              <a:ext cx="1171300" cy="494300"/>
            </a:xfrm>
            <a:custGeom>
              <a:avLst/>
              <a:gdLst/>
              <a:ahLst/>
              <a:cxnLst/>
              <a:rect l="l" t="t" r="r" b="b"/>
              <a:pathLst>
                <a:path w="46852" h="19772" extrusionOk="0">
                  <a:moveTo>
                    <a:pt x="24439" y="0"/>
                  </a:moveTo>
                  <a:cubicBezTo>
                    <a:pt x="19518" y="0"/>
                    <a:pt x="14400" y="1315"/>
                    <a:pt x="8823" y="3254"/>
                  </a:cubicBezTo>
                  <a:cubicBezTo>
                    <a:pt x="727" y="6063"/>
                    <a:pt x="0" y="11005"/>
                    <a:pt x="0" y="11005"/>
                  </a:cubicBezTo>
                  <a:cubicBezTo>
                    <a:pt x="2763" y="14695"/>
                    <a:pt x="8132" y="16993"/>
                    <a:pt x="13014" y="18374"/>
                  </a:cubicBezTo>
                  <a:cubicBezTo>
                    <a:pt x="16081" y="19246"/>
                    <a:pt x="19955" y="19771"/>
                    <a:pt x="23999" y="19771"/>
                  </a:cubicBezTo>
                  <a:cubicBezTo>
                    <a:pt x="28575" y="19771"/>
                    <a:pt x="33368" y="19099"/>
                    <a:pt x="37457" y="17493"/>
                  </a:cubicBezTo>
                  <a:cubicBezTo>
                    <a:pt x="41506" y="15886"/>
                    <a:pt x="44887" y="13743"/>
                    <a:pt x="46851" y="11290"/>
                  </a:cubicBezTo>
                  <a:cubicBezTo>
                    <a:pt x="46851" y="11290"/>
                    <a:pt x="46089" y="9552"/>
                    <a:pt x="44518" y="7552"/>
                  </a:cubicBezTo>
                  <a:cubicBezTo>
                    <a:pt x="42934" y="5563"/>
                    <a:pt x="37934" y="2777"/>
                    <a:pt x="30980" y="860"/>
                  </a:cubicBezTo>
                  <a:cubicBezTo>
                    <a:pt x="28824" y="266"/>
                    <a:pt x="26651" y="0"/>
                    <a:pt x="24439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5285175" y="2809100"/>
              <a:ext cx="325350" cy="178025"/>
            </a:xfrm>
            <a:custGeom>
              <a:avLst/>
              <a:gdLst/>
              <a:ahLst/>
              <a:cxnLst/>
              <a:rect l="l" t="t" r="r" b="b"/>
              <a:pathLst>
                <a:path w="13014" h="7121" extrusionOk="0">
                  <a:moveTo>
                    <a:pt x="1429" y="1"/>
                  </a:moveTo>
                  <a:cubicBezTo>
                    <a:pt x="1167" y="156"/>
                    <a:pt x="1429" y="2465"/>
                    <a:pt x="1429" y="2465"/>
                  </a:cubicBezTo>
                  <a:lnTo>
                    <a:pt x="1905" y="3513"/>
                  </a:lnTo>
                  <a:cubicBezTo>
                    <a:pt x="810" y="3811"/>
                    <a:pt x="1274" y="5097"/>
                    <a:pt x="1274" y="5097"/>
                  </a:cubicBezTo>
                  <a:cubicBezTo>
                    <a:pt x="1001" y="5204"/>
                    <a:pt x="774" y="5382"/>
                    <a:pt x="536" y="5656"/>
                  </a:cubicBezTo>
                  <a:cubicBezTo>
                    <a:pt x="536" y="5656"/>
                    <a:pt x="0" y="7121"/>
                    <a:pt x="2239" y="7121"/>
                  </a:cubicBezTo>
                  <a:cubicBezTo>
                    <a:pt x="4703" y="7121"/>
                    <a:pt x="7168" y="6490"/>
                    <a:pt x="7966" y="5835"/>
                  </a:cubicBezTo>
                  <a:cubicBezTo>
                    <a:pt x="8147" y="5676"/>
                    <a:pt x="7939" y="5072"/>
                    <a:pt x="7071" y="4883"/>
                  </a:cubicBezTo>
                  <a:lnTo>
                    <a:pt x="7071" y="4883"/>
                  </a:lnTo>
                  <a:cubicBezTo>
                    <a:pt x="7207" y="4907"/>
                    <a:pt x="7345" y="4929"/>
                    <a:pt x="7489" y="4966"/>
                  </a:cubicBezTo>
                  <a:cubicBezTo>
                    <a:pt x="8767" y="5230"/>
                    <a:pt x="10652" y="5599"/>
                    <a:pt x="11738" y="5599"/>
                  </a:cubicBezTo>
                  <a:cubicBezTo>
                    <a:pt x="12119" y="5599"/>
                    <a:pt x="12402" y="5553"/>
                    <a:pt x="12526" y="5442"/>
                  </a:cubicBezTo>
                  <a:cubicBezTo>
                    <a:pt x="13014" y="5037"/>
                    <a:pt x="10930" y="4132"/>
                    <a:pt x="10930" y="4132"/>
                  </a:cubicBezTo>
                  <a:lnTo>
                    <a:pt x="8847" y="3120"/>
                  </a:lnTo>
                  <a:cubicBezTo>
                    <a:pt x="8275" y="2775"/>
                    <a:pt x="6489" y="2346"/>
                    <a:pt x="6489" y="234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5495625" y="2658325"/>
              <a:ext cx="169075" cy="135325"/>
            </a:xfrm>
            <a:custGeom>
              <a:avLst/>
              <a:gdLst/>
              <a:ahLst/>
              <a:cxnLst/>
              <a:rect l="l" t="t" r="r" b="b"/>
              <a:pathLst>
                <a:path w="6763" h="5413" extrusionOk="0">
                  <a:moveTo>
                    <a:pt x="6423" y="0"/>
                  </a:moveTo>
                  <a:cubicBezTo>
                    <a:pt x="5996" y="0"/>
                    <a:pt x="4630" y="491"/>
                    <a:pt x="2858" y="1984"/>
                  </a:cubicBezTo>
                  <a:cubicBezTo>
                    <a:pt x="810" y="3686"/>
                    <a:pt x="238" y="3508"/>
                    <a:pt x="72" y="3960"/>
                  </a:cubicBezTo>
                  <a:cubicBezTo>
                    <a:pt x="0" y="4186"/>
                    <a:pt x="131" y="4365"/>
                    <a:pt x="369" y="4460"/>
                  </a:cubicBezTo>
                  <a:cubicBezTo>
                    <a:pt x="369" y="4460"/>
                    <a:pt x="1107" y="5282"/>
                    <a:pt x="1584" y="5413"/>
                  </a:cubicBezTo>
                  <a:lnTo>
                    <a:pt x="2870" y="5377"/>
                  </a:lnTo>
                  <a:cubicBezTo>
                    <a:pt x="2870" y="5377"/>
                    <a:pt x="3965" y="4543"/>
                    <a:pt x="4536" y="3567"/>
                  </a:cubicBezTo>
                  <a:cubicBezTo>
                    <a:pt x="5096" y="2603"/>
                    <a:pt x="5417" y="1912"/>
                    <a:pt x="5929" y="1341"/>
                  </a:cubicBezTo>
                  <a:cubicBezTo>
                    <a:pt x="6763" y="412"/>
                    <a:pt x="6549" y="31"/>
                    <a:pt x="6549" y="31"/>
                  </a:cubicBezTo>
                  <a:cubicBezTo>
                    <a:pt x="6529" y="11"/>
                    <a:pt x="6486" y="0"/>
                    <a:pt x="6423" y="0"/>
                  </a:cubicBez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5335025" y="2571775"/>
              <a:ext cx="192475" cy="172175"/>
            </a:xfrm>
            <a:custGeom>
              <a:avLst/>
              <a:gdLst/>
              <a:ahLst/>
              <a:cxnLst/>
              <a:rect l="l" t="t" r="r" b="b"/>
              <a:pathLst>
                <a:path w="7699" h="6887" extrusionOk="0">
                  <a:moveTo>
                    <a:pt x="4873" y="1"/>
                  </a:moveTo>
                  <a:cubicBezTo>
                    <a:pt x="4492" y="1"/>
                    <a:pt x="3964" y="1116"/>
                    <a:pt x="4031" y="2231"/>
                  </a:cubicBezTo>
                  <a:cubicBezTo>
                    <a:pt x="4114" y="3422"/>
                    <a:pt x="3507" y="3981"/>
                    <a:pt x="3507" y="3981"/>
                  </a:cubicBezTo>
                  <a:cubicBezTo>
                    <a:pt x="3507" y="3981"/>
                    <a:pt x="3650" y="3362"/>
                    <a:pt x="3507" y="3255"/>
                  </a:cubicBezTo>
                  <a:cubicBezTo>
                    <a:pt x="3493" y="3246"/>
                    <a:pt x="3477" y="3242"/>
                    <a:pt x="3459" y="3242"/>
                  </a:cubicBezTo>
                  <a:cubicBezTo>
                    <a:pt x="3278" y="3242"/>
                    <a:pt x="2924" y="3636"/>
                    <a:pt x="2924" y="3636"/>
                  </a:cubicBezTo>
                  <a:cubicBezTo>
                    <a:pt x="2924" y="3636"/>
                    <a:pt x="3686" y="1767"/>
                    <a:pt x="3281" y="1588"/>
                  </a:cubicBezTo>
                  <a:cubicBezTo>
                    <a:pt x="3250" y="1574"/>
                    <a:pt x="3218" y="1568"/>
                    <a:pt x="3185" y="1568"/>
                  </a:cubicBezTo>
                  <a:cubicBezTo>
                    <a:pt x="2797" y="1568"/>
                    <a:pt x="2340" y="2481"/>
                    <a:pt x="2340" y="2481"/>
                  </a:cubicBezTo>
                  <a:cubicBezTo>
                    <a:pt x="2340" y="2481"/>
                    <a:pt x="2590" y="874"/>
                    <a:pt x="1733" y="874"/>
                  </a:cubicBezTo>
                  <a:cubicBezTo>
                    <a:pt x="864" y="874"/>
                    <a:pt x="1483" y="2886"/>
                    <a:pt x="1483" y="2886"/>
                  </a:cubicBezTo>
                  <a:cubicBezTo>
                    <a:pt x="1483" y="2886"/>
                    <a:pt x="1023" y="2173"/>
                    <a:pt x="599" y="2173"/>
                  </a:cubicBezTo>
                  <a:cubicBezTo>
                    <a:pt x="527" y="2173"/>
                    <a:pt x="455" y="2194"/>
                    <a:pt x="388" y="2243"/>
                  </a:cubicBezTo>
                  <a:cubicBezTo>
                    <a:pt x="1" y="2518"/>
                    <a:pt x="973" y="3377"/>
                    <a:pt x="1262" y="3619"/>
                  </a:cubicBezTo>
                  <a:lnTo>
                    <a:pt x="1262" y="3619"/>
                  </a:lnTo>
                  <a:cubicBezTo>
                    <a:pt x="1167" y="3547"/>
                    <a:pt x="1001" y="3441"/>
                    <a:pt x="849" y="3441"/>
                  </a:cubicBezTo>
                  <a:cubicBezTo>
                    <a:pt x="761" y="3441"/>
                    <a:pt x="677" y="3477"/>
                    <a:pt x="614" y="3576"/>
                  </a:cubicBezTo>
                  <a:cubicBezTo>
                    <a:pt x="376" y="3934"/>
                    <a:pt x="1376" y="4457"/>
                    <a:pt x="1876" y="5100"/>
                  </a:cubicBezTo>
                  <a:cubicBezTo>
                    <a:pt x="2388" y="5719"/>
                    <a:pt x="1876" y="6886"/>
                    <a:pt x="1876" y="6886"/>
                  </a:cubicBezTo>
                  <a:cubicBezTo>
                    <a:pt x="3245" y="6517"/>
                    <a:pt x="4424" y="6112"/>
                    <a:pt x="4471" y="5767"/>
                  </a:cubicBezTo>
                  <a:cubicBezTo>
                    <a:pt x="4543" y="5446"/>
                    <a:pt x="3912" y="5112"/>
                    <a:pt x="3912" y="5112"/>
                  </a:cubicBezTo>
                  <a:lnTo>
                    <a:pt x="3912" y="5112"/>
                  </a:lnTo>
                  <a:cubicBezTo>
                    <a:pt x="3912" y="5112"/>
                    <a:pt x="4805" y="5294"/>
                    <a:pt x="5380" y="5294"/>
                  </a:cubicBezTo>
                  <a:cubicBezTo>
                    <a:pt x="5610" y="5294"/>
                    <a:pt x="5790" y="5265"/>
                    <a:pt x="5841" y="5184"/>
                  </a:cubicBezTo>
                  <a:cubicBezTo>
                    <a:pt x="6019" y="4910"/>
                    <a:pt x="5364" y="4469"/>
                    <a:pt x="5364" y="4469"/>
                  </a:cubicBezTo>
                  <a:cubicBezTo>
                    <a:pt x="5364" y="4469"/>
                    <a:pt x="7543" y="4469"/>
                    <a:pt x="7579" y="3969"/>
                  </a:cubicBezTo>
                  <a:cubicBezTo>
                    <a:pt x="7603" y="3457"/>
                    <a:pt x="5722" y="3433"/>
                    <a:pt x="5722" y="3433"/>
                  </a:cubicBezTo>
                  <a:cubicBezTo>
                    <a:pt x="5722" y="3433"/>
                    <a:pt x="7698" y="2957"/>
                    <a:pt x="7579" y="2445"/>
                  </a:cubicBezTo>
                  <a:cubicBezTo>
                    <a:pt x="7510" y="2154"/>
                    <a:pt x="7019" y="2093"/>
                    <a:pt x="6622" y="2093"/>
                  </a:cubicBezTo>
                  <a:cubicBezTo>
                    <a:pt x="6338" y="2093"/>
                    <a:pt x="6103" y="2124"/>
                    <a:pt x="6103" y="2124"/>
                  </a:cubicBezTo>
                  <a:cubicBezTo>
                    <a:pt x="6103" y="2124"/>
                    <a:pt x="7281" y="707"/>
                    <a:pt x="6746" y="350"/>
                  </a:cubicBezTo>
                  <a:cubicBezTo>
                    <a:pt x="6694" y="315"/>
                    <a:pt x="6636" y="300"/>
                    <a:pt x="6573" y="300"/>
                  </a:cubicBezTo>
                  <a:cubicBezTo>
                    <a:pt x="5979" y="300"/>
                    <a:pt x="4948" y="1671"/>
                    <a:pt x="4948" y="1671"/>
                  </a:cubicBezTo>
                  <a:cubicBezTo>
                    <a:pt x="4948" y="1671"/>
                    <a:pt x="5329" y="195"/>
                    <a:pt x="4948" y="16"/>
                  </a:cubicBezTo>
                  <a:cubicBezTo>
                    <a:pt x="4924" y="6"/>
                    <a:pt x="4898" y="1"/>
                    <a:pt x="4873" y="1"/>
                  </a:cubicBezTo>
                  <a:close/>
                </a:path>
              </a:pathLst>
            </a:custGeom>
            <a:solidFill>
              <a:srgbClr val="70A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5200050" y="2819025"/>
              <a:ext cx="97950" cy="70050"/>
            </a:xfrm>
            <a:custGeom>
              <a:avLst/>
              <a:gdLst/>
              <a:ahLst/>
              <a:cxnLst/>
              <a:rect l="l" t="t" r="r" b="b"/>
              <a:pathLst>
                <a:path w="3918" h="2802" extrusionOk="0">
                  <a:moveTo>
                    <a:pt x="2883" y="0"/>
                  </a:moveTo>
                  <a:cubicBezTo>
                    <a:pt x="2578" y="0"/>
                    <a:pt x="2266" y="404"/>
                    <a:pt x="1703" y="949"/>
                  </a:cubicBezTo>
                  <a:cubicBezTo>
                    <a:pt x="988" y="1652"/>
                    <a:pt x="0" y="2199"/>
                    <a:pt x="536" y="2604"/>
                  </a:cubicBezTo>
                  <a:cubicBezTo>
                    <a:pt x="536" y="2604"/>
                    <a:pt x="685" y="2802"/>
                    <a:pt x="1042" y="2802"/>
                  </a:cubicBezTo>
                  <a:cubicBezTo>
                    <a:pt x="1369" y="2802"/>
                    <a:pt x="1872" y="2635"/>
                    <a:pt x="2596" y="1997"/>
                  </a:cubicBezTo>
                  <a:cubicBezTo>
                    <a:pt x="3917" y="818"/>
                    <a:pt x="3132" y="92"/>
                    <a:pt x="3132" y="92"/>
                  </a:cubicBezTo>
                  <a:cubicBezTo>
                    <a:pt x="3046" y="29"/>
                    <a:pt x="2965" y="0"/>
                    <a:pt x="2883" y="0"/>
                  </a:cubicBezTo>
                  <a:close/>
                </a:path>
              </a:pathLst>
            </a:custGeom>
            <a:solidFill>
              <a:srgbClr val="FF9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5339950" y="2748250"/>
              <a:ext cx="159550" cy="116250"/>
            </a:xfrm>
            <a:custGeom>
              <a:avLst/>
              <a:gdLst/>
              <a:ahLst/>
              <a:cxnLst/>
              <a:rect l="l" t="t" r="r" b="b"/>
              <a:pathLst>
                <a:path w="6382" h="4650" extrusionOk="0">
                  <a:moveTo>
                    <a:pt x="4576" y="0"/>
                  </a:moveTo>
                  <a:cubicBezTo>
                    <a:pt x="3722" y="0"/>
                    <a:pt x="2538" y="534"/>
                    <a:pt x="2369" y="1458"/>
                  </a:cubicBezTo>
                  <a:lnTo>
                    <a:pt x="2322" y="1458"/>
                  </a:lnTo>
                  <a:cubicBezTo>
                    <a:pt x="2322" y="1458"/>
                    <a:pt x="2194" y="1404"/>
                    <a:pt x="1993" y="1404"/>
                  </a:cubicBezTo>
                  <a:cubicBezTo>
                    <a:pt x="1715" y="1404"/>
                    <a:pt x="1296" y="1508"/>
                    <a:pt x="881" y="2006"/>
                  </a:cubicBezTo>
                  <a:cubicBezTo>
                    <a:pt x="881" y="2006"/>
                    <a:pt x="0" y="3328"/>
                    <a:pt x="1667" y="4185"/>
                  </a:cubicBezTo>
                  <a:cubicBezTo>
                    <a:pt x="2294" y="4505"/>
                    <a:pt x="2811" y="4649"/>
                    <a:pt x="3216" y="4649"/>
                  </a:cubicBezTo>
                  <a:cubicBezTo>
                    <a:pt x="3881" y="4649"/>
                    <a:pt x="4242" y="4261"/>
                    <a:pt x="4286" y="3625"/>
                  </a:cubicBezTo>
                  <a:cubicBezTo>
                    <a:pt x="4715" y="3113"/>
                    <a:pt x="4179" y="2566"/>
                    <a:pt x="4179" y="2566"/>
                  </a:cubicBezTo>
                  <a:cubicBezTo>
                    <a:pt x="4358" y="2482"/>
                    <a:pt x="4536" y="2387"/>
                    <a:pt x="4727" y="2268"/>
                  </a:cubicBezTo>
                  <a:cubicBezTo>
                    <a:pt x="6382" y="1244"/>
                    <a:pt x="5429" y="387"/>
                    <a:pt x="5429" y="387"/>
                  </a:cubicBezTo>
                  <a:cubicBezTo>
                    <a:pt x="5321" y="124"/>
                    <a:pt x="4987" y="0"/>
                    <a:pt x="4576" y="0"/>
                  </a:cubicBezTo>
                  <a:close/>
                </a:path>
              </a:pathLst>
            </a:custGeom>
            <a:solidFill>
              <a:srgbClr val="FF9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5489125" y="2840100"/>
              <a:ext cx="130050" cy="67550"/>
            </a:xfrm>
            <a:custGeom>
              <a:avLst/>
              <a:gdLst/>
              <a:ahLst/>
              <a:cxnLst/>
              <a:rect l="l" t="t" r="r" b="b"/>
              <a:pathLst>
                <a:path w="5202" h="2702" extrusionOk="0">
                  <a:moveTo>
                    <a:pt x="3411" y="1"/>
                  </a:moveTo>
                  <a:cubicBezTo>
                    <a:pt x="2292" y="1"/>
                    <a:pt x="1" y="1046"/>
                    <a:pt x="355" y="1975"/>
                  </a:cubicBezTo>
                  <a:cubicBezTo>
                    <a:pt x="355" y="1975"/>
                    <a:pt x="522" y="2702"/>
                    <a:pt x="1382" y="2702"/>
                  </a:cubicBezTo>
                  <a:cubicBezTo>
                    <a:pt x="1738" y="2702"/>
                    <a:pt x="2213" y="2577"/>
                    <a:pt x="2844" y="2225"/>
                  </a:cubicBezTo>
                  <a:cubicBezTo>
                    <a:pt x="5201" y="904"/>
                    <a:pt x="3963" y="201"/>
                    <a:pt x="3963" y="201"/>
                  </a:cubicBezTo>
                  <a:cubicBezTo>
                    <a:pt x="3884" y="62"/>
                    <a:pt x="3682" y="1"/>
                    <a:pt x="3411" y="1"/>
                  </a:cubicBezTo>
                  <a:close/>
                </a:path>
              </a:pathLst>
            </a:custGeom>
            <a:solidFill>
              <a:srgbClr val="FF9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5486100" y="2778375"/>
              <a:ext cx="140425" cy="61100"/>
            </a:xfrm>
            <a:custGeom>
              <a:avLst/>
              <a:gdLst/>
              <a:ahLst/>
              <a:cxnLst/>
              <a:rect l="l" t="t" r="r" b="b"/>
              <a:pathLst>
                <a:path w="5617" h="2444" extrusionOk="0">
                  <a:moveTo>
                    <a:pt x="2372" y="1"/>
                  </a:moveTo>
                  <a:cubicBezTo>
                    <a:pt x="1640" y="1"/>
                    <a:pt x="996" y="192"/>
                    <a:pt x="786" y="694"/>
                  </a:cubicBezTo>
                  <a:lnTo>
                    <a:pt x="762" y="813"/>
                  </a:lnTo>
                  <a:cubicBezTo>
                    <a:pt x="762" y="813"/>
                    <a:pt x="0" y="2004"/>
                    <a:pt x="2703" y="2373"/>
                  </a:cubicBezTo>
                  <a:cubicBezTo>
                    <a:pt x="3049" y="2422"/>
                    <a:pt x="3348" y="2443"/>
                    <a:pt x="3606" y="2443"/>
                  </a:cubicBezTo>
                  <a:cubicBezTo>
                    <a:pt x="5616" y="2443"/>
                    <a:pt x="5167" y="1134"/>
                    <a:pt x="5167" y="1134"/>
                  </a:cubicBezTo>
                  <a:cubicBezTo>
                    <a:pt x="5244" y="602"/>
                    <a:pt x="3669" y="1"/>
                    <a:pt x="2372" y="1"/>
                  </a:cubicBezTo>
                  <a:close/>
                </a:path>
              </a:pathLst>
            </a:custGeom>
            <a:solidFill>
              <a:srgbClr val="FF9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5274750" y="2668475"/>
              <a:ext cx="58675" cy="28650"/>
            </a:xfrm>
            <a:custGeom>
              <a:avLst/>
              <a:gdLst/>
              <a:ahLst/>
              <a:cxnLst/>
              <a:rect l="l" t="t" r="r" b="b"/>
              <a:pathLst>
                <a:path w="2347" h="1146" extrusionOk="0">
                  <a:moveTo>
                    <a:pt x="1254" y="0"/>
                  </a:moveTo>
                  <a:cubicBezTo>
                    <a:pt x="642" y="0"/>
                    <a:pt x="1" y="192"/>
                    <a:pt x="1" y="697"/>
                  </a:cubicBezTo>
                  <a:cubicBezTo>
                    <a:pt x="1" y="1024"/>
                    <a:pt x="271" y="1146"/>
                    <a:pt x="628" y="1146"/>
                  </a:cubicBezTo>
                  <a:cubicBezTo>
                    <a:pt x="1323" y="1146"/>
                    <a:pt x="2346" y="686"/>
                    <a:pt x="2346" y="387"/>
                  </a:cubicBezTo>
                  <a:cubicBezTo>
                    <a:pt x="2346" y="160"/>
                    <a:pt x="1813" y="0"/>
                    <a:pt x="1254" y="0"/>
                  </a:cubicBezTo>
                  <a:close/>
                </a:path>
              </a:pathLst>
            </a:custGeom>
            <a:solidFill>
              <a:srgbClr val="FFE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5141275" y="2776050"/>
              <a:ext cx="71325" cy="39575"/>
            </a:xfrm>
            <a:custGeom>
              <a:avLst/>
              <a:gdLst/>
              <a:ahLst/>
              <a:cxnLst/>
              <a:rect l="l" t="t" r="r" b="b"/>
              <a:pathLst>
                <a:path w="2853" h="1583" extrusionOk="0">
                  <a:moveTo>
                    <a:pt x="983" y="1"/>
                  </a:moveTo>
                  <a:cubicBezTo>
                    <a:pt x="665" y="1"/>
                    <a:pt x="392" y="151"/>
                    <a:pt x="256" y="549"/>
                  </a:cubicBezTo>
                  <a:cubicBezTo>
                    <a:pt x="1" y="1276"/>
                    <a:pt x="1015" y="1583"/>
                    <a:pt x="1832" y="1583"/>
                  </a:cubicBezTo>
                  <a:cubicBezTo>
                    <a:pt x="2312" y="1583"/>
                    <a:pt x="2724" y="1477"/>
                    <a:pt x="2768" y="1287"/>
                  </a:cubicBezTo>
                  <a:cubicBezTo>
                    <a:pt x="2853" y="938"/>
                    <a:pt x="1778" y="1"/>
                    <a:pt x="983" y="1"/>
                  </a:cubicBezTo>
                  <a:close/>
                </a:path>
              </a:pathLst>
            </a:custGeom>
            <a:solidFill>
              <a:srgbClr val="FFE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5038175" y="2699600"/>
              <a:ext cx="69625" cy="43450"/>
            </a:xfrm>
            <a:custGeom>
              <a:avLst/>
              <a:gdLst/>
              <a:ahLst/>
              <a:cxnLst/>
              <a:rect l="l" t="t" r="r" b="b"/>
              <a:pathLst>
                <a:path w="2785" h="1738" extrusionOk="0">
                  <a:moveTo>
                    <a:pt x="1209" y="1"/>
                  </a:moveTo>
                  <a:cubicBezTo>
                    <a:pt x="0" y="1"/>
                    <a:pt x="22" y="1476"/>
                    <a:pt x="22" y="1476"/>
                  </a:cubicBezTo>
                  <a:lnTo>
                    <a:pt x="1939" y="1738"/>
                  </a:lnTo>
                  <a:cubicBezTo>
                    <a:pt x="1939" y="1738"/>
                    <a:pt x="2784" y="190"/>
                    <a:pt x="1391" y="11"/>
                  </a:cubicBezTo>
                  <a:cubicBezTo>
                    <a:pt x="1328" y="4"/>
                    <a:pt x="1267" y="1"/>
                    <a:pt x="1209" y="1"/>
                  </a:cubicBezTo>
                  <a:close/>
                </a:path>
              </a:pathLst>
            </a:custGeom>
            <a:solidFill>
              <a:srgbClr val="FFE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5312475" y="2848400"/>
              <a:ext cx="45350" cy="44975"/>
            </a:xfrm>
            <a:custGeom>
              <a:avLst/>
              <a:gdLst/>
              <a:ahLst/>
              <a:cxnLst/>
              <a:rect l="l" t="t" r="r" b="b"/>
              <a:pathLst>
                <a:path w="1814" h="1799" extrusionOk="0">
                  <a:moveTo>
                    <a:pt x="794" y="1"/>
                  </a:moveTo>
                  <a:cubicBezTo>
                    <a:pt x="0" y="1"/>
                    <a:pt x="218" y="1798"/>
                    <a:pt x="218" y="1798"/>
                  </a:cubicBezTo>
                  <a:lnTo>
                    <a:pt x="1171" y="1346"/>
                  </a:lnTo>
                  <a:cubicBezTo>
                    <a:pt x="1171" y="1346"/>
                    <a:pt x="1814" y="191"/>
                    <a:pt x="909" y="12"/>
                  </a:cubicBezTo>
                  <a:cubicBezTo>
                    <a:pt x="868" y="5"/>
                    <a:pt x="830" y="1"/>
                    <a:pt x="794" y="1"/>
                  </a:cubicBezTo>
                  <a:close/>
                </a:path>
              </a:pathLst>
            </a:custGeom>
            <a:solidFill>
              <a:srgbClr val="FFE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5691475" y="2772925"/>
              <a:ext cx="96300" cy="60525"/>
            </a:xfrm>
            <a:custGeom>
              <a:avLst/>
              <a:gdLst/>
              <a:ahLst/>
              <a:cxnLst/>
              <a:rect l="l" t="t" r="r" b="b"/>
              <a:pathLst>
                <a:path w="3852" h="2421" extrusionOk="0">
                  <a:moveTo>
                    <a:pt x="2346" y="1"/>
                  </a:moveTo>
                  <a:cubicBezTo>
                    <a:pt x="1308" y="1"/>
                    <a:pt x="0" y="1557"/>
                    <a:pt x="167" y="2162"/>
                  </a:cubicBezTo>
                  <a:cubicBezTo>
                    <a:pt x="207" y="2314"/>
                    <a:pt x="670" y="2421"/>
                    <a:pt x="1233" y="2421"/>
                  </a:cubicBezTo>
                  <a:cubicBezTo>
                    <a:pt x="2346" y="2421"/>
                    <a:pt x="3852" y="2006"/>
                    <a:pt x="3275" y="710"/>
                  </a:cubicBezTo>
                  <a:cubicBezTo>
                    <a:pt x="3052" y="199"/>
                    <a:pt x="2716" y="1"/>
                    <a:pt x="2346" y="1"/>
                  </a:cubicBezTo>
                  <a:close/>
                </a:path>
              </a:pathLst>
            </a:custGeom>
            <a:solidFill>
              <a:srgbClr val="FFE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5390550" y="2990425"/>
              <a:ext cx="73250" cy="49400"/>
            </a:xfrm>
            <a:custGeom>
              <a:avLst/>
              <a:gdLst/>
              <a:ahLst/>
              <a:cxnLst/>
              <a:rect l="l" t="t" r="r" b="b"/>
              <a:pathLst>
                <a:path w="2930" h="1976" extrusionOk="0">
                  <a:moveTo>
                    <a:pt x="1339" y="1"/>
                  </a:moveTo>
                  <a:cubicBezTo>
                    <a:pt x="273" y="1"/>
                    <a:pt x="0" y="1856"/>
                    <a:pt x="0" y="1856"/>
                  </a:cubicBezTo>
                  <a:lnTo>
                    <a:pt x="1203" y="1975"/>
                  </a:lnTo>
                  <a:cubicBezTo>
                    <a:pt x="1203" y="1975"/>
                    <a:pt x="2929" y="558"/>
                    <a:pt x="1774" y="94"/>
                  </a:cubicBezTo>
                  <a:cubicBezTo>
                    <a:pt x="1616" y="29"/>
                    <a:pt x="1471" y="1"/>
                    <a:pt x="1339" y="1"/>
                  </a:cubicBezTo>
                  <a:close/>
                </a:path>
              </a:pathLst>
            </a:custGeom>
            <a:solidFill>
              <a:srgbClr val="FFE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5907275" y="2907625"/>
              <a:ext cx="53300" cy="44675"/>
            </a:xfrm>
            <a:custGeom>
              <a:avLst/>
              <a:gdLst/>
              <a:ahLst/>
              <a:cxnLst/>
              <a:rect l="l" t="t" r="r" b="b"/>
              <a:pathLst>
                <a:path w="2132" h="1787" extrusionOk="0">
                  <a:moveTo>
                    <a:pt x="1239" y="1"/>
                  </a:moveTo>
                  <a:cubicBezTo>
                    <a:pt x="0" y="1"/>
                    <a:pt x="501" y="1787"/>
                    <a:pt x="501" y="1787"/>
                  </a:cubicBezTo>
                  <a:lnTo>
                    <a:pt x="1453" y="1275"/>
                  </a:lnTo>
                  <a:cubicBezTo>
                    <a:pt x="1453" y="1275"/>
                    <a:pt x="2132" y="1"/>
                    <a:pt x="1239" y="1"/>
                  </a:cubicBezTo>
                  <a:close/>
                </a:path>
              </a:pathLst>
            </a:custGeom>
            <a:solidFill>
              <a:srgbClr val="FFE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3"/>
            <p:cNvSpPr/>
            <p:nvPr/>
          </p:nvSpPr>
          <p:spPr>
            <a:xfrm>
              <a:off x="5879875" y="2828675"/>
              <a:ext cx="59000" cy="29475"/>
            </a:xfrm>
            <a:custGeom>
              <a:avLst/>
              <a:gdLst/>
              <a:ahLst/>
              <a:cxnLst/>
              <a:rect l="l" t="t" r="r" b="b"/>
              <a:pathLst>
                <a:path w="2360" h="1179" extrusionOk="0">
                  <a:moveTo>
                    <a:pt x="1539" y="0"/>
                  </a:moveTo>
                  <a:cubicBezTo>
                    <a:pt x="878" y="0"/>
                    <a:pt x="0" y="512"/>
                    <a:pt x="73" y="920"/>
                  </a:cubicBezTo>
                  <a:cubicBezTo>
                    <a:pt x="98" y="1072"/>
                    <a:pt x="531" y="1178"/>
                    <a:pt x="1003" y="1178"/>
                  </a:cubicBezTo>
                  <a:cubicBezTo>
                    <a:pt x="1646" y="1178"/>
                    <a:pt x="2360" y="981"/>
                    <a:pt x="2216" y="432"/>
                  </a:cubicBezTo>
                  <a:cubicBezTo>
                    <a:pt x="2130" y="121"/>
                    <a:pt x="1860" y="0"/>
                    <a:pt x="1539" y="0"/>
                  </a:cubicBezTo>
                  <a:close/>
                </a:path>
              </a:pathLst>
            </a:custGeom>
            <a:solidFill>
              <a:srgbClr val="FFE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5805325" y="2776525"/>
              <a:ext cx="84675" cy="57125"/>
            </a:xfrm>
            <a:custGeom>
              <a:avLst/>
              <a:gdLst/>
              <a:ahLst/>
              <a:cxnLst/>
              <a:rect l="l" t="t" r="r" b="b"/>
              <a:pathLst>
                <a:path w="3387" h="2285" extrusionOk="0">
                  <a:moveTo>
                    <a:pt x="1568" y="0"/>
                  </a:moveTo>
                  <a:cubicBezTo>
                    <a:pt x="1350" y="0"/>
                    <a:pt x="1128" y="93"/>
                    <a:pt x="911" y="316"/>
                  </a:cubicBezTo>
                  <a:cubicBezTo>
                    <a:pt x="0" y="1247"/>
                    <a:pt x="1853" y="2284"/>
                    <a:pt x="2693" y="2284"/>
                  </a:cubicBezTo>
                  <a:cubicBezTo>
                    <a:pt x="2830" y="2284"/>
                    <a:pt x="2940" y="2257"/>
                    <a:pt x="3007" y="2197"/>
                  </a:cubicBezTo>
                  <a:cubicBezTo>
                    <a:pt x="3386" y="1837"/>
                    <a:pt x="2535" y="0"/>
                    <a:pt x="1568" y="0"/>
                  </a:cubicBezTo>
                  <a:close/>
                </a:path>
              </a:pathLst>
            </a:custGeom>
            <a:solidFill>
              <a:srgbClr val="FFE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3"/>
            <p:cNvSpPr/>
            <p:nvPr/>
          </p:nvSpPr>
          <p:spPr>
            <a:xfrm>
              <a:off x="5235175" y="2731975"/>
              <a:ext cx="91700" cy="34900"/>
            </a:xfrm>
            <a:custGeom>
              <a:avLst/>
              <a:gdLst/>
              <a:ahLst/>
              <a:cxnLst/>
              <a:rect l="l" t="t" r="r" b="b"/>
              <a:pathLst>
                <a:path w="3668" h="1396" extrusionOk="0">
                  <a:moveTo>
                    <a:pt x="1987" y="0"/>
                  </a:moveTo>
                  <a:cubicBezTo>
                    <a:pt x="1423" y="0"/>
                    <a:pt x="0" y="1252"/>
                    <a:pt x="0" y="1252"/>
                  </a:cubicBezTo>
                  <a:lnTo>
                    <a:pt x="3667" y="1395"/>
                  </a:lnTo>
                  <a:cubicBezTo>
                    <a:pt x="3667" y="1395"/>
                    <a:pt x="2560" y="62"/>
                    <a:pt x="2024" y="2"/>
                  </a:cubicBezTo>
                  <a:cubicBezTo>
                    <a:pt x="2012" y="1"/>
                    <a:pt x="2000" y="0"/>
                    <a:pt x="1987" y="0"/>
                  </a:cubicBezTo>
                  <a:close/>
                </a:path>
              </a:pathLst>
            </a:custGeom>
            <a:solidFill>
              <a:srgbClr val="BF8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3"/>
            <p:cNvSpPr/>
            <p:nvPr/>
          </p:nvSpPr>
          <p:spPr>
            <a:xfrm>
              <a:off x="4986025" y="2732025"/>
              <a:ext cx="209575" cy="172650"/>
            </a:xfrm>
            <a:custGeom>
              <a:avLst/>
              <a:gdLst/>
              <a:ahLst/>
              <a:cxnLst/>
              <a:rect l="l" t="t" r="r" b="b"/>
              <a:pathLst>
                <a:path w="8383" h="6906" extrusionOk="0">
                  <a:moveTo>
                    <a:pt x="1179" y="0"/>
                  </a:moveTo>
                  <a:cubicBezTo>
                    <a:pt x="1179" y="0"/>
                    <a:pt x="36" y="3179"/>
                    <a:pt x="24" y="3465"/>
                  </a:cubicBezTo>
                  <a:cubicBezTo>
                    <a:pt x="1" y="3750"/>
                    <a:pt x="2549" y="4822"/>
                    <a:pt x="2549" y="4822"/>
                  </a:cubicBezTo>
                  <a:lnTo>
                    <a:pt x="3537" y="6275"/>
                  </a:lnTo>
                  <a:lnTo>
                    <a:pt x="6299" y="6906"/>
                  </a:lnTo>
                  <a:cubicBezTo>
                    <a:pt x="6299" y="6906"/>
                    <a:pt x="8097" y="6560"/>
                    <a:pt x="8156" y="6275"/>
                  </a:cubicBezTo>
                  <a:cubicBezTo>
                    <a:pt x="8216" y="6001"/>
                    <a:pt x="8311" y="3953"/>
                    <a:pt x="8311" y="3953"/>
                  </a:cubicBezTo>
                  <a:cubicBezTo>
                    <a:pt x="8383" y="3679"/>
                    <a:pt x="7359" y="3108"/>
                    <a:pt x="7359" y="3108"/>
                  </a:cubicBezTo>
                  <a:lnTo>
                    <a:pt x="6882" y="2548"/>
                  </a:lnTo>
                  <a:cubicBezTo>
                    <a:pt x="6882" y="2548"/>
                    <a:pt x="7168" y="1214"/>
                    <a:pt x="6882" y="953"/>
                  </a:cubicBezTo>
                  <a:cubicBezTo>
                    <a:pt x="6585" y="679"/>
                    <a:pt x="1179" y="0"/>
                    <a:pt x="1179" y="0"/>
                  </a:cubicBezTo>
                  <a:close/>
                </a:path>
              </a:pathLst>
            </a:custGeom>
            <a:solidFill>
              <a:srgbClr val="BF8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3"/>
            <p:cNvSpPr/>
            <p:nvPr/>
          </p:nvSpPr>
          <p:spPr>
            <a:xfrm>
              <a:off x="5574500" y="2734050"/>
              <a:ext cx="125025" cy="65800"/>
            </a:xfrm>
            <a:custGeom>
              <a:avLst/>
              <a:gdLst/>
              <a:ahLst/>
              <a:cxnLst/>
              <a:rect l="l" t="t" r="r" b="b"/>
              <a:pathLst>
                <a:path w="5001" h="2632" extrusionOk="0">
                  <a:moveTo>
                    <a:pt x="2969" y="1"/>
                  </a:moveTo>
                  <a:cubicBezTo>
                    <a:pt x="2481" y="1"/>
                    <a:pt x="1854" y="93"/>
                    <a:pt x="1631" y="300"/>
                  </a:cubicBezTo>
                  <a:cubicBezTo>
                    <a:pt x="905" y="1002"/>
                    <a:pt x="0" y="1467"/>
                    <a:pt x="155" y="1812"/>
                  </a:cubicBezTo>
                  <a:cubicBezTo>
                    <a:pt x="512" y="2562"/>
                    <a:pt x="2167" y="2443"/>
                    <a:pt x="2929" y="2479"/>
                  </a:cubicBezTo>
                  <a:cubicBezTo>
                    <a:pt x="3379" y="2488"/>
                    <a:pt x="3807" y="2632"/>
                    <a:pt x="4198" y="2632"/>
                  </a:cubicBezTo>
                  <a:cubicBezTo>
                    <a:pt x="4314" y="2632"/>
                    <a:pt x="4427" y="2619"/>
                    <a:pt x="4537" y="2586"/>
                  </a:cubicBezTo>
                  <a:cubicBezTo>
                    <a:pt x="5001" y="2419"/>
                    <a:pt x="4787" y="1967"/>
                    <a:pt x="4429" y="1586"/>
                  </a:cubicBezTo>
                  <a:cubicBezTo>
                    <a:pt x="4084" y="1181"/>
                    <a:pt x="3775" y="264"/>
                    <a:pt x="3584" y="98"/>
                  </a:cubicBezTo>
                  <a:cubicBezTo>
                    <a:pt x="3512" y="35"/>
                    <a:pt x="3266" y="1"/>
                    <a:pt x="2969" y="1"/>
                  </a:cubicBezTo>
                  <a:close/>
                </a:path>
              </a:pathLst>
            </a:custGeom>
            <a:solidFill>
              <a:srgbClr val="BF8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3"/>
            <p:cNvSpPr/>
            <p:nvPr/>
          </p:nvSpPr>
          <p:spPr>
            <a:xfrm>
              <a:off x="5631950" y="2970725"/>
              <a:ext cx="139625" cy="66400"/>
            </a:xfrm>
            <a:custGeom>
              <a:avLst/>
              <a:gdLst/>
              <a:ahLst/>
              <a:cxnLst/>
              <a:rect l="l" t="t" r="r" b="b"/>
              <a:pathLst>
                <a:path w="5585" h="2656" extrusionOk="0">
                  <a:moveTo>
                    <a:pt x="2285" y="1"/>
                  </a:moveTo>
                  <a:cubicBezTo>
                    <a:pt x="2273" y="1"/>
                    <a:pt x="2262" y="1"/>
                    <a:pt x="2250" y="1"/>
                  </a:cubicBezTo>
                  <a:cubicBezTo>
                    <a:pt x="1572" y="25"/>
                    <a:pt x="0" y="2656"/>
                    <a:pt x="0" y="2656"/>
                  </a:cubicBezTo>
                  <a:lnTo>
                    <a:pt x="5584" y="1668"/>
                  </a:lnTo>
                  <a:cubicBezTo>
                    <a:pt x="5584" y="1668"/>
                    <a:pt x="5096" y="763"/>
                    <a:pt x="4810" y="560"/>
                  </a:cubicBezTo>
                  <a:cubicBezTo>
                    <a:pt x="4529" y="350"/>
                    <a:pt x="2992" y="1"/>
                    <a:pt x="2285" y="1"/>
                  </a:cubicBezTo>
                  <a:close/>
                </a:path>
              </a:pathLst>
            </a:custGeom>
            <a:solidFill>
              <a:srgbClr val="BF8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5774225" y="2857625"/>
              <a:ext cx="144375" cy="139625"/>
            </a:xfrm>
            <a:custGeom>
              <a:avLst/>
              <a:gdLst/>
              <a:ahLst/>
              <a:cxnLst/>
              <a:rect l="l" t="t" r="r" b="b"/>
              <a:pathLst>
                <a:path w="5775" h="5585" extrusionOk="0">
                  <a:moveTo>
                    <a:pt x="1311" y="0"/>
                  </a:moveTo>
                  <a:cubicBezTo>
                    <a:pt x="838" y="0"/>
                    <a:pt x="344" y="752"/>
                    <a:pt x="179" y="953"/>
                  </a:cubicBezTo>
                  <a:cubicBezTo>
                    <a:pt x="0" y="1167"/>
                    <a:pt x="72" y="2870"/>
                    <a:pt x="179" y="3203"/>
                  </a:cubicBezTo>
                  <a:cubicBezTo>
                    <a:pt x="286" y="3525"/>
                    <a:pt x="2489" y="3965"/>
                    <a:pt x="2489" y="3965"/>
                  </a:cubicBezTo>
                  <a:cubicBezTo>
                    <a:pt x="2203" y="4620"/>
                    <a:pt x="2024" y="5584"/>
                    <a:pt x="2024" y="5584"/>
                  </a:cubicBezTo>
                  <a:lnTo>
                    <a:pt x="5775" y="4025"/>
                  </a:lnTo>
                  <a:cubicBezTo>
                    <a:pt x="5775" y="4025"/>
                    <a:pt x="5525" y="3953"/>
                    <a:pt x="5168" y="3858"/>
                  </a:cubicBezTo>
                  <a:cubicBezTo>
                    <a:pt x="5168" y="3858"/>
                    <a:pt x="5442" y="3465"/>
                    <a:pt x="5537" y="3227"/>
                  </a:cubicBezTo>
                  <a:cubicBezTo>
                    <a:pt x="5620" y="2989"/>
                    <a:pt x="5501" y="1905"/>
                    <a:pt x="5430" y="1501"/>
                  </a:cubicBezTo>
                  <a:cubicBezTo>
                    <a:pt x="5346" y="1108"/>
                    <a:pt x="4941" y="1060"/>
                    <a:pt x="4072" y="893"/>
                  </a:cubicBezTo>
                  <a:cubicBezTo>
                    <a:pt x="3227" y="727"/>
                    <a:pt x="1798" y="12"/>
                    <a:pt x="1322" y="0"/>
                  </a:cubicBezTo>
                  <a:cubicBezTo>
                    <a:pt x="1318" y="0"/>
                    <a:pt x="1315" y="0"/>
                    <a:pt x="1311" y="0"/>
                  </a:cubicBezTo>
                  <a:close/>
                </a:path>
              </a:pathLst>
            </a:custGeom>
            <a:solidFill>
              <a:srgbClr val="BF8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5818575" y="2702950"/>
              <a:ext cx="139025" cy="90400"/>
            </a:xfrm>
            <a:custGeom>
              <a:avLst/>
              <a:gdLst/>
              <a:ahLst/>
              <a:cxnLst/>
              <a:rect l="l" t="t" r="r" b="b"/>
              <a:pathLst>
                <a:path w="5561" h="3616" extrusionOk="0">
                  <a:moveTo>
                    <a:pt x="3855" y="1"/>
                  </a:moveTo>
                  <a:cubicBezTo>
                    <a:pt x="2968" y="1"/>
                    <a:pt x="560" y="377"/>
                    <a:pt x="560" y="377"/>
                  </a:cubicBezTo>
                  <a:lnTo>
                    <a:pt x="893" y="1913"/>
                  </a:lnTo>
                  <a:cubicBezTo>
                    <a:pt x="739" y="1889"/>
                    <a:pt x="536" y="1830"/>
                    <a:pt x="417" y="1770"/>
                  </a:cubicBezTo>
                  <a:cubicBezTo>
                    <a:pt x="389" y="1759"/>
                    <a:pt x="364" y="1753"/>
                    <a:pt x="342" y="1753"/>
                  </a:cubicBezTo>
                  <a:cubicBezTo>
                    <a:pt x="0" y="1753"/>
                    <a:pt x="262" y="3032"/>
                    <a:pt x="262" y="3032"/>
                  </a:cubicBezTo>
                  <a:lnTo>
                    <a:pt x="4358" y="3616"/>
                  </a:lnTo>
                  <a:cubicBezTo>
                    <a:pt x="4358" y="3616"/>
                    <a:pt x="4358" y="3616"/>
                    <a:pt x="4358" y="3616"/>
                  </a:cubicBezTo>
                  <a:cubicBezTo>
                    <a:pt x="4379" y="3616"/>
                    <a:pt x="5560" y="1996"/>
                    <a:pt x="5501" y="1770"/>
                  </a:cubicBezTo>
                  <a:cubicBezTo>
                    <a:pt x="5453" y="1544"/>
                    <a:pt x="4596" y="151"/>
                    <a:pt x="4108" y="20"/>
                  </a:cubicBezTo>
                  <a:cubicBezTo>
                    <a:pt x="4052" y="7"/>
                    <a:pt x="3965" y="1"/>
                    <a:pt x="3855" y="1"/>
                  </a:cubicBezTo>
                  <a:close/>
                </a:path>
              </a:pathLst>
            </a:custGeom>
            <a:solidFill>
              <a:srgbClr val="BF8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5196475" y="2698675"/>
              <a:ext cx="14000" cy="19975"/>
            </a:xfrm>
            <a:custGeom>
              <a:avLst/>
              <a:gdLst/>
              <a:ahLst/>
              <a:cxnLst/>
              <a:rect l="l" t="t" r="r" b="b"/>
              <a:pathLst>
                <a:path w="560" h="799" extrusionOk="0">
                  <a:moveTo>
                    <a:pt x="386" y="0"/>
                  </a:moveTo>
                  <a:cubicBezTo>
                    <a:pt x="324" y="0"/>
                    <a:pt x="257" y="41"/>
                    <a:pt x="238" y="96"/>
                  </a:cubicBezTo>
                  <a:lnTo>
                    <a:pt x="24" y="572"/>
                  </a:lnTo>
                  <a:cubicBezTo>
                    <a:pt x="0" y="643"/>
                    <a:pt x="36" y="751"/>
                    <a:pt x="119" y="786"/>
                  </a:cubicBezTo>
                  <a:cubicBezTo>
                    <a:pt x="131" y="798"/>
                    <a:pt x="155" y="798"/>
                    <a:pt x="179" y="798"/>
                  </a:cubicBezTo>
                  <a:cubicBezTo>
                    <a:pt x="238" y="798"/>
                    <a:pt x="298" y="751"/>
                    <a:pt x="322" y="691"/>
                  </a:cubicBezTo>
                  <a:lnTo>
                    <a:pt x="536" y="215"/>
                  </a:lnTo>
                  <a:cubicBezTo>
                    <a:pt x="560" y="143"/>
                    <a:pt x="512" y="36"/>
                    <a:pt x="441" y="12"/>
                  </a:cubicBezTo>
                  <a:cubicBezTo>
                    <a:pt x="424" y="4"/>
                    <a:pt x="405" y="0"/>
                    <a:pt x="386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5203900" y="2732350"/>
              <a:ext cx="18800" cy="15175"/>
            </a:xfrm>
            <a:custGeom>
              <a:avLst/>
              <a:gdLst/>
              <a:ahLst/>
              <a:cxnLst/>
              <a:rect l="l" t="t" r="r" b="b"/>
              <a:pathLst>
                <a:path w="752" h="607" extrusionOk="0">
                  <a:moveTo>
                    <a:pt x="574" y="0"/>
                  </a:moveTo>
                  <a:cubicBezTo>
                    <a:pt x="541" y="0"/>
                    <a:pt x="506" y="11"/>
                    <a:pt x="477" y="35"/>
                  </a:cubicBezTo>
                  <a:lnTo>
                    <a:pt x="84" y="308"/>
                  </a:lnTo>
                  <a:cubicBezTo>
                    <a:pt x="25" y="356"/>
                    <a:pt x="1" y="463"/>
                    <a:pt x="61" y="535"/>
                  </a:cubicBezTo>
                  <a:cubicBezTo>
                    <a:pt x="84" y="582"/>
                    <a:pt x="144" y="606"/>
                    <a:pt x="191" y="606"/>
                  </a:cubicBezTo>
                  <a:cubicBezTo>
                    <a:pt x="239" y="606"/>
                    <a:pt x="263" y="594"/>
                    <a:pt x="275" y="570"/>
                  </a:cubicBezTo>
                  <a:lnTo>
                    <a:pt x="668" y="285"/>
                  </a:lnTo>
                  <a:cubicBezTo>
                    <a:pt x="727" y="237"/>
                    <a:pt x="751" y="130"/>
                    <a:pt x="692" y="58"/>
                  </a:cubicBezTo>
                  <a:cubicBezTo>
                    <a:pt x="670" y="23"/>
                    <a:pt x="624" y="0"/>
                    <a:pt x="574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5220275" y="2693875"/>
              <a:ext cx="11050" cy="20900"/>
            </a:xfrm>
            <a:custGeom>
              <a:avLst/>
              <a:gdLst/>
              <a:ahLst/>
              <a:cxnLst/>
              <a:rect l="l" t="t" r="r" b="b"/>
              <a:pathLst>
                <a:path w="442" h="836" extrusionOk="0">
                  <a:moveTo>
                    <a:pt x="154" y="1"/>
                  </a:moveTo>
                  <a:cubicBezTo>
                    <a:pt x="146" y="1"/>
                    <a:pt x="139" y="1"/>
                    <a:pt x="132" y="2"/>
                  </a:cubicBezTo>
                  <a:cubicBezTo>
                    <a:pt x="60" y="26"/>
                    <a:pt x="1" y="109"/>
                    <a:pt x="13" y="204"/>
                  </a:cubicBezTo>
                  <a:lnTo>
                    <a:pt x="120" y="705"/>
                  </a:lnTo>
                  <a:cubicBezTo>
                    <a:pt x="132" y="776"/>
                    <a:pt x="203" y="835"/>
                    <a:pt x="275" y="835"/>
                  </a:cubicBezTo>
                  <a:cubicBezTo>
                    <a:pt x="298" y="835"/>
                    <a:pt x="310" y="835"/>
                    <a:pt x="310" y="824"/>
                  </a:cubicBezTo>
                  <a:cubicBezTo>
                    <a:pt x="382" y="812"/>
                    <a:pt x="441" y="716"/>
                    <a:pt x="429" y="633"/>
                  </a:cubicBezTo>
                  <a:lnTo>
                    <a:pt x="322" y="121"/>
                  </a:lnTo>
                  <a:cubicBezTo>
                    <a:pt x="311" y="56"/>
                    <a:pt x="231" y="1"/>
                    <a:pt x="154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5355725" y="2721125"/>
              <a:ext cx="17875" cy="19550"/>
            </a:xfrm>
            <a:custGeom>
              <a:avLst/>
              <a:gdLst/>
              <a:ahLst/>
              <a:cxnLst/>
              <a:rect l="l" t="t" r="r" b="b"/>
              <a:pathLst>
                <a:path w="715" h="782" extrusionOk="0">
                  <a:moveTo>
                    <a:pt x="170" y="1"/>
                  </a:moveTo>
                  <a:cubicBezTo>
                    <a:pt x="140" y="1"/>
                    <a:pt x="109" y="10"/>
                    <a:pt x="84" y="31"/>
                  </a:cubicBezTo>
                  <a:cubicBezTo>
                    <a:pt x="24" y="79"/>
                    <a:pt x="0" y="186"/>
                    <a:pt x="60" y="257"/>
                  </a:cubicBezTo>
                  <a:lnTo>
                    <a:pt x="393" y="722"/>
                  </a:lnTo>
                  <a:cubicBezTo>
                    <a:pt x="429" y="746"/>
                    <a:pt x="488" y="781"/>
                    <a:pt x="536" y="781"/>
                  </a:cubicBezTo>
                  <a:cubicBezTo>
                    <a:pt x="560" y="781"/>
                    <a:pt x="607" y="781"/>
                    <a:pt x="619" y="746"/>
                  </a:cubicBezTo>
                  <a:cubicBezTo>
                    <a:pt x="679" y="698"/>
                    <a:pt x="715" y="603"/>
                    <a:pt x="655" y="519"/>
                  </a:cubicBezTo>
                  <a:lnTo>
                    <a:pt x="310" y="67"/>
                  </a:lnTo>
                  <a:cubicBezTo>
                    <a:pt x="279" y="29"/>
                    <a:pt x="225" y="1"/>
                    <a:pt x="170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4948525" y="2827850"/>
              <a:ext cx="22650" cy="8375"/>
            </a:xfrm>
            <a:custGeom>
              <a:avLst/>
              <a:gdLst/>
              <a:ahLst/>
              <a:cxnLst/>
              <a:rect l="l" t="t" r="r" b="b"/>
              <a:pathLst>
                <a:path w="906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751" y="334"/>
                  </a:lnTo>
                  <a:cubicBezTo>
                    <a:pt x="834" y="334"/>
                    <a:pt x="905" y="263"/>
                    <a:pt x="905" y="168"/>
                  </a:cubicBezTo>
                  <a:cubicBezTo>
                    <a:pt x="905" y="84"/>
                    <a:pt x="834" y="1"/>
                    <a:pt x="751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4974125" y="2861500"/>
              <a:ext cx="21750" cy="8050"/>
            </a:xfrm>
            <a:custGeom>
              <a:avLst/>
              <a:gdLst/>
              <a:ahLst/>
              <a:cxnLst/>
              <a:rect l="l" t="t" r="r" b="b"/>
              <a:pathLst>
                <a:path w="870" h="322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03" y="322"/>
                  </a:lnTo>
                  <a:cubicBezTo>
                    <a:pt x="798" y="322"/>
                    <a:pt x="870" y="250"/>
                    <a:pt x="870" y="167"/>
                  </a:cubicBezTo>
                  <a:cubicBezTo>
                    <a:pt x="870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5265225" y="2965850"/>
              <a:ext cx="26525" cy="11750"/>
            </a:xfrm>
            <a:custGeom>
              <a:avLst/>
              <a:gdLst/>
              <a:ahLst/>
              <a:cxnLst/>
              <a:rect l="l" t="t" r="r" b="b"/>
              <a:pathLst>
                <a:path w="1061" h="470" extrusionOk="0">
                  <a:moveTo>
                    <a:pt x="185" y="0"/>
                  </a:moveTo>
                  <a:cubicBezTo>
                    <a:pt x="108" y="0"/>
                    <a:pt x="45" y="54"/>
                    <a:pt x="24" y="124"/>
                  </a:cubicBezTo>
                  <a:cubicBezTo>
                    <a:pt x="1" y="220"/>
                    <a:pt x="60" y="303"/>
                    <a:pt x="144" y="315"/>
                  </a:cubicBezTo>
                  <a:lnTo>
                    <a:pt x="834" y="470"/>
                  </a:lnTo>
                  <a:lnTo>
                    <a:pt x="858" y="470"/>
                  </a:lnTo>
                  <a:cubicBezTo>
                    <a:pt x="941" y="470"/>
                    <a:pt x="1001" y="422"/>
                    <a:pt x="1025" y="351"/>
                  </a:cubicBezTo>
                  <a:cubicBezTo>
                    <a:pt x="1060" y="255"/>
                    <a:pt x="1001" y="172"/>
                    <a:pt x="906" y="160"/>
                  </a:cubicBezTo>
                  <a:lnTo>
                    <a:pt x="227" y="5"/>
                  </a:lnTo>
                  <a:cubicBezTo>
                    <a:pt x="213" y="2"/>
                    <a:pt x="198" y="0"/>
                    <a:pt x="185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5489075" y="2972675"/>
              <a:ext cx="18775" cy="10575"/>
            </a:xfrm>
            <a:custGeom>
              <a:avLst/>
              <a:gdLst/>
              <a:ahLst/>
              <a:cxnLst/>
              <a:rect l="l" t="t" r="r" b="b"/>
              <a:pathLst>
                <a:path w="751" h="423" extrusionOk="0">
                  <a:moveTo>
                    <a:pt x="168" y="0"/>
                  </a:moveTo>
                  <a:cubicBezTo>
                    <a:pt x="96" y="0"/>
                    <a:pt x="44" y="46"/>
                    <a:pt x="24" y="125"/>
                  </a:cubicBezTo>
                  <a:cubicBezTo>
                    <a:pt x="0" y="209"/>
                    <a:pt x="48" y="280"/>
                    <a:pt x="143" y="316"/>
                  </a:cubicBezTo>
                  <a:lnTo>
                    <a:pt x="536" y="423"/>
                  </a:lnTo>
                  <a:lnTo>
                    <a:pt x="584" y="423"/>
                  </a:lnTo>
                  <a:cubicBezTo>
                    <a:pt x="655" y="423"/>
                    <a:pt x="738" y="375"/>
                    <a:pt x="738" y="304"/>
                  </a:cubicBezTo>
                  <a:cubicBezTo>
                    <a:pt x="750" y="209"/>
                    <a:pt x="703" y="137"/>
                    <a:pt x="619" y="101"/>
                  </a:cubicBezTo>
                  <a:lnTo>
                    <a:pt x="214" y="6"/>
                  </a:lnTo>
                  <a:cubicBezTo>
                    <a:pt x="198" y="2"/>
                    <a:pt x="182" y="0"/>
                    <a:pt x="168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5515250" y="2951100"/>
              <a:ext cx="19675" cy="8050"/>
            </a:xfrm>
            <a:custGeom>
              <a:avLst/>
              <a:gdLst/>
              <a:ahLst/>
              <a:cxnLst/>
              <a:rect l="l" t="t" r="r" b="b"/>
              <a:pathLst>
                <a:path w="787" h="32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1"/>
                    <a:pt x="168" y="321"/>
                  </a:cubicBezTo>
                  <a:lnTo>
                    <a:pt x="620" y="321"/>
                  </a:lnTo>
                  <a:cubicBezTo>
                    <a:pt x="715" y="321"/>
                    <a:pt x="787" y="250"/>
                    <a:pt x="787" y="167"/>
                  </a:cubicBezTo>
                  <a:cubicBezTo>
                    <a:pt x="787" y="71"/>
                    <a:pt x="715" y="0"/>
                    <a:pt x="620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5681950" y="2790500"/>
              <a:ext cx="30075" cy="12375"/>
            </a:xfrm>
            <a:custGeom>
              <a:avLst/>
              <a:gdLst/>
              <a:ahLst/>
              <a:cxnLst/>
              <a:rect l="l" t="t" r="r" b="b"/>
              <a:pathLst>
                <a:path w="1203" h="495" extrusionOk="0">
                  <a:moveTo>
                    <a:pt x="682" y="1"/>
                  </a:moveTo>
                  <a:cubicBezTo>
                    <a:pt x="477" y="1"/>
                    <a:pt x="233" y="48"/>
                    <a:pt x="60" y="233"/>
                  </a:cubicBezTo>
                  <a:cubicBezTo>
                    <a:pt x="0" y="292"/>
                    <a:pt x="12" y="399"/>
                    <a:pt x="72" y="459"/>
                  </a:cubicBezTo>
                  <a:cubicBezTo>
                    <a:pt x="108" y="483"/>
                    <a:pt x="131" y="495"/>
                    <a:pt x="179" y="495"/>
                  </a:cubicBezTo>
                  <a:cubicBezTo>
                    <a:pt x="227" y="495"/>
                    <a:pt x="262" y="471"/>
                    <a:pt x="298" y="459"/>
                  </a:cubicBezTo>
                  <a:cubicBezTo>
                    <a:pt x="379" y="353"/>
                    <a:pt x="523" y="322"/>
                    <a:pt x="661" y="322"/>
                  </a:cubicBezTo>
                  <a:cubicBezTo>
                    <a:pt x="784" y="322"/>
                    <a:pt x="903" y="347"/>
                    <a:pt x="965" y="364"/>
                  </a:cubicBezTo>
                  <a:cubicBezTo>
                    <a:pt x="986" y="372"/>
                    <a:pt x="1007" y="376"/>
                    <a:pt x="1027" y="376"/>
                  </a:cubicBezTo>
                  <a:cubicBezTo>
                    <a:pt x="1095" y="376"/>
                    <a:pt x="1151" y="330"/>
                    <a:pt x="1179" y="257"/>
                  </a:cubicBezTo>
                  <a:cubicBezTo>
                    <a:pt x="1203" y="173"/>
                    <a:pt x="1155" y="90"/>
                    <a:pt x="1072" y="54"/>
                  </a:cubicBezTo>
                  <a:cubicBezTo>
                    <a:pt x="1054" y="48"/>
                    <a:pt x="887" y="1"/>
                    <a:pt x="682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5675700" y="2688075"/>
              <a:ext cx="21750" cy="13900"/>
            </a:xfrm>
            <a:custGeom>
              <a:avLst/>
              <a:gdLst/>
              <a:ahLst/>
              <a:cxnLst/>
              <a:rect l="l" t="t" r="r" b="b"/>
              <a:pathLst>
                <a:path w="870" h="556" extrusionOk="0">
                  <a:moveTo>
                    <a:pt x="685" y="1"/>
                  </a:moveTo>
                  <a:cubicBezTo>
                    <a:pt x="662" y="1"/>
                    <a:pt x="639" y="6"/>
                    <a:pt x="620" y="20"/>
                  </a:cubicBezTo>
                  <a:lnTo>
                    <a:pt x="119" y="258"/>
                  </a:lnTo>
                  <a:cubicBezTo>
                    <a:pt x="36" y="282"/>
                    <a:pt x="0" y="389"/>
                    <a:pt x="36" y="460"/>
                  </a:cubicBezTo>
                  <a:cubicBezTo>
                    <a:pt x="72" y="520"/>
                    <a:pt x="131" y="556"/>
                    <a:pt x="191" y="556"/>
                  </a:cubicBezTo>
                  <a:cubicBezTo>
                    <a:pt x="203" y="556"/>
                    <a:pt x="239" y="556"/>
                    <a:pt x="250" y="532"/>
                  </a:cubicBezTo>
                  <a:lnTo>
                    <a:pt x="750" y="294"/>
                  </a:lnTo>
                  <a:cubicBezTo>
                    <a:pt x="834" y="270"/>
                    <a:pt x="870" y="163"/>
                    <a:pt x="834" y="91"/>
                  </a:cubicBezTo>
                  <a:cubicBezTo>
                    <a:pt x="808" y="40"/>
                    <a:pt x="745" y="1"/>
                    <a:pt x="685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3"/>
            <p:cNvSpPr/>
            <p:nvPr/>
          </p:nvSpPr>
          <p:spPr>
            <a:xfrm>
              <a:off x="5714700" y="2756825"/>
              <a:ext cx="20550" cy="18375"/>
            </a:xfrm>
            <a:custGeom>
              <a:avLst/>
              <a:gdLst/>
              <a:ahLst/>
              <a:cxnLst/>
              <a:rect l="l" t="t" r="r" b="b"/>
              <a:pathLst>
                <a:path w="822" h="735" extrusionOk="0">
                  <a:moveTo>
                    <a:pt x="642" y="1"/>
                  </a:moveTo>
                  <a:cubicBezTo>
                    <a:pt x="607" y="1"/>
                    <a:pt x="570" y="15"/>
                    <a:pt x="536" y="44"/>
                  </a:cubicBezTo>
                  <a:lnTo>
                    <a:pt x="72" y="449"/>
                  </a:lnTo>
                  <a:cubicBezTo>
                    <a:pt x="0" y="508"/>
                    <a:pt x="0" y="603"/>
                    <a:pt x="60" y="675"/>
                  </a:cubicBezTo>
                  <a:cubicBezTo>
                    <a:pt x="83" y="711"/>
                    <a:pt x="131" y="734"/>
                    <a:pt x="179" y="734"/>
                  </a:cubicBezTo>
                  <a:cubicBezTo>
                    <a:pt x="203" y="734"/>
                    <a:pt x="250" y="723"/>
                    <a:pt x="286" y="687"/>
                  </a:cubicBezTo>
                  <a:lnTo>
                    <a:pt x="738" y="282"/>
                  </a:lnTo>
                  <a:cubicBezTo>
                    <a:pt x="822" y="222"/>
                    <a:pt x="822" y="139"/>
                    <a:pt x="750" y="56"/>
                  </a:cubicBezTo>
                  <a:cubicBezTo>
                    <a:pt x="719" y="18"/>
                    <a:pt x="681" y="1"/>
                    <a:pt x="642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5573600" y="2637800"/>
              <a:ext cx="12225" cy="23400"/>
            </a:xfrm>
            <a:custGeom>
              <a:avLst/>
              <a:gdLst/>
              <a:ahLst/>
              <a:cxnLst/>
              <a:rect l="l" t="t" r="r" b="b"/>
              <a:pathLst>
                <a:path w="489" h="936" extrusionOk="0">
                  <a:moveTo>
                    <a:pt x="314" y="1"/>
                  </a:moveTo>
                  <a:cubicBezTo>
                    <a:pt x="244" y="1"/>
                    <a:pt x="177" y="47"/>
                    <a:pt x="167" y="126"/>
                  </a:cubicBezTo>
                  <a:lnTo>
                    <a:pt x="12" y="745"/>
                  </a:lnTo>
                  <a:cubicBezTo>
                    <a:pt x="1" y="840"/>
                    <a:pt x="48" y="923"/>
                    <a:pt x="132" y="935"/>
                  </a:cubicBezTo>
                  <a:lnTo>
                    <a:pt x="179" y="935"/>
                  </a:lnTo>
                  <a:cubicBezTo>
                    <a:pt x="251" y="935"/>
                    <a:pt x="310" y="900"/>
                    <a:pt x="334" y="816"/>
                  </a:cubicBezTo>
                  <a:lnTo>
                    <a:pt x="477" y="197"/>
                  </a:lnTo>
                  <a:cubicBezTo>
                    <a:pt x="489" y="102"/>
                    <a:pt x="453" y="19"/>
                    <a:pt x="358" y="7"/>
                  </a:cubicBezTo>
                  <a:cubicBezTo>
                    <a:pt x="343" y="3"/>
                    <a:pt x="329" y="1"/>
                    <a:pt x="314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5625400" y="2621425"/>
              <a:ext cx="21150" cy="19525"/>
            </a:xfrm>
            <a:custGeom>
              <a:avLst/>
              <a:gdLst/>
              <a:ahLst/>
              <a:cxnLst/>
              <a:rect l="l" t="t" r="r" b="b"/>
              <a:pathLst>
                <a:path w="846" h="781" extrusionOk="0">
                  <a:moveTo>
                    <a:pt x="662" y="0"/>
                  </a:moveTo>
                  <a:cubicBezTo>
                    <a:pt x="624" y="0"/>
                    <a:pt x="587" y="15"/>
                    <a:pt x="560" y="43"/>
                  </a:cubicBezTo>
                  <a:lnTo>
                    <a:pt x="72" y="495"/>
                  </a:lnTo>
                  <a:cubicBezTo>
                    <a:pt x="0" y="555"/>
                    <a:pt x="0" y="662"/>
                    <a:pt x="60" y="721"/>
                  </a:cubicBezTo>
                  <a:cubicBezTo>
                    <a:pt x="84" y="757"/>
                    <a:pt x="131" y="781"/>
                    <a:pt x="179" y="781"/>
                  </a:cubicBezTo>
                  <a:cubicBezTo>
                    <a:pt x="203" y="781"/>
                    <a:pt x="250" y="757"/>
                    <a:pt x="286" y="733"/>
                  </a:cubicBezTo>
                  <a:lnTo>
                    <a:pt x="774" y="281"/>
                  </a:lnTo>
                  <a:cubicBezTo>
                    <a:pt x="846" y="221"/>
                    <a:pt x="846" y="126"/>
                    <a:pt x="786" y="66"/>
                  </a:cubicBezTo>
                  <a:cubicBezTo>
                    <a:pt x="754" y="21"/>
                    <a:pt x="708" y="0"/>
                    <a:pt x="662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5607225" y="2984625"/>
              <a:ext cx="21475" cy="16500"/>
            </a:xfrm>
            <a:custGeom>
              <a:avLst/>
              <a:gdLst/>
              <a:ahLst/>
              <a:cxnLst/>
              <a:rect l="l" t="t" r="r" b="b"/>
              <a:pathLst>
                <a:path w="859" h="660" extrusionOk="0">
                  <a:moveTo>
                    <a:pt x="689" y="0"/>
                  </a:moveTo>
                  <a:cubicBezTo>
                    <a:pt x="657" y="0"/>
                    <a:pt x="624" y="10"/>
                    <a:pt x="596" y="28"/>
                  </a:cubicBezTo>
                  <a:lnTo>
                    <a:pt x="84" y="362"/>
                  </a:lnTo>
                  <a:cubicBezTo>
                    <a:pt x="13" y="397"/>
                    <a:pt x="1" y="504"/>
                    <a:pt x="37" y="576"/>
                  </a:cubicBezTo>
                  <a:cubicBezTo>
                    <a:pt x="72" y="624"/>
                    <a:pt x="120" y="659"/>
                    <a:pt x="180" y="659"/>
                  </a:cubicBezTo>
                  <a:cubicBezTo>
                    <a:pt x="203" y="659"/>
                    <a:pt x="239" y="659"/>
                    <a:pt x="263" y="624"/>
                  </a:cubicBezTo>
                  <a:lnTo>
                    <a:pt x="775" y="290"/>
                  </a:lnTo>
                  <a:cubicBezTo>
                    <a:pt x="846" y="254"/>
                    <a:pt x="858" y="147"/>
                    <a:pt x="811" y="76"/>
                  </a:cubicBezTo>
                  <a:cubicBezTo>
                    <a:pt x="789" y="25"/>
                    <a:pt x="740" y="0"/>
                    <a:pt x="689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5637600" y="2890375"/>
              <a:ext cx="24125" cy="8350"/>
            </a:xfrm>
            <a:custGeom>
              <a:avLst/>
              <a:gdLst/>
              <a:ahLst/>
              <a:cxnLst/>
              <a:rect l="l" t="t" r="r" b="b"/>
              <a:pathLst>
                <a:path w="96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810" y="334"/>
                  </a:lnTo>
                  <a:cubicBezTo>
                    <a:pt x="893" y="334"/>
                    <a:pt x="953" y="262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5658725" y="2859400"/>
              <a:ext cx="20875" cy="12825"/>
            </a:xfrm>
            <a:custGeom>
              <a:avLst/>
              <a:gdLst/>
              <a:ahLst/>
              <a:cxnLst/>
              <a:rect l="l" t="t" r="r" b="b"/>
              <a:pathLst>
                <a:path w="835" h="513" extrusionOk="0">
                  <a:moveTo>
                    <a:pt x="660" y="1"/>
                  </a:moveTo>
                  <a:cubicBezTo>
                    <a:pt x="640" y="1"/>
                    <a:pt x="618" y="4"/>
                    <a:pt x="596" y="13"/>
                  </a:cubicBezTo>
                  <a:lnTo>
                    <a:pt x="120" y="203"/>
                  </a:lnTo>
                  <a:cubicBezTo>
                    <a:pt x="48" y="227"/>
                    <a:pt x="1" y="322"/>
                    <a:pt x="36" y="406"/>
                  </a:cubicBezTo>
                  <a:cubicBezTo>
                    <a:pt x="60" y="465"/>
                    <a:pt x="120" y="513"/>
                    <a:pt x="179" y="513"/>
                  </a:cubicBezTo>
                  <a:cubicBezTo>
                    <a:pt x="203" y="513"/>
                    <a:pt x="227" y="501"/>
                    <a:pt x="239" y="501"/>
                  </a:cubicBezTo>
                  <a:lnTo>
                    <a:pt x="715" y="310"/>
                  </a:lnTo>
                  <a:cubicBezTo>
                    <a:pt x="798" y="275"/>
                    <a:pt x="834" y="191"/>
                    <a:pt x="810" y="96"/>
                  </a:cubicBezTo>
                  <a:cubicBezTo>
                    <a:pt x="783" y="41"/>
                    <a:pt x="728" y="1"/>
                    <a:pt x="660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5698925" y="2890475"/>
              <a:ext cx="16375" cy="17175"/>
            </a:xfrm>
            <a:custGeom>
              <a:avLst/>
              <a:gdLst/>
              <a:ahLst/>
              <a:cxnLst/>
              <a:rect l="l" t="t" r="r" b="b"/>
              <a:pathLst>
                <a:path w="655" h="687" extrusionOk="0">
                  <a:moveTo>
                    <a:pt x="476" y="1"/>
                  </a:moveTo>
                  <a:cubicBezTo>
                    <a:pt x="433" y="1"/>
                    <a:pt x="388" y="18"/>
                    <a:pt x="357" y="56"/>
                  </a:cubicBezTo>
                  <a:lnTo>
                    <a:pt x="60" y="413"/>
                  </a:lnTo>
                  <a:cubicBezTo>
                    <a:pt x="0" y="472"/>
                    <a:pt x="0" y="580"/>
                    <a:pt x="83" y="639"/>
                  </a:cubicBezTo>
                  <a:cubicBezTo>
                    <a:pt x="107" y="663"/>
                    <a:pt x="155" y="687"/>
                    <a:pt x="179" y="687"/>
                  </a:cubicBezTo>
                  <a:cubicBezTo>
                    <a:pt x="226" y="687"/>
                    <a:pt x="274" y="651"/>
                    <a:pt x="298" y="627"/>
                  </a:cubicBezTo>
                  <a:lnTo>
                    <a:pt x="595" y="270"/>
                  </a:lnTo>
                  <a:cubicBezTo>
                    <a:pt x="655" y="210"/>
                    <a:pt x="655" y="103"/>
                    <a:pt x="583" y="44"/>
                  </a:cubicBezTo>
                  <a:cubicBezTo>
                    <a:pt x="555" y="15"/>
                    <a:pt x="516" y="1"/>
                    <a:pt x="476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5831975" y="2831975"/>
              <a:ext cx="15200" cy="19425"/>
            </a:xfrm>
            <a:custGeom>
              <a:avLst/>
              <a:gdLst/>
              <a:ahLst/>
              <a:cxnLst/>
              <a:rect l="l" t="t" r="r" b="b"/>
              <a:pathLst>
                <a:path w="608" h="777" extrusionOk="0">
                  <a:moveTo>
                    <a:pt x="182" y="0"/>
                  </a:moveTo>
                  <a:cubicBezTo>
                    <a:pt x="160" y="0"/>
                    <a:pt x="138" y="5"/>
                    <a:pt x="119" y="14"/>
                  </a:cubicBezTo>
                  <a:cubicBezTo>
                    <a:pt x="36" y="62"/>
                    <a:pt x="0" y="169"/>
                    <a:pt x="36" y="241"/>
                  </a:cubicBezTo>
                  <a:lnTo>
                    <a:pt x="262" y="681"/>
                  </a:lnTo>
                  <a:cubicBezTo>
                    <a:pt x="298" y="741"/>
                    <a:pt x="357" y="776"/>
                    <a:pt x="417" y="776"/>
                  </a:cubicBezTo>
                  <a:cubicBezTo>
                    <a:pt x="429" y="776"/>
                    <a:pt x="453" y="776"/>
                    <a:pt x="488" y="765"/>
                  </a:cubicBezTo>
                  <a:cubicBezTo>
                    <a:pt x="560" y="717"/>
                    <a:pt x="607" y="610"/>
                    <a:pt x="560" y="538"/>
                  </a:cubicBezTo>
                  <a:lnTo>
                    <a:pt x="334" y="86"/>
                  </a:lnTo>
                  <a:cubicBezTo>
                    <a:pt x="307" y="34"/>
                    <a:pt x="243" y="0"/>
                    <a:pt x="182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3"/>
            <p:cNvSpPr/>
            <p:nvPr/>
          </p:nvSpPr>
          <p:spPr>
            <a:xfrm>
              <a:off x="5986750" y="2824700"/>
              <a:ext cx="18775" cy="14500"/>
            </a:xfrm>
            <a:custGeom>
              <a:avLst/>
              <a:gdLst/>
              <a:ahLst/>
              <a:cxnLst/>
              <a:rect l="l" t="t" r="r" b="b"/>
              <a:pathLst>
                <a:path w="751" h="580" extrusionOk="0">
                  <a:moveTo>
                    <a:pt x="575" y="0"/>
                  </a:moveTo>
                  <a:cubicBezTo>
                    <a:pt x="544" y="0"/>
                    <a:pt x="514" y="7"/>
                    <a:pt x="489" y="20"/>
                  </a:cubicBezTo>
                  <a:lnTo>
                    <a:pt x="84" y="282"/>
                  </a:lnTo>
                  <a:cubicBezTo>
                    <a:pt x="12" y="317"/>
                    <a:pt x="0" y="424"/>
                    <a:pt x="36" y="508"/>
                  </a:cubicBezTo>
                  <a:cubicBezTo>
                    <a:pt x="72" y="544"/>
                    <a:pt x="119" y="579"/>
                    <a:pt x="179" y="579"/>
                  </a:cubicBezTo>
                  <a:cubicBezTo>
                    <a:pt x="203" y="579"/>
                    <a:pt x="239" y="579"/>
                    <a:pt x="262" y="544"/>
                  </a:cubicBezTo>
                  <a:lnTo>
                    <a:pt x="667" y="294"/>
                  </a:lnTo>
                  <a:cubicBezTo>
                    <a:pt x="739" y="246"/>
                    <a:pt x="751" y="139"/>
                    <a:pt x="715" y="67"/>
                  </a:cubicBezTo>
                  <a:cubicBezTo>
                    <a:pt x="684" y="22"/>
                    <a:pt x="629" y="0"/>
                    <a:pt x="575" y="0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5986750" y="2794925"/>
              <a:ext cx="18775" cy="17175"/>
            </a:xfrm>
            <a:custGeom>
              <a:avLst/>
              <a:gdLst/>
              <a:ahLst/>
              <a:cxnLst/>
              <a:rect l="l" t="t" r="r" b="b"/>
              <a:pathLst>
                <a:path w="751" h="687" extrusionOk="0">
                  <a:moveTo>
                    <a:pt x="579" y="1"/>
                  </a:moveTo>
                  <a:cubicBezTo>
                    <a:pt x="542" y="1"/>
                    <a:pt x="505" y="15"/>
                    <a:pt x="477" y="44"/>
                  </a:cubicBezTo>
                  <a:lnTo>
                    <a:pt x="72" y="401"/>
                  </a:lnTo>
                  <a:cubicBezTo>
                    <a:pt x="0" y="461"/>
                    <a:pt x="0" y="568"/>
                    <a:pt x="60" y="627"/>
                  </a:cubicBezTo>
                  <a:cubicBezTo>
                    <a:pt x="84" y="663"/>
                    <a:pt x="131" y="687"/>
                    <a:pt x="179" y="687"/>
                  </a:cubicBezTo>
                  <a:cubicBezTo>
                    <a:pt x="215" y="687"/>
                    <a:pt x="262" y="663"/>
                    <a:pt x="274" y="639"/>
                  </a:cubicBezTo>
                  <a:lnTo>
                    <a:pt x="679" y="282"/>
                  </a:lnTo>
                  <a:cubicBezTo>
                    <a:pt x="751" y="222"/>
                    <a:pt x="751" y="115"/>
                    <a:pt x="691" y="56"/>
                  </a:cubicBezTo>
                  <a:cubicBezTo>
                    <a:pt x="660" y="18"/>
                    <a:pt x="619" y="1"/>
                    <a:pt x="579" y="1"/>
                  </a:cubicBezTo>
                  <a:close/>
                </a:path>
              </a:pathLst>
            </a:custGeom>
            <a:solidFill>
              <a:srgbClr val="C18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4814875" y="2369125"/>
              <a:ext cx="1367750" cy="1004075"/>
            </a:xfrm>
            <a:custGeom>
              <a:avLst/>
              <a:gdLst/>
              <a:ahLst/>
              <a:cxnLst/>
              <a:rect l="l" t="t" r="r" b="b"/>
              <a:pathLst>
                <a:path w="54710" h="40163" extrusionOk="0">
                  <a:moveTo>
                    <a:pt x="27790" y="336"/>
                  </a:moveTo>
                  <a:cubicBezTo>
                    <a:pt x="34267" y="336"/>
                    <a:pt x="39791" y="1503"/>
                    <a:pt x="44220" y="3848"/>
                  </a:cubicBezTo>
                  <a:cubicBezTo>
                    <a:pt x="47245" y="5432"/>
                    <a:pt x="49709" y="7515"/>
                    <a:pt x="51555" y="10051"/>
                  </a:cubicBezTo>
                  <a:cubicBezTo>
                    <a:pt x="52614" y="11504"/>
                    <a:pt x="53483" y="14564"/>
                    <a:pt x="52686" y="18731"/>
                  </a:cubicBezTo>
                  <a:cubicBezTo>
                    <a:pt x="52090" y="21946"/>
                    <a:pt x="50269" y="26982"/>
                    <a:pt x="45042" y="32744"/>
                  </a:cubicBezTo>
                  <a:cubicBezTo>
                    <a:pt x="40994" y="37209"/>
                    <a:pt x="34850" y="39710"/>
                    <a:pt x="27730" y="39817"/>
                  </a:cubicBezTo>
                  <a:lnTo>
                    <a:pt x="27313" y="39817"/>
                  </a:lnTo>
                  <a:cubicBezTo>
                    <a:pt x="19884" y="39817"/>
                    <a:pt x="12716" y="37126"/>
                    <a:pt x="8537" y="32744"/>
                  </a:cubicBezTo>
                  <a:cubicBezTo>
                    <a:pt x="1" y="23851"/>
                    <a:pt x="703" y="13433"/>
                    <a:pt x="1608" y="10480"/>
                  </a:cubicBezTo>
                  <a:cubicBezTo>
                    <a:pt x="2358" y="8075"/>
                    <a:pt x="4882" y="5670"/>
                    <a:pt x="8537" y="3931"/>
                  </a:cubicBezTo>
                  <a:cubicBezTo>
                    <a:pt x="13074" y="1741"/>
                    <a:pt x="19312" y="514"/>
                    <a:pt x="26575" y="348"/>
                  </a:cubicBezTo>
                  <a:cubicBezTo>
                    <a:pt x="26968" y="336"/>
                    <a:pt x="27385" y="336"/>
                    <a:pt x="27790" y="336"/>
                  </a:cubicBezTo>
                  <a:close/>
                  <a:moveTo>
                    <a:pt x="27792" y="1"/>
                  </a:moveTo>
                  <a:cubicBezTo>
                    <a:pt x="27394" y="1"/>
                    <a:pt x="26992" y="5"/>
                    <a:pt x="26587" y="14"/>
                  </a:cubicBezTo>
                  <a:cubicBezTo>
                    <a:pt x="19277" y="181"/>
                    <a:pt x="12978" y="1431"/>
                    <a:pt x="8418" y="3634"/>
                  </a:cubicBezTo>
                  <a:cubicBezTo>
                    <a:pt x="4632" y="5455"/>
                    <a:pt x="2120" y="7849"/>
                    <a:pt x="1334" y="10396"/>
                  </a:cubicBezTo>
                  <a:cubicBezTo>
                    <a:pt x="453" y="13194"/>
                    <a:pt x="774" y="17207"/>
                    <a:pt x="1310" y="19802"/>
                  </a:cubicBezTo>
                  <a:cubicBezTo>
                    <a:pt x="2025" y="23208"/>
                    <a:pt x="3811" y="28268"/>
                    <a:pt x="8323" y="32983"/>
                  </a:cubicBezTo>
                  <a:cubicBezTo>
                    <a:pt x="12585" y="37424"/>
                    <a:pt x="19848" y="40162"/>
                    <a:pt x="27349" y="40162"/>
                  </a:cubicBezTo>
                  <a:lnTo>
                    <a:pt x="27766" y="40162"/>
                  </a:lnTo>
                  <a:cubicBezTo>
                    <a:pt x="34969" y="40055"/>
                    <a:pt x="41196" y="37507"/>
                    <a:pt x="45304" y="32983"/>
                  </a:cubicBezTo>
                  <a:cubicBezTo>
                    <a:pt x="54710" y="22565"/>
                    <a:pt x="54293" y="13278"/>
                    <a:pt x="51828" y="9861"/>
                  </a:cubicBezTo>
                  <a:cubicBezTo>
                    <a:pt x="49947" y="7277"/>
                    <a:pt x="47447" y="5146"/>
                    <a:pt x="44387" y="3550"/>
                  </a:cubicBezTo>
                  <a:cubicBezTo>
                    <a:pt x="39899" y="1194"/>
                    <a:pt x="34311" y="1"/>
                    <a:pt x="2779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4923225" y="2403700"/>
              <a:ext cx="374475" cy="152425"/>
            </a:xfrm>
            <a:custGeom>
              <a:avLst/>
              <a:gdLst/>
              <a:ahLst/>
              <a:cxnLst/>
              <a:rect l="l" t="t" r="r" b="b"/>
              <a:pathLst>
                <a:path w="14979" h="6097" extrusionOk="0">
                  <a:moveTo>
                    <a:pt x="14800" y="0"/>
                  </a:moveTo>
                  <a:cubicBezTo>
                    <a:pt x="6501" y="834"/>
                    <a:pt x="155" y="5751"/>
                    <a:pt x="96" y="5811"/>
                  </a:cubicBezTo>
                  <a:cubicBezTo>
                    <a:pt x="12" y="5870"/>
                    <a:pt x="0" y="5977"/>
                    <a:pt x="60" y="6037"/>
                  </a:cubicBezTo>
                  <a:cubicBezTo>
                    <a:pt x="96" y="6073"/>
                    <a:pt x="131" y="6096"/>
                    <a:pt x="179" y="6096"/>
                  </a:cubicBezTo>
                  <a:cubicBezTo>
                    <a:pt x="215" y="6096"/>
                    <a:pt x="250" y="6073"/>
                    <a:pt x="286" y="6061"/>
                  </a:cubicBezTo>
                  <a:cubicBezTo>
                    <a:pt x="346" y="6013"/>
                    <a:pt x="6644" y="1155"/>
                    <a:pt x="14824" y="334"/>
                  </a:cubicBezTo>
                  <a:cubicBezTo>
                    <a:pt x="14919" y="322"/>
                    <a:pt x="14978" y="239"/>
                    <a:pt x="14978" y="155"/>
                  </a:cubicBezTo>
                  <a:cubicBezTo>
                    <a:pt x="14955" y="60"/>
                    <a:pt x="14883" y="0"/>
                    <a:pt x="148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5328925" y="2393625"/>
              <a:ext cx="430450" cy="39575"/>
            </a:xfrm>
            <a:custGeom>
              <a:avLst/>
              <a:gdLst/>
              <a:ahLst/>
              <a:cxnLst/>
              <a:rect l="l" t="t" r="r" b="b"/>
              <a:pathLst>
                <a:path w="17218" h="1583" extrusionOk="0">
                  <a:moveTo>
                    <a:pt x="6182" y="1"/>
                  </a:moveTo>
                  <a:cubicBezTo>
                    <a:pt x="2544" y="1"/>
                    <a:pt x="183" y="414"/>
                    <a:pt x="143" y="427"/>
                  </a:cubicBezTo>
                  <a:cubicBezTo>
                    <a:pt x="60" y="439"/>
                    <a:pt x="1" y="523"/>
                    <a:pt x="13" y="618"/>
                  </a:cubicBezTo>
                  <a:cubicBezTo>
                    <a:pt x="23" y="683"/>
                    <a:pt x="84" y="738"/>
                    <a:pt x="167" y="738"/>
                  </a:cubicBezTo>
                  <a:cubicBezTo>
                    <a:pt x="175" y="738"/>
                    <a:pt x="183" y="738"/>
                    <a:pt x="191" y="737"/>
                  </a:cubicBezTo>
                  <a:cubicBezTo>
                    <a:pt x="231" y="730"/>
                    <a:pt x="2585" y="314"/>
                    <a:pt x="6207" y="314"/>
                  </a:cubicBezTo>
                  <a:cubicBezTo>
                    <a:pt x="9151" y="314"/>
                    <a:pt x="12933" y="589"/>
                    <a:pt x="16991" y="1582"/>
                  </a:cubicBezTo>
                  <a:lnTo>
                    <a:pt x="17038" y="1582"/>
                  </a:lnTo>
                  <a:cubicBezTo>
                    <a:pt x="17110" y="1582"/>
                    <a:pt x="17169" y="1535"/>
                    <a:pt x="17205" y="1463"/>
                  </a:cubicBezTo>
                  <a:cubicBezTo>
                    <a:pt x="17217" y="1368"/>
                    <a:pt x="17169" y="1285"/>
                    <a:pt x="17086" y="1273"/>
                  </a:cubicBezTo>
                  <a:cubicBezTo>
                    <a:pt x="12980" y="277"/>
                    <a:pt x="9155" y="1"/>
                    <a:pt x="618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3"/>
            <p:cNvSpPr/>
            <p:nvPr/>
          </p:nvSpPr>
          <p:spPr>
            <a:xfrm>
              <a:off x="4856550" y="2459775"/>
              <a:ext cx="1275475" cy="600875"/>
            </a:xfrm>
            <a:custGeom>
              <a:avLst/>
              <a:gdLst/>
              <a:ahLst/>
              <a:cxnLst/>
              <a:rect l="l" t="t" r="r" b="b"/>
              <a:pathLst>
                <a:path w="51019" h="24035" extrusionOk="0">
                  <a:moveTo>
                    <a:pt x="37172" y="16748"/>
                  </a:moveTo>
                  <a:lnTo>
                    <a:pt x="37207" y="18296"/>
                  </a:lnTo>
                  <a:lnTo>
                    <a:pt x="36457" y="19272"/>
                  </a:lnTo>
                  <a:cubicBezTo>
                    <a:pt x="36398" y="18689"/>
                    <a:pt x="36374" y="17665"/>
                    <a:pt x="36481" y="17510"/>
                  </a:cubicBezTo>
                  <a:cubicBezTo>
                    <a:pt x="36517" y="17486"/>
                    <a:pt x="36541" y="17438"/>
                    <a:pt x="36576" y="17391"/>
                  </a:cubicBezTo>
                  <a:cubicBezTo>
                    <a:pt x="36695" y="17224"/>
                    <a:pt x="36934" y="16926"/>
                    <a:pt x="37172" y="16748"/>
                  </a:cubicBezTo>
                  <a:close/>
                  <a:moveTo>
                    <a:pt x="37493" y="16617"/>
                  </a:moveTo>
                  <a:cubicBezTo>
                    <a:pt x="37707" y="16617"/>
                    <a:pt x="38196" y="16807"/>
                    <a:pt x="38672" y="17010"/>
                  </a:cubicBezTo>
                  <a:cubicBezTo>
                    <a:pt x="39196" y="17200"/>
                    <a:pt x="39791" y="17438"/>
                    <a:pt x="40220" y="17510"/>
                  </a:cubicBezTo>
                  <a:lnTo>
                    <a:pt x="40363" y="17546"/>
                  </a:lnTo>
                  <a:cubicBezTo>
                    <a:pt x="41113" y="17677"/>
                    <a:pt x="41375" y="17748"/>
                    <a:pt x="41434" y="17998"/>
                  </a:cubicBezTo>
                  <a:cubicBezTo>
                    <a:pt x="41529" y="18379"/>
                    <a:pt x="41601" y="19153"/>
                    <a:pt x="41589" y="19486"/>
                  </a:cubicBezTo>
                  <a:cubicBezTo>
                    <a:pt x="40482" y="19224"/>
                    <a:pt x="38077" y="18617"/>
                    <a:pt x="37529" y="18260"/>
                  </a:cubicBezTo>
                  <a:lnTo>
                    <a:pt x="37481" y="16617"/>
                  </a:lnTo>
                  <a:close/>
                  <a:moveTo>
                    <a:pt x="43161" y="18617"/>
                  </a:moveTo>
                  <a:cubicBezTo>
                    <a:pt x="43363" y="18617"/>
                    <a:pt x="43399" y="18689"/>
                    <a:pt x="43422" y="18712"/>
                  </a:cubicBezTo>
                  <a:cubicBezTo>
                    <a:pt x="43542" y="18915"/>
                    <a:pt x="43363" y="19367"/>
                    <a:pt x="43244" y="19605"/>
                  </a:cubicBezTo>
                  <a:cubicBezTo>
                    <a:pt x="43006" y="19748"/>
                    <a:pt x="42768" y="19867"/>
                    <a:pt x="42530" y="19998"/>
                  </a:cubicBezTo>
                  <a:cubicBezTo>
                    <a:pt x="42482" y="19665"/>
                    <a:pt x="42446" y="19129"/>
                    <a:pt x="42660" y="18831"/>
                  </a:cubicBezTo>
                  <a:cubicBezTo>
                    <a:pt x="42768" y="18689"/>
                    <a:pt x="42946" y="18617"/>
                    <a:pt x="43161" y="18617"/>
                  </a:cubicBezTo>
                  <a:close/>
                  <a:moveTo>
                    <a:pt x="37410" y="18570"/>
                  </a:moveTo>
                  <a:cubicBezTo>
                    <a:pt x="38160" y="18998"/>
                    <a:pt x="40708" y="19605"/>
                    <a:pt x="41482" y="19796"/>
                  </a:cubicBezTo>
                  <a:cubicBezTo>
                    <a:pt x="41422" y="19915"/>
                    <a:pt x="41339" y="20034"/>
                    <a:pt x="41279" y="20129"/>
                  </a:cubicBezTo>
                  <a:cubicBezTo>
                    <a:pt x="40565" y="19939"/>
                    <a:pt x="39517" y="19677"/>
                    <a:pt x="39148" y="19677"/>
                  </a:cubicBezTo>
                  <a:cubicBezTo>
                    <a:pt x="38910" y="19677"/>
                    <a:pt x="38720" y="19903"/>
                    <a:pt x="38553" y="20225"/>
                  </a:cubicBezTo>
                  <a:cubicBezTo>
                    <a:pt x="37719" y="20034"/>
                    <a:pt x="36815" y="19784"/>
                    <a:pt x="36553" y="19641"/>
                  </a:cubicBezTo>
                  <a:lnTo>
                    <a:pt x="37410" y="18570"/>
                  </a:lnTo>
                  <a:close/>
                  <a:moveTo>
                    <a:pt x="39148" y="20010"/>
                  </a:moveTo>
                  <a:cubicBezTo>
                    <a:pt x="39493" y="20010"/>
                    <a:pt x="40541" y="20260"/>
                    <a:pt x="41303" y="20475"/>
                  </a:cubicBezTo>
                  <a:lnTo>
                    <a:pt x="41482" y="20522"/>
                  </a:lnTo>
                  <a:cubicBezTo>
                    <a:pt x="40815" y="20844"/>
                    <a:pt x="40113" y="21141"/>
                    <a:pt x="39386" y="21427"/>
                  </a:cubicBezTo>
                  <a:cubicBezTo>
                    <a:pt x="39053" y="21558"/>
                    <a:pt x="38731" y="21677"/>
                    <a:pt x="38398" y="21784"/>
                  </a:cubicBezTo>
                  <a:cubicBezTo>
                    <a:pt x="38612" y="20820"/>
                    <a:pt x="38934" y="20010"/>
                    <a:pt x="39148" y="20010"/>
                  </a:cubicBezTo>
                  <a:close/>
                  <a:moveTo>
                    <a:pt x="35338" y="21808"/>
                  </a:moveTo>
                  <a:cubicBezTo>
                    <a:pt x="35505" y="22010"/>
                    <a:pt x="35683" y="22308"/>
                    <a:pt x="35826" y="22558"/>
                  </a:cubicBezTo>
                  <a:cubicBezTo>
                    <a:pt x="35481" y="22641"/>
                    <a:pt x="35160" y="22725"/>
                    <a:pt x="34814" y="22796"/>
                  </a:cubicBezTo>
                  <a:lnTo>
                    <a:pt x="35338" y="21808"/>
                  </a:lnTo>
                  <a:close/>
                  <a:moveTo>
                    <a:pt x="32768" y="21153"/>
                  </a:moveTo>
                  <a:cubicBezTo>
                    <a:pt x="33379" y="21153"/>
                    <a:pt x="34644" y="21431"/>
                    <a:pt x="35064" y="21606"/>
                  </a:cubicBezTo>
                  <a:lnTo>
                    <a:pt x="34398" y="22880"/>
                  </a:lnTo>
                  <a:cubicBezTo>
                    <a:pt x="33207" y="23118"/>
                    <a:pt x="32004" y="23308"/>
                    <a:pt x="30778" y="23451"/>
                  </a:cubicBezTo>
                  <a:cubicBezTo>
                    <a:pt x="31754" y="21879"/>
                    <a:pt x="32493" y="21165"/>
                    <a:pt x="32731" y="21153"/>
                  </a:cubicBezTo>
                  <a:cubicBezTo>
                    <a:pt x="32743" y="21153"/>
                    <a:pt x="32755" y="21153"/>
                    <a:pt x="32768" y="21153"/>
                  </a:cubicBezTo>
                  <a:close/>
                  <a:moveTo>
                    <a:pt x="22609" y="21920"/>
                  </a:moveTo>
                  <a:cubicBezTo>
                    <a:pt x="22720" y="21920"/>
                    <a:pt x="22839" y="21945"/>
                    <a:pt x="22968" y="21999"/>
                  </a:cubicBezTo>
                  <a:cubicBezTo>
                    <a:pt x="23241" y="22106"/>
                    <a:pt x="23253" y="22237"/>
                    <a:pt x="23265" y="22284"/>
                  </a:cubicBezTo>
                  <a:cubicBezTo>
                    <a:pt x="23325" y="22641"/>
                    <a:pt x="22801" y="23225"/>
                    <a:pt x="22420" y="23546"/>
                  </a:cubicBezTo>
                  <a:cubicBezTo>
                    <a:pt x="22086" y="23523"/>
                    <a:pt x="21765" y="23499"/>
                    <a:pt x="21455" y="23463"/>
                  </a:cubicBezTo>
                  <a:cubicBezTo>
                    <a:pt x="21527" y="23106"/>
                    <a:pt x="21753" y="22308"/>
                    <a:pt x="22241" y="22022"/>
                  </a:cubicBezTo>
                  <a:cubicBezTo>
                    <a:pt x="22352" y="21957"/>
                    <a:pt x="22474" y="21920"/>
                    <a:pt x="22609" y="21920"/>
                  </a:cubicBezTo>
                  <a:close/>
                  <a:moveTo>
                    <a:pt x="26410" y="4264"/>
                  </a:moveTo>
                  <a:cubicBezTo>
                    <a:pt x="28589" y="4264"/>
                    <a:pt x="30773" y="4522"/>
                    <a:pt x="32945" y="5127"/>
                  </a:cubicBezTo>
                  <a:cubicBezTo>
                    <a:pt x="40208" y="7151"/>
                    <a:pt x="44923" y="9914"/>
                    <a:pt x="46375" y="11783"/>
                  </a:cubicBezTo>
                  <a:cubicBezTo>
                    <a:pt x="47721" y="13474"/>
                    <a:pt x="48459" y="14998"/>
                    <a:pt x="48661" y="15379"/>
                  </a:cubicBezTo>
                  <a:cubicBezTo>
                    <a:pt x="47483" y="16784"/>
                    <a:pt x="45804" y="18153"/>
                    <a:pt x="43720" y="19355"/>
                  </a:cubicBezTo>
                  <a:cubicBezTo>
                    <a:pt x="43803" y="19093"/>
                    <a:pt x="43851" y="18772"/>
                    <a:pt x="43720" y="18558"/>
                  </a:cubicBezTo>
                  <a:cubicBezTo>
                    <a:pt x="43637" y="18439"/>
                    <a:pt x="43494" y="18296"/>
                    <a:pt x="43184" y="18296"/>
                  </a:cubicBezTo>
                  <a:cubicBezTo>
                    <a:pt x="42839" y="18296"/>
                    <a:pt x="42589" y="18415"/>
                    <a:pt x="42410" y="18641"/>
                  </a:cubicBezTo>
                  <a:cubicBezTo>
                    <a:pt x="42065" y="19082"/>
                    <a:pt x="42184" y="19844"/>
                    <a:pt x="42244" y="20141"/>
                  </a:cubicBezTo>
                  <a:cubicBezTo>
                    <a:pt x="42137" y="20189"/>
                    <a:pt x="42029" y="20248"/>
                    <a:pt x="41934" y="20296"/>
                  </a:cubicBezTo>
                  <a:cubicBezTo>
                    <a:pt x="41875" y="20272"/>
                    <a:pt x="41756" y="20248"/>
                    <a:pt x="41601" y="20201"/>
                  </a:cubicBezTo>
                  <a:cubicBezTo>
                    <a:pt x="41696" y="20070"/>
                    <a:pt x="41815" y="19879"/>
                    <a:pt x="41851" y="19724"/>
                  </a:cubicBezTo>
                  <a:lnTo>
                    <a:pt x="41851" y="19713"/>
                  </a:lnTo>
                  <a:cubicBezTo>
                    <a:pt x="41958" y="19379"/>
                    <a:pt x="41815" y="18248"/>
                    <a:pt x="41756" y="17915"/>
                  </a:cubicBezTo>
                  <a:cubicBezTo>
                    <a:pt x="41648" y="17438"/>
                    <a:pt x="41220" y="17343"/>
                    <a:pt x="40422" y="17200"/>
                  </a:cubicBezTo>
                  <a:lnTo>
                    <a:pt x="40279" y="17165"/>
                  </a:lnTo>
                  <a:cubicBezTo>
                    <a:pt x="39863" y="17093"/>
                    <a:pt x="39291" y="16867"/>
                    <a:pt x="38791" y="16676"/>
                  </a:cubicBezTo>
                  <a:cubicBezTo>
                    <a:pt x="38243" y="16462"/>
                    <a:pt x="37779" y="16284"/>
                    <a:pt x="37505" y="16272"/>
                  </a:cubicBezTo>
                  <a:cubicBezTo>
                    <a:pt x="37422" y="16272"/>
                    <a:pt x="37350" y="16284"/>
                    <a:pt x="37255" y="16319"/>
                  </a:cubicBezTo>
                  <a:lnTo>
                    <a:pt x="37243" y="16319"/>
                  </a:lnTo>
                  <a:cubicBezTo>
                    <a:pt x="36850" y="16462"/>
                    <a:pt x="36517" y="16915"/>
                    <a:pt x="36303" y="17177"/>
                  </a:cubicBezTo>
                  <a:cubicBezTo>
                    <a:pt x="36279" y="17224"/>
                    <a:pt x="36243" y="17260"/>
                    <a:pt x="36219" y="17284"/>
                  </a:cubicBezTo>
                  <a:cubicBezTo>
                    <a:pt x="35981" y="17581"/>
                    <a:pt x="36100" y="19379"/>
                    <a:pt x="36183" y="19677"/>
                  </a:cubicBezTo>
                  <a:cubicBezTo>
                    <a:pt x="36183" y="19677"/>
                    <a:pt x="36183" y="19701"/>
                    <a:pt x="36195" y="19701"/>
                  </a:cubicBezTo>
                  <a:cubicBezTo>
                    <a:pt x="36195" y="19713"/>
                    <a:pt x="36195" y="19713"/>
                    <a:pt x="36219" y="19724"/>
                  </a:cubicBezTo>
                  <a:cubicBezTo>
                    <a:pt x="36398" y="20034"/>
                    <a:pt x="37469" y="20320"/>
                    <a:pt x="38422" y="20510"/>
                  </a:cubicBezTo>
                  <a:cubicBezTo>
                    <a:pt x="38219" y="21010"/>
                    <a:pt x="38100" y="21570"/>
                    <a:pt x="38041" y="21903"/>
                  </a:cubicBezTo>
                  <a:cubicBezTo>
                    <a:pt x="37422" y="22106"/>
                    <a:pt x="36791" y="22284"/>
                    <a:pt x="36160" y="22463"/>
                  </a:cubicBezTo>
                  <a:cubicBezTo>
                    <a:pt x="36005" y="22201"/>
                    <a:pt x="35648" y="21582"/>
                    <a:pt x="35398" y="21403"/>
                  </a:cubicBezTo>
                  <a:lnTo>
                    <a:pt x="35386" y="21391"/>
                  </a:lnTo>
                  <a:cubicBezTo>
                    <a:pt x="35006" y="21150"/>
                    <a:pt x="33505" y="20831"/>
                    <a:pt x="32802" y="20831"/>
                  </a:cubicBezTo>
                  <a:cubicBezTo>
                    <a:pt x="32777" y="20831"/>
                    <a:pt x="32753" y="20831"/>
                    <a:pt x="32731" y="20832"/>
                  </a:cubicBezTo>
                  <a:cubicBezTo>
                    <a:pt x="32016" y="20844"/>
                    <a:pt x="30742" y="22892"/>
                    <a:pt x="30397" y="23475"/>
                  </a:cubicBezTo>
                  <a:cubicBezTo>
                    <a:pt x="28915" y="23620"/>
                    <a:pt x="27432" y="23689"/>
                    <a:pt x="25978" y="23689"/>
                  </a:cubicBezTo>
                  <a:cubicBezTo>
                    <a:pt x="24920" y="23689"/>
                    <a:pt x="23878" y="23652"/>
                    <a:pt x="22860" y="23582"/>
                  </a:cubicBezTo>
                  <a:cubicBezTo>
                    <a:pt x="23194" y="23249"/>
                    <a:pt x="23658" y="22701"/>
                    <a:pt x="23599" y="22237"/>
                  </a:cubicBezTo>
                  <a:cubicBezTo>
                    <a:pt x="23563" y="22082"/>
                    <a:pt x="23456" y="21844"/>
                    <a:pt x="23099" y="21701"/>
                  </a:cubicBezTo>
                  <a:cubicBezTo>
                    <a:pt x="22931" y="21636"/>
                    <a:pt x="22769" y="21603"/>
                    <a:pt x="22613" y="21603"/>
                  </a:cubicBezTo>
                  <a:cubicBezTo>
                    <a:pt x="22426" y="21603"/>
                    <a:pt x="22249" y="21651"/>
                    <a:pt x="22086" y="21749"/>
                  </a:cubicBezTo>
                  <a:cubicBezTo>
                    <a:pt x="21467" y="22106"/>
                    <a:pt x="21217" y="23058"/>
                    <a:pt x="21134" y="23451"/>
                  </a:cubicBezTo>
                  <a:cubicBezTo>
                    <a:pt x="18896" y="23213"/>
                    <a:pt x="16824" y="22808"/>
                    <a:pt x="15062" y="22320"/>
                  </a:cubicBezTo>
                  <a:cubicBezTo>
                    <a:pt x="10406" y="20987"/>
                    <a:pt x="4989" y="18748"/>
                    <a:pt x="2179" y="15057"/>
                  </a:cubicBezTo>
                  <a:cubicBezTo>
                    <a:pt x="2239" y="14771"/>
                    <a:pt x="2525" y="13688"/>
                    <a:pt x="3513" y="12354"/>
                  </a:cubicBezTo>
                  <a:cubicBezTo>
                    <a:pt x="5465" y="9783"/>
                    <a:pt x="8597" y="8294"/>
                    <a:pt x="10871" y="7509"/>
                  </a:cubicBezTo>
                  <a:cubicBezTo>
                    <a:pt x="15884" y="5773"/>
                    <a:pt x="21135" y="4264"/>
                    <a:pt x="26410" y="4264"/>
                  </a:cubicBezTo>
                  <a:close/>
                  <a:moveTo>
                    <a:pt x="40847" y="0"/>
                  </a:moveTo>
                  <a:cubicBezTo>
                    <a:pt x="40779" y="0"/>
                    <a:pt x="40715" y="37"/>
                    <a:pt x="40696" y="103"/>
                  </a:cubicBezTo>
                  <a:cubicBezTo>
                    <a:pt x="40660" y="186"/>
                    <a:pt x="40708" y="282"/>
                    <a:pt x="40779" y="305"/>
                  </a:cubicBezTo>
                  <a:cubicBezTo>
                    <a:pt x="40851" y="341"/>
                    <a:pt x="47923" y="3115"/>
                    <a:pt x="50066" y="8283"/>
                  </a:cubicBezTo>
                  <a:cubicBezTo>
                    <a:pt x="50733" y="9890"/>
                    <a:pt x="50721" y="11533"/>
                    <a:pt x="50042" y="13152"/>
                  </a:cubicBezTo>
                  <a:cubicBezTo>
                    <a:pt x="49757" y="13807"/>
                    <a:pt x="49364" y="14450"/>
                    <a:pt x="48876" y="15081"/>
                  </a:cubicBezTo>
                  <a:cubicBezTo>
                    <a:pt x="48614" y="14533"/>
                    <a:pt x="47864" y="13116"/>
                    <a:pt x="46637" y="11557"/>
                  </a:cubicBezTo>
                  <a:cubicBezTo>
                    <a:pt x="45149" y="9664"/>
                    <a:pt x="40351" y="6842"/>
                    <a:pt x="33016" y="4806"/>
                  </a:cubicBezTo>
                  <a:cubicBezTo>
                    <a:pt x="30814" y="4194"/>
                    <a:pt x="28599" y="3933"/>
                    <a:pt x="26390" y="3933"/>
                  </a:cubicBezTo>
                  <a:cubicBezTo>
                    <a:pt x="21076" y="3933"/>
                    <a:pt x="15789" y="5441"/>
                    <a:pt x="10752" y="7199"/>
                  </a:cubicBezTo>
                  <a:cubicBezTo>
                    <a:pt x="6537" y="8675"/>
                    <a:pt x="4334" y="10723"/>
                    <a:pt x="3239" y="12188"/>
                  </a:cubicBezTo>
                  <a:cubicBezTo>
                    <a:pt x="2405" y="13283"/>
                    <a:pt x="2060" y="14224"/>
                    <a:pt x="1905" y="14712"/>
                  </a:cubicBezTo>
                  <a:cubicBezTo>
                    <a:pt x="1084" y="13557"/>
                    <a:pt x="536" y="12259"/>
                    <a:pt x="334" y="10819"/>
                  </a:cubicBezTo>
                  <a:cubicBezTo>
                    <a:pt x="323" y="10731"/>
                    <a:pt x="252" y="10674"/>
                    <a:pt x="176" y="10674"/>
                  </a:cubicBezTo>
                  <a:cubicBezTo>
                    <a:pt x="169" y="10674"/>
                    <a:pt x="162" y="10675"/>
                    <a:pt x="155" y="10676"/>
                  </a:cubicBezTo>
                  <a:cubicBezTo>
                    <a:pt x="60" y="10700"/>
                    <a:pt x="0" y="10771"/>
                    <a:pt x="12" y="10854"/>
                  </a:cubicBezTo>
                  <a:cubicBezTo>
                    <a:pt x="239" y="12485"/>
                    <a:pt x="893" y="13914"/>
                    <a:pt x="1846" y="15176"/>
                  </a:cubicBezTo>
                  <a:cubicBezTo>
                    <a:pt x="1858" y="15188"/>
                    <a:pt x="1858" y="15200"/>
                    <a:pt x="1882" y="15224"/>
                  </a:cubicBezTo>
                  <a:cubicBezTo>
                    <a:pt x="4739" y="18986"/>
                    <a:pt x="10240" y="21272"/>
                    <a:pt x="14967" y="22618"/>
                  </a:cubicBezTo>
                  <a:cubicBezTo>
                    <a:pt x="16752" y="23118"/>
                    <a:pt x="18872" y="23523"/>
                    <a:pt x="21194" y="23761"/>
                  </a:cubicBezTo>
                  <a:cubicBezTo>
                    <a:pt x="21217" y="23761"/>
                    <a:pt x="21217" y="23773"/>
                    <a:pt x="21229" y="23773"/>
                  </a:cubicBezTo>
                  <a:lnTo>
                    <a:pt x="21277" y="23773"/>
                  </a:lnTo>
                  <a:cubicBezTo>
                    <a:pt x="21646" y="23820"/>
                    <a:pt x="22027" y="23856"/>
                    <a:pt x="22408" y="23880"/>
                  </a:cubicBezTo>
                  <a:cubicBezTo>
                    <a:pt x="22420" y="23880"/>
                    <a:pt x="22432" y="23892"/>
                    <a:pt x="22444" y="23892"/>
                  </a:cubicBezTo>
                  <a:lnTo>
                    <a:pt x="22479" y="23892"/>
                  </a:lnTo>
                  <a:cubicBezTo>
                    <a:pt x="23622" y="23987"/>
                    <a:pt x="24801" y="24035"/>
                    <a:pt x="26004" y="24035"/>
                  </a:cubicBezTo>
                  <a:cubicBezTo>
                    <a:pt x="27468" y="24035"/>
                    <a:pt x="28968" y="23951"/>
                    <a:pt x="30457" y="23808"/>
                  </a:cubicBezTo>
                  <a:lnTo>
                    <a:pt x="30468" y="23808"/>
                  </a:lnTo>
                  <a:cubicBezTo>
                    <a:pt x="33124" y="23534"/>
                    <a:pt x="35755" y="23034"/>
                    <a:pt x="38196" y="22201"/>
                  </a:cubicBezTo>
                  <a:cubicBezTo>
                    <a:pt x="38208" y="22201"/>
                    <a:pt x="38208" y="22201"/>
                    <a:pt x="38219" y="22189"/>
                  </a:cubicBezTo>
                  <a:lnTo>
                    <a:pt x="39470" y="21737"/>
                  </a:lnTo>
                  <a:cubicBezTo>
                    <a:pt x="40351" y="21391"/>
                    <a:pt x="41196" y="21022"/>
                    <a:pt x="41994" y="20641"/>
                  </a:cubicBezTo>
                  <a:lnTo>
                    <a:pt x="42006" y="20641"/>
                  </a:lnTo>
                  <a:cubicBezTo>
                    <a:pt x="42482" y="20403"/>
                    <a:pt x="42946" y="20165"/>
                    <a:pt x="43387" y="19903"/>
                  </a:cubicBezTo>
                  <a:cubicBezTo>
                    <a:pt x="43399" y="19903"/>
                    <a:pt x="43434" y="19891"/>
                    <a:pt x="43446" y="19879"/>
                  </a:cubicBezTo>
                  <a:cubicBezTo>
                    <a:pt x="45768" y="18570"/>
                    <a:pt x="47649" y="17093"/>
                    <a:pt x="48911" y="15533"/>
                  </a:cubicBezTo>
                  <a:cubicBezTo>
                    <a:pt x="48923" y="15522"/>
                    <a:pt x="48959" y="15486"/>
                    <a:pt x="48959" y="15474"/>
                  </a:cubicBezTo>
                  <a:cubicBezTo>
                    <a:pt x="49530" y="14760"/>
                    <a:pt x="49983" y="14033"/>
                    <a:pt x="50292" y="13283"/>
                  </a:cubicBezTo>
                  <a:cubicBezTo>
                    <a:pt x="51019" y="11569"/>
                    <a:pt x="51019" y="9866"/>
                    <a:pt x="50328" y="8164"/>
                  </a:cubicBezTo>
                  <a:cubicBezTo>
                    <a:pt x="48161" y="2865"/>
                    <a:pt x="40958" y="43"/>
                    <a:pt x="40898" y="8"/>
                  </a:cubicBezTo>
                  <a:cubicBezTo>
                    <a:pt x="40881" y="3"/>
                    <a:pt x="40864" y="0"/>
                    <a:pt x="4084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3"/>
            <p:cNvSpPr/>
            <p:nvPr/>
          </p:nvSpPr>
          <p:spPr>
            <a:xfrm>
              <a:off x="4943175" y="2906800"/>
              <a:ext cx="395300" cy="161600"/>
            </a:xfrm>
            <a:custGeom>
              <a:avLst/>
              <a:gdLst/>
              <a:ahLst/>
              <a:cxnLst/>
              <a:rect l="l" t="t" r="r" b="b"/>
              <a:pathLst>
                <a:path w="15812" h="6464" extrusionOk="0">
                  <a:moveTo>
                    <a:pt x="179" y="1"/>
                  </a:moveTo>
                  <a:cubicBezTo>
                    <a:pt x="140" y="1"/>
                    <a:pt x="101" y="16"/>
                    <a:pt x="72" y="46"/>
                  </a:cubicBezTo>
                  <a:cubicBezTo>
                    <a:pt x="0" y="105"/>
                    <a:pt x="0" y="212"/>
                    <a:pt x="72" y="272"/>
                  </a:cubicBezTo>
                  <a:cubicBezTo>
                    <a:pt x="131" y="331"/>
                    <a:pt x="6084" y="5832"/>
                    <a:pt x="15633" y="6463"/>
                  </a:cubicBezTo>
                  <a:lnTo>
                    <a:pt x="15645" y="6463"/>
                  </a:lnTo>
                  <a:cubicBezTo>
                    <a:pt x="15740" y="6463"/>
                    <a:pt x="15800" y="6404"/>
                    <a:pt x="15812" y="6308"/>
                  </a:cubicBezTo>
                  <a:cubicBezTo>
                    <a:pt x="15800" y="6237"/>
                    <a:pt x="15740" y="6154"/>
                    <a:pt x="15645" y="6154"/>
                  </a:cubicBezTo>
                  <a:cubicBezTo>
                    <a:pt x="6215" y="5522"/>
                    <a:pt x="345" y="93"/>
                    <a:pt x="286" y="46"/>
                  </a:cubicBezTo>
                  <a:cubicBezTo>
                    <a:pt x="256" y="16"/>
                    <a:pt x="217" y="1"/>
                    <a:pt x="17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3"/>
            <p:cNvSpPr/>
            <p:nvPr/>
          </p:nvSpPr>
          <p:spPr>
            <a:xfrm>
              <a:off x="5460200" y="2871975"/>
              <a:ext cx="621825" cy="213375"/>
            </a:xfrm>
            <a:custGeom>
              <a:avLst/>
              <a:gdLst/>
              <a:ahLst/>
              <a:cxnLst/>
              <a:rect l="l" t="t" r="r" b="b"/>
              <a:pathLst>
                <a:path w="24873" h="8535" extrusionOk="0">
                  <a:moveTo>
                    <a:pt x="24709" y="1"/>
                  </a:moveTo>
                  <a:cubicBezTo>
                    <a:pt x="24667" y="1"/>
                    <a:pt x="24622" y="16"/>
                    <a:pt x="24587" y="46"/>
                  </a:cubicBezTo>
                  <a:cubicBezTo>
                    <a:pt x="19110" y="5177"/>
                    <a:pt x="12764" y="7082"/>
                    <a:pt x="8418" y="7785"/>
                  </a:cubicBezTo>
                  <a:cubicBezTo>
                    <a:pt x="6263" y="8127"/>
                    <a:pt x="4369" y="8222"/>
                    <a:pt x="2944" y="8222"/>
                  </a:cubicBezTo>
                  <a:cubicBezTo>
                    <a:pt x="1250" y="8222"/>
                    <a:pt x="217" y="8089"/>
                    <a:pt x="191" y="8082"/>
                  </a:cubicBezTo>
                  <a:cubicBezTo>
                    <a:pt x="178" y="8079"/>
                    <a:pt x="166" y="8077"/>
                    <a:pt x="154" y="8077"/>
                  </a:cubicBezTo>
                  <a:cubicBezTo>
                    <a:pt x="84" y="8077"/>
                    <a:pt x="22" y="8132"/>
                    <a:pt x="12" y="8213"/>
                  </a:cubicBezTo>
                  <a:cubicBezTo>
                    <a:pt x="0" y="8297"/>
                    <a:pt x="60" y="8380"/>
                    <a:pt x="143" y="8392"/>
                  </a:cubicBezTo>
                  <a:cubicBezTo>
                    <a:pt x="167" y="8392"/>
                    <a:pt x="1239" y="8535"/>
                    <a:pt x="2965" y="8535"/>
                  </a:cubicBezTo>
                  <a:cubicBezTo>
                    <a:pt x="4406" y="8535"/>
                    <a:pt x="6299" y="8451"/>
                    <a:pt x="8454" y="8094"/>
                  </a:cubicBezTo>
                  <a:cubicBezTo>
                    <a:pt x="12859" y="7380"/>
                    <a:pt x="19253" y="5439"/>
                    <a:pt x="24789" y="260"/>
                  </a:cubicBezTo>
                  <a:cubicBezTo>
                    <a:pt x="24849" y="200"/>
                    <a:pt x="24872" y="105"/>
                    <a:pt x="24813" y="46"/>
                  </a:cubicBezTo>
                  <a:cubicBezTo>
                    <a:pt x="24789" y="16"/>
                    <a:pt x="24750" y="1"/>
                    <a:pt x="2470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3"/>
            <p:cNvSpPr/>
            <p:nvPr/>
          </p:nvSpPr>
          <p:spPr>
            <a:xfrm>
              <a:off x="5340250" y="2584225"/>
              <a:ext cx="191700" cy="179650"/>
            </a:xfrm>
            <a:custGeom>
              <a:avLst/>
              <a:gdLst/>
              <a:ahLst/>
              <a:cxnLst/>
              <a:rect l="l" t="t" r="r" b="b"/>
              <a:pathLst>
                <a:path w="7668" h="7186" extrusionOk="0">
                  <a:moveTo>
                    <a:pt x="4810" y="292"/>
                  </a:moveTo>
                  <a:lnTo>
                    <a:pt x="4810" y="292"/>
                  </a:lnTo>
                  <a:cubicBezTo>
                    <a:pt x="4929" y="352"/>
                    <a:pt x="4917" y="1007"/>
                    <a:pt x="4727" y="1757"/>
                  </a:cubicBezTo>
                  <a:cubicBezTo>
                    <a:pt x="4703" y="1828"/>
                    <a:pt x="4739" y="1900"/>
                    <a:pt x="4810" y="1947"/>
                  </a:cubicBezTo>
                  <a:cubicBezTo>
                    <a:pt x="4836" y="1960"/>
                    <a:pt x="4863" y="1967"/>
                    <a:pt x="4889" y="1967"/>
                  </a:cubicBezTo>
                  <a:cubicBezTo>
                    <a:pt x="4935" y="1967"/>
                    <a:pt x="4978" y="1945"/>
                    <a:pt x="5001" y="1900"/>
                  </a:cubicBezTo>
                  <a:cubicBezTo>
                    <a:pt x="5515" y="1236"/>
                    <a:pt x="6192" y="601"/>
                    <a:pt x="6497" y="601"/>
                  </a:cubicBezTo>
                  <a:cubicBezTo>
                    <a:pt x="6531" y="601"/>
                    <a:pt x="6560" y="609"/>
                    <a:pt x="6584" y="626"/>
                  </a:cubicBezTo>
                  <a:cubicBezTo>
                    <a:pt x="6608" y="638"/>
                    <a:pt x="6644" y="673"/>
                    <a:pt x="6644" y="733"/>
                  </a:cubicBezTo>
                  <a:cubicBezTo>
                    <a:pt x="6691" y="1054"/>
                    <a:pt x="6215" y="1781"/>
                    <a:pt x="5894" y="2162"/>
                  </a:cubicBezTo>
                  <a:cubicBezTo>
                    <a:pt x="5858" y="2197"/>
                    <a:pt x="5858" y="2281"/>
                    <a:pt x="5882" y="2340"/>
                  </a:cubicBezTo>
                  <a:cubicBezTo>
                    <a:pt x="5917" y="2400"/>
                    <a:pt x="5977" y="2424"/>
                    <a:pt x="6048" y="2424"/>
                  </a:cubicBezTo>
                  <a:cubicBezTo>
                    <a:pt x="6184" y="2407"/>
                    <a:pt x="6337" y="2398"/>
                    <a:pt x="6489" y="2398"/>
                  </a:cubicBezTo>
                  <a:cubicBezTo>
                    <a:pt x="6899" y="2398"/>
                    <a:pt x="7303" y="2464"/>
                    <a:pt x="7346" y="2638"/>
                  </a:cubicBezTo>
                  <a:cubicBezTo>
                    <a:pt x="7346" y="2638"/>
                    <a:pt x="7346" y="2650"/>
                    <a:pt x="7322" y="2674"/>
                  </a:cubicBezTo>
                  <a:cubicBezTo>
                    <a:pt x="7168" y="2959"/>
                    <a:pt x="6179" y="3269"/>
                    <a:pt x="5596" y="3424"/>
                  </a:cubicBezTo>
                  <a:cubicBezTo>
                    <a:pt x="5525" y="3436"/>
                    <a:pt x="5465" y="3519"/>
                    <a:pt x="5477" y="3602"/>
                  </a:cubicBezTo>
                  <a:cubicBezTo>
                    <a:pt x="5501" y="3674"/>
                    <a:pt x="5560" y="3745"/>
                    <a:pt x="5644" y="3745"/>
                  </a:cubicBezTo>
                  <a:cubicBezTo>
                    <a:pt x="6227" y="3769"/>
                    <a:pt x="7132" y="3864"/>
                    <a:pt x="7322" y="4078"/>
                  </a:cubicBezTo>
                  <a:cubicBezTo>
                    <a:pt x="7346" y="4102"/>
                    <a:pt x="7346" y="4102"/>
                    <a:pt x="7346" y="4126"/>
                  </a:cubicBezTo>
                  <a:cubicBezTo>
                    <a:pt x="7322" y="4281"/>
                    <a:pt x="6418" y="4483"/>
                    <a:pt x="5286" y="4483"/>
                  </a:cubicBezTo>
                  <a:cubicBezTo>
                    <a:pt x="5215" y="4483"/>
                    <a:pt x="5155" y="4519"/>
                    <a:pt x="5144" y="4602"/>
                  </a:cubicBezTo>
                  <a:cubicBezTo>
                    <a:pt x="5120" y="4674"/>
                    <a:pt x="5144" y="4745"/>
                    <a:pt x="5203" y="4781"/>
                  </a:cubicBezTo>
                  <a:cubicBezTo>
                    <a:pt x="5453" y="4936"/>
                    <a:pt x="5656" y="5174"/>
                    <a:pt x="5632" y="5257"/>
                  </a:cubicBezTo>
                  <a:cubicBezTo>
                    <a:pt x="5585" y="5282"/>
                    <a:pt x="5480" y="5295"/>
                    <a:pt x="5334" y="5295"/>
                  </a:cubicBezTo>
                  <a:cubicBezTo>
                    <a:pt x="4997" y="5295"/>
                    <a:pt x="4442" y="5230"/>
                    <a:pt x="3870" y="5114"/>
                  </a:cubicBezTo>
                  <a:cubicBezTo>
                    <a:pt x="3862" y="5113"/>
                    <a:pt x="3855" y="5112"/>
                    <a:pt x="3847" y="5112"/>
                  </a:cubicBezTo>
                  <a:cubicBezTo>
                    <a:pt x="3782" y="5112"/>
                    <a:pt x="3712" y="5157"/>
                    <a:pt x="3691" y="5221"/>
                  </a:cubicBezTo>
                  <a:cubicBezTo>
                    <a:pt x="3667" y="5293"/>
                    <a:pt x="3691" y="5388"/>
                    <a:pt x="3774" y="5412"/>
                  </a:cubicBezTo>
                  <a:cubicBezTo>
                    <a:pt x="3977" y="5519"/>
                    <a:pt x="4274" y="5757"/>
                    <a:pt x="4227" y="5888"/>
                  </a:cubicBezTo>
                  <a:cubicBezTo>
                    <a:pt x="4215" y="5936"/>
                    <a:pt x="4072" y="6186"/>
                    <a:pt x="2369" y="6698"/>
                  </a:cubicBezTo>
                  <a:cubicBezTo>
                    <a:pt x="4084" y="4995"/>
                    <a:pt x="4822" y="3007"/>
                    <a:pt x="4870" y="2912"/>
                  </a:cubicBezTo>
                  <a:cubicBezTo>
                    <a:pt x="4905" y="2828"/>
                    <a:pt x="4858" y="2733"/>
                    <a:pt x="4786" y="2709"/>
                  </a:cubicBezTo>
                  <a:cubicBezTo>
                    <a:pt x="4764" y="2701"/>
                    <a:pt x="4742" y="2697"/>
                    <a:pt x="4722" y="2697"/>
                  </a:cubicBezTo>
                  <a:cubicBezTo>
                    <a:pt x="4655" y="2697"/>
                    <a:pt x="4599" y="2738"/>
                    <a:pt x="4572" y="2793"/>
                  </a:cubicBezTo>
                  <a:cubicBezTo>
                    <a:pt x="4572" y="2816"/>
                    <a:pt x="3929" y="4507"/>
                    <a:pt x="2536" y="6055"/>
                  </a:cubicBezTo>
                  <a:cubicBezTo>
                    <a:pt x="2834" y="4995"/>
                    <a:pt x="2298" y="4031"/>
                    <a:pt x="2298" y="4019"/>
                  </a:cubicBezTo>
                  <a:cubicBezTo>
                    <a:pt x="2265" y="3970"/>
                    <a:pt x="2205" y="3938"/>
                    <a:pt x="2147" y="3938"/>
                  </a:cubicBezTo>
                  <a:cubicBezTo>
                    <a:pt x="2120" y="3938"/>
                    <a:pt x="2094" y="3944"/>
                    <a:pt x="2072" y="3959"/>
                  </a:cubicBezTo>
                  <a:cubicBezTo>
                    <a:pt x="2000" y="4007"/>
                    <a:pt x="1965" y="4114"/>
                    <a:pt x="2012" y="4186"/>
                  </a:cubicBezTo>
                  <a:cubicBezTo>
                    <a:pt x="2048" y="4233"/>
                    <a:pt x="2560" y="5198"/>
                    <a:pt x="2143" y="6198"/>
                  </a:cubicBezTo>
                  <a:cubicBezTo>
                    <a:pt x="2179" y="5841"/>
                    <a:pt x="2131" y="5448"/>
                    <a:pt x="1893" y="5150"/>
                  </a:cubicBezTo>
                  <a:cubicBezTo>
                    <a:pt x="1703" y="4900"/>
                    <a:pt x="1429" y="4674"/>
                    <a:pt x="1191" y="4459"/>
                  </a:cubicBezTo>
                  <a:cubicBezTo>
                    <a:pt x="941" y="4245"/>
                    <a:pt x="572" y="3912"/>
                    <a:pt x="631" y="3817"/>
                  </a:cubicBezTo>
                  <a:cubicBezTo>
                    <a:pt x="655" y="3769"/>
                    <a:pt x="691" y="3757"/>
                    <a:pt x="714" y="3757"/>
                  </a:cubicBezTo>
                  <a:lnTo>
                    <a:pt x="738" y="3757"/>
                  </a:lnTo>
                  <a:cubicBezTo>
                    <a:pt x="822" y="3757"/>
                    <a:pt x="953" y="3828"/>
                    <a:pt x="1048" y="3888"/>
                  </a:cubicBezTo>
                  <a:cubicBezTo>
                    <a:pt x="1072" y="3912"/>
                    <a:pt x="1107" y="3936"/>
                    <a:pt x="1119" y="3948"/>
                  </a:cubicBezTo>
                  <a:cubicBezTo>
                    <a:pt x="1147" y="3971"/>
                    <a:pt x="1179" y="3981"/>
                    <a:pt x="1210" y="3981"/>
                  </a:cubicBezTo>
                  <a:cubicBezTo>
                    <a:pt x="1259" y="3981"/>
                    <a:pt x="1309" y="3955"/>
                    <a:pt x="1345" y="3912"/>
                  </a:cubicBezTo>
                  <a:cubicBezTo>
                    <a:pt x="1405" y="3852"/>
                    <a:pt x="1393" y="3745"/>
                    <a:pt x="1334" y="3686"/>
                  </a:cubicBezTo>
                  <a:cubicBezTo>
                    <a:pt x="1310" y="3674"/>
                    <a:pt x="1286" y="3650"/>
                    <a:pt x="1238" y="3614"/>
                  </a:cubicBezTo>
                  <a:cubicBezTo>
                    <a:pt x="869" y="3293"/>
                    <a:pt x="357" y="2769"/>
                    <a:pt x="357" y="2543"/>
                  </a:cubicBezTo>
                  <a:cubicBezTo>
                    <a:pt x="357" y="2531"/>
                    <a:pt x="357" y="2519"/>
                    <a:pt x="393" y="2507"/>
                  </a:cubicBezTo>
                  <a:cubicBezTo>
                    <a:pt x="429" y="2480"/>
                    <a:pt x="471" y="2467"/>
                    <a:pt x="515" y="2467"/>
                  </a:cubicBezTo>
                  <a:cubicBezTo>
                    <a:pt x="530" y="2467"/>
                    <a:pt x="545" y="2468"/>
                    <a:pt x="560" y="2471"/>
                  </a:cubicBezTo>
                  <a:cubicBezTo>
                    <a:pt x="798" y="2519"/>
                    <a:pt x="1119" y="2876"/>
                    <a:pt x="1250" y="3102"/>
                  </a:cubicBezTo>
                  <a:cubicBezTo>
                    <a:pt x="1283" y="3152"/>
                    <a:pt x="1340" y="3173"/>
                    <a:pt x="1395" y="3173"/>
                  </a:cubicBezTo>
                  <a:cubicBezTo>
                    <a:pt x="1419" y="3173"/>
                    <a:pt x="1443" y="3169"/>
                    <a:pt x="1465" y="3162"/>
                  </a:cubicBezTo>
                  <a:cubicBezTo>
                    <a:pt x="1536" y="3126"/>
                    <a:pt x="1572" y="3043"/>
                    <a:pt x="1548" y="2959"/>
                  </a:cubicBezTo>
                  <a:cubicBezTo>
                    <a:pt x="1405" y="2459"/>
                    <a:pt x="1238" y="1554"/>
                    <a:pt x="1465" y="1257"/>
                  </a:cubicBezTo>
                  <a:cubicBezTo>
                    <a:pt x="1512" y="1197"/>
                    <a:pt x="1572" y="1161"/>
                    <a:pt x="1655" y="1161"/>
                  </a:cubicBezTo>
                  <a:cubicBezTo>
                    <a:pt x="1774" y="1161"/>
                    <a:pt x="1869" y="1209"/>
                    <a:pt x="1941" y="1281"/>
                  </a:cubicBezTo>
                  <a:cubicBezTo>
                    <a:pt x="2191" y="1578"/>
                    <a:pt x="2143" y="2304"/>
                    <a:pt x="2107" y="2566"/>
                  </a:cubicBezTo>
                  <a:cubicBezTo>
                    <a:pt x="2084" y="2638"/>
                    <a:pt x="2131" y="2709"/>
                    <a:pt x="2203" y="2745"/>
                  </a:cubicBezTo>
                  <a:cubicBezTo>
                    <a:pt x="2218" y="2749"/>
                    <a:pt x="2233" y="2751"/>
                    <a:pt x="2247" y="2751"/>
                  </a:cubicBezTo>
                  <a:cubicBezTo>
                    <a:pt x="2315" y="2751"/>
                    <a:pt x="2376" y="2710"/>
                    <a:pt x="2405" y="2662"/>
                  </a:cubicBezTo>
                  <a:cubicBezTo>
                    <a:pt x="2606" y="2259"/>
                    <a:pt x="2933" y="1847"/>
                    <a:pt x="3101" y="1847"/>
                  </a:cubicBezTo>
                  <a:cubicBezTo>
                    <a:pt x="3112" y="1847"/>
                    <a:pt x="3122" y="1848"/>
                    <a:pt x="3131" y="1852"/>
                  </a:cubicBezTo>
                  <a:cubicBezTo>
                    <a:pt x="3250" y="1971"/>
                    <a:pt x="3036" y="2864"/>
                    <a:pt x="2703" y="3686"/>
                  </a:cubicBezTo>
                  <a:cubicBezTo>
                    <a:pt x="2667" y="3769"/>
                    <a:pt x="2703" y="3852"/>
                    <a:pt x="2762" y="3888"/>
                  </a:cubicBezTo>
                  <a:cubicBezTo>
                    <a:pt x="2789" y="3905"/>
                    <a:pt x="2815" y="3913"/>
                    <a:pt x="2840" y="3913"/>
                  </a:cubicBezTo>
                  <a:cubicBezTo>
                    <a:pt x="2885" y="3913"/>
                    <a:pt x="2927" y="3890"/>
                    <a:pt x="2965" y="3852"/>
                  </a:cubicBezTo>
                  <a:cubicBezTo>
                    <a:pt x="3084" y="3721"/>
                    <a:pt x="3250" y="3590"/>
                    <a:pt x="3334" y="3531"/>
                  </a:cubicBezTo>
                  <a:lnTo>
                    <a:pt x="3334" y="3531"/>
                  </a:lnTo>
                  <a:cubicBezTo>
                    <a:pt x="3358" y="3638"/>
                    <a:pt x="3322" y="3852"/>
                    <a:pt x="3274" y="4067"/>
                  </a:cubicBezTo>
                  <a:cubicBezTo>
                    <a:pt x="3262" y="4138"/>
                    <a:pt x="3298" y="4198"/>
                    <a:pt x="3358" y="4245"/>
                  </a:cubicBezTo>
                  <a:cubicBezTo>
                    <a:pt x="3384" y="4256"/>
                    <a:pt x="3414" y="4262"/>
                    <a:pt x="3443" y="4262"/>
                  </a:cubicBezTo>
                  <a:cubicBezTo>
                    <a:pt x="3479" y="4262"/>
                    <a:pt x="3515" y="4253"/>
                    <a:pt x="3548" y="4233"/>
                  </a:cubicBezTo>
                  <a:cubicBezTo>
                    <a:pt x="3572" y="4198"/>
                    <a:pt x="4215" y="3602"/>
                    <a:pt x="4132" y="2352"/>
                  </a:cubicBezTo>
                  <a:cubicBezTo>
                    <a:pt x="4072" y="1411"/>
                    <a:pt x="4441" y="519"/>
                    <a:pt x="4739" y="328"/>
                  </a:cubicBezTo>
                  <a:cubicBezTo>
                    <a:pt x="4751" y="316"/>
                    <a:pt x="4798" y="292"/>
                    <a:pt x="4810" y="292"/>
                  </a:cubicBezTo>
                  <a:close/>
                  <a:moveTo>
                    <a:pt x="4739" y="1"/>
                  </a:moveTo>
                  <a:cubicBezTo>
                    <a:pt x="4670" y="1"/>
                    <a:pt x="4590" y="18"/>
                    <a:pt x="4501" y="78"/>
                  </a:cubicBezTo>
                  <a:cubicBezTo>
                    <a:pt x="4096" y="364"/>
                    <a:pt x="3679" y="1376"/>
                    <a:pt x="3751" y="2400"/>
                  </a:cubicBezTo>
                  <a:cubicBezTo>
                    <a:pt x="3786" y="2876"/>
                    <a:pt x="3715" y="3233"/>
                    <a:pt x="3608" y="3495"/>
                  </a:cubicBezTo>
                  <a:cubicBezTo>
                    <a:pt x="3596" y="3400"/>
                    <a:pt x="3548" y="3316"/>
                    <a:pt x="3477" y="3281"/>
                  </a:cubicBezTo>
                  <a:cubicBezTo>
                    <a:pt x="3432" y="3253"/>
                    <a:pt x="3384" y="3240"/>
                    <a:pt x="3334" y="3240"/>
                  </a:cubicBezTo>
                  <a:cubicBezTo>
                    <a:pt x="3277" y="3240"/>
                    <a:pt x="3218" y="3256"/>
                    <a:pt x="3155" y="3281"/>
                  </a:cubicBezTo>
                  <a:cubicBezTo>
                    <a:pt x="3393" y="2566"/>
                    <a:pt x="3596" y="1745"/>
                    <a:pt x="3215" y="1578"/>
                  </a:cubicBezTo>
                  <a:cubicBezTo>
                    <a:pt x="3160" y="1554"/>
                    <a:pt x="3106" y="1543"/>
                    <a:pt x="3053" y="1543"/>
                  </a:cubicBezTo>
                  <a:cubicBezTo>
                    <a:pt x="2812" y="1543"/>
                    <a:pt x="2583" y="1761"/>
                    <a:pt x="2417" y="1995"/>
                  </a:cubicBezTo>
                  <a:cubicBezTo>
                    <a:pt x="2405" y="1685"/>
                    <a:pt x="2346" y="1328"/>
                    <a:pt x="2143" y="1090"/>
                  </a:cubicBezTo>
                  <a:cubicBezTo>
                    <a:pt x="2012" y="923"/>
                    <a:pt x="1834" y="852"/>
                    <a:pt x="1607" y="852"/>
                  </a:cubicBezTo>
                  <a:cubicBezTo>
                    <a:pt x="1417" y="852"/>
                    <a:pt x="1274" y="923"/>
                    <a:pt x="1155" y="1078"/>
                  </a:cubicBezTo>
                  <a:cubicBezTo>
                    <a:pt x="929" y="1388"/>
                    <a:pt x="953" y="1971"/>
                    <a:pt x="1048" y="2424"/>
                  </a:cubicBezTo>
                  <a:cubicBezTo>
                    <a:pt x="917" y="2304"/>
                    <a:pt x="750" y="2209"/>
                    <a:pt x="572" y="2173"/>
                  </a:cubicBezTo>
                  <a:cubicBezTo>
                    <a:pt x="535" y="2168"/>
                    <a:pt x="500" y="2165"/>
                    <a:pt x="466" y="2165"/>
                  </a:cubicBezTo>
                  <a:cubicBezTo>
                    <a:pt x="356" y="2165"/>
                    <a:pt x="258" y="2196"/>
                    <a:pt x="167" y="2269"/>
                  </a:cubicBezTo>
                  <a:cubicBezTo>
                    <a:pt x="60" y="2340"/>
                    <a:pt x="24" y="2447"/>
                    <a:pt x="0" y="2566"/>
                  </a:cubicBezTo>
                  <a:cubicBezTo>
                    <a:pt x="0" y="2828"/>
                    <a:pt x="274" y="3186"/>
                    <a:pt x="560" y="3471"/>
                  </a:cubicBezTo>
                  <a:cubicBezTo>
                    <a:pt x="512" y="3483"/>
                    <a:pt x="441" y="3543"/>
                    <a:pt x="393" y="3638"/>
                  </a:cubicBezTo>
                  <a:cubicBezTo>
                    <a:pt x="167" y="3971"/>
                    <a:pt x="560" y="4317"/>
                    <a:pt x="1012" y="4710"/>
                  </a:cubicBezTo>
                  <a:cubicBezTo>
                    <a:pt x="1250" y="4912"/>
                    <a:pt x="1488" y="5126"/>
                    <a:pt x="1667" y="5341"/>
                  </a:cubicBezTo>
                  <a:cubicBezTo>
                    <a:pt x="2119" y="5900"/>
                    <a:pt x="1655" y="6948"/>
                    <a:pt x="1655" y="6960"/>
                  </a:cubicBezTo>
                  <a:cubicBezTo>
                    <a:pt x="1643" y="6995"/>
                    <a:pt x="1643" y="7007"/>
                    <a:pt x="1643" y="7043"/>
                  </a:cubicBezTo>
                  <a:lnTo>
                    <a:pt x="1643" y="7055"/>
                  </a:lnTo>
                  <a:cubicBezTo>
                    <a:pt x="1643" y="7091"/>
                    <a:pt x="1655" y="7103"/>
                    <a:pt x="1667" y="7115"/>
                  </a:cubicBezTo>
                  <a:lnTo>
                    <a:pt x="1667" y="7126"/>
                  </a:lnTo>
                  <a:lnTo>
                    <a:pt x="1703" y="7162"/>
                  </a:lnTo>
                  <a:lnTo>
                    <a:pt x="1715" y="7174"/>
                  </a:lnTo>
                  <a:cubicBezTo>
                    <a:pt x="1726" y="7186"/>
                    <a:pt x="1762" y="7186"/>
                    <a:pt x="1774" y="7186"/>
                  </a:cubicBezTo>
                  <a:lnTo>
                    <a:pt x="1822" y="7186"/>
                  </a:lnTo>
                  <a:cubicBezTo>
                    <a:pt x="4132" y="6567"/>
                    <a:pt x="4501" y="6222"/>
                    <a:pt x="4560" y="5972"/>
                  </a:cubicBezTo>
                  <a:cubicBezTo>
                    <a:pt x="4584" y="5817"/>
                    <a:pt x="4548" y="5674"/>
                    <a:pt x="4441" y="5543"/>
                  </a:cubicBezTo>
                  <a:lnTo>
                    <a:pt x="4441" y="5543"/>
                  </a:lnTo>
                  <a:cubicBezTo>
                    <a:pt x="4737" y="5585"/>
                    <a:pt x="5029" y="5616"/>
                    <a:pt x="5274" y="5616"/>
                  </a:cubicBezTo>
                  <a:cubicBezTo>
                    <a:pt x="5581" y="5616"/>
                    <a:pt x="5814" y="5568"/>
                    <a:pt x="5894" y="5436"/>
                  </a:cubicBezTo>
                  <a:cubicBezTo>
                    <a:pt x="6037" y="5210"/>
                    <a:pt x="5894" y="4971"/>
                    <a:pt x="5715" y="4793"/>
                  </a:cubicBezTo>
                  <a:cubicBezTo>
                    <a:pt x="6513" y="4769"/>
                    <a:pt x="7620" y="4626"/>
                    <a:pt x="7656" y="4138"/>
                  </a:cubicBezTo>
                  <a:cubicBezTo>
                    <a:pt x="7656" y="4031"/>
                    <a:pt x="7620" y="3948"/>
                    <a:pt x="7549" y="3852"/>
                  </a:cubicBezTo>
                  <a:cubicBezTo>
                    <a:pt x="7370" y="3662"/>
                    <a:pt x="6941" y="3555"/>
                    <a:pt x="6525" y="3495"/>
                  </a:cubicBezTo>
                  <a:cubicBezTo>
                    <a:pt x="6965" y="3340"/>
                    <a:pt x="7441" y="3126"/>
                    <a:pt x="7596" y="2864"/>
                  </a:cubicBezTo>
                  <a:cubicBezTo>
                    <a:pt x="7668" y="2745"/>
                    <a:pt x="7668" y="2638"/>
                    <a:pt x="7644" y="2566"/>
                  </a:cubicBezTo>
                  <a:cubicBezTo>
                    <a:pt x="7543" y="2183"/>
                    <a:pt x="7022" y="2081"/>
                    <a:pt x="6583" y="2081"/>
                  </a:cubicBezTo>
                  <a:cubicBezTo>
                    <a:pt x="6504" y="2081"/>
                    <a:pt x="6428" y="2085"/>
                    <a:pt x="6358" y="2090"/>
                  </a:cubicBezTo>
                  <a:cubicBezTo>
                    <a:pt x="6632" y="1709"/>
                    <a:pt x="7001" y="1102"/>
                    <a:pt x="6941" y="697"/>
                  </a:cubicBezTo>
                  <a:cubicBezTo>
                    <a:pt x="6929" y="554"/>
                    <a:pt x="6846" y="447"/>
                    <a:pt x="6727" y="376"/>
                  </a:cubicBezTo>
                  <a:cubicBezTo>
                    <a:pt x="6651" y="327"/>
                    <a:pt x="6565" y="302"/>
                    <a:pt x="6471" y="302"/>
                  </a:cubicBezTo>
                  <a:cubicBezTo>
                    <a:pt x="6199" y="302"/>
                    <a:pt x="5851" y="508"/>
                    <a:pt x="5417" y="923"/>
                  </a:cubicBezTo>
                  <a:cubicBezTo>
                    <a:pt x="5322" y="1030"/>
                    <a:pt x="5215" y="1138"/>
                    <a:pt x="5120" y="1233"/>
                  </a:cubicBezTo>
                  <a:cubicBezTo>
                    <a:pt x="5203" y="733"/>
                    <a:pt x="5215" y="185"/>
                    <a:pt x="4905" y="30"/>
                  </a:cubicBezTo>
                  <a:cubicBezTo>
                    <a:pt x="4864" y="18"/>
                    <a:pt x="4807" y="1"/>
                    <a:pt x="473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3"/>
            <p:cNvSpPr/>
            <p:nvPr/>
          </p:nvSpPr>
          <p:spPr>
            <a:xfrm>
              <a:off x="5268500" y="2678150"/>
              <a:ext cx="66700" cy="36625"/>
            </a:xfrm>
            <a:custGeom>
              <a:avLst/>
              <a:gdLst/>
              <a:ahLst/>
              <a:cxnLst/>
              <a:rect l="l" t="t" r="r" b="b"/>
              <a:pathLst>
                <a:path w="2668" h="1465" extrusionOk="0">
                  <a:moveTo>
                    <a:pt x="1417" y="310"/>
                  </a:moveTo>
                  <a:cubicBezTo>
                    <a:pt x="1906" y="310"/>
                    <a:pt x="2310" y="452"/>
                    <a:pt x="2334" y="536"/>
                  </a:cubicBezTo>
                  <a:cubicBezTo>
                    <a:pt x="2312" y="684"/>
                    <a:pt x="1464" y="1146"/>
                    <a:pt x="796" y="1146"/>
                  </a:cubicBezTo>
                  <a:cubicBezTo>
                    <a:pt x="765" y="1146"/>
                    <a:pt x="734" y="1145"/>
                    <a:pt x="703" y="1143"/>
                  </a:cubicBezTo>
                  <a:cubicBezTo>
                    <a:pt x="334" y="1107"/>
                    <a:pt x="334" y="929"/>
                    <a:pt x="334" y="857"/>
                  </a:cubicBezTo>
                  <a:cubicBezTo>
                    <a:pt x="334" y="500"/>
                    <a:pt x="763" y="381"/>
                    <a:pt x="1025" y="333"/>
                  </a:cubicBezTo>
                  <a:cubicBezTo>
                    <a:pt x="1167" y="321"/>
                    <a:pt x="1298" y="310"/>
                    <a:pt x="1417" y="310"/>
                  </a:cubicBezTo>
                  <a:close/>
                  <a:moveTo>
                    <a:pt x="1417" y="0"/>
                  </a:moveTo>
                  <a:cubicBezTo>
                    <a:pt x="536" y="0"/>
                    <a:pt x="1" y="321"/>
                    <a:pt x="1" y="857"/>
                  </a:cubicBezTo>
                  <a:cubicBezTo>
                    <a:pt x="1" y="1072"/>
                    <a:pt x="108" y="1250"/>
                    <a:pt x="286" y="1345"/>
                  </a:cubicBezTo>
                  <a:cubicBezTo>
                    <a:pt x="417" y="1429"/>
                    <a:pt x="596" y="1464"/>
                    <a:pt x="810" y="1464"/>
                  </a:cubicBezTo>
                  <a:cubicBezTo>
                    <a:pt x="1287" y="1464"/>
                    <a:pt x="1858" y="1262"/>
                    <a:pt x="2215" y="1072"/>
                  </a:cubicBezTo>
                  <a:cubicBezTo>
                    <a:pt x="2513" y="893"/>
                    <a:pt x="2668" y="714"/>
                    <a:pt x="2668" y="548"/>
                  </a:cubicBezTo>
                  <a:cubicBezTo>
                    <a:pt x="2668" y="179"/>
                    <a:pt x="2025" y="0"/>
                    <a:pt x="141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3"/>
            <p:cNvSpPr/>
            <p:nvPr/>
          </p:nvSpPr>
          <p:spPr>
            <a:xfrm>
              <a:off x="5196775" y="2741175"/>
              <a:ext cx="162825" cy="49500"/>
            </a:xfrm>
            <a:custGeom>
              <a:avLst/>
              <a:gdLst/>
              <a:ahLst/>
              <a:cxnLst/>
              <a:rect l="l" t="t" r="r" b="b"/>
              <a:pathLst>
                <a:path w="6513" h="1980" extrusionOk="0">
                  <a:moveTo>
                    <a:pt x="2822" y="360"/>
                  </a:moveTo>
                  <a:lnTo>
                    <a:pt x="2560" y="1658"/>
                  </a:lnTo>
                  <a:cubicBezTo>
                    <a:pt x="2489" y="1658"/>
                    <a:pt x="2405" y="1658"/>
                    <a:pt x="2322" y="1646"/>
                  </a:cubicBezTo>
                  <a:cubicBezTo>
                    <a:pt x="1619" y="1622"/>
                    <a:pt x="1429" y="1503"/>
                    <a:pt x="1274" y="1408"/>
                  </a:cubicBezTo>
                  <a:cubicBezTo>
                    <a:pt x="1786" y="991"/>
                    <a:pt x="2441" y="491"/>
                    <a:pt x="2822" y="360"/>
                  </a:cubicBezTo>
                  <a:close/>
                  <a:moveTo>
                    <a:pt x="3167" y="372"/>
                  </a:moveTo>
                  <a:cubicBezTo>
                    <a:pt x="3477" y="527"/>
                    <a:pt x="3977" y="979"/>
                    <a:pt x="4346" y="1408"/>
                  </a:cubicBezTo>
                  <a:cubicBezTo>
                    <a:pt x="4013" y="1420"/>
                    <a:pt x="3858" y="1479"/>
                    <a:pt x="3703" y="1539"/>
                  </a:cubicBezTo>
                  <a:cubicBezTo>
                    <a:pt x="3524" y="1599"/>
                    <a:pt x="3346" y="1670"/>
                    <a:pt x="2893" y="1670"/>
                  </a:cubicBezTo>
                  <a:lnTo>
                    <a:pt x="3167" y="372"/>
                  </a:lnTo>
                  <a:close/>
                  <a:moveTo>
                    <a:pt x="2999" y="0"/>
                  </a:moveTo>
                  <a:cubicBezTo>
                    <a:pt x="2444" y="0"/>
                    <a:pt x="1335" y="918"/>
                    <a:pt x="977" y="1229"/>
                  </a:cubicBezTo>
                  <a:cubicBezTo>
                    <a:pt x="827" y="1176"/>
                    <a:pt x="621" y="1132"/>
                    <a:pt x="280" y="1132"/>
                  </a:cubicBezTo>
                  <a:cubicBezTo>
                    <a:pt x="240" y="1132"/>
                    <a:pt x="198" y="1133"/>
                    <a:pt x="155" y="1134"/>
                  </a:cubicBezTo>
                  <a:cubicBezTo>
                    <a:pt x="72" y="1134"/>
                    <a:pt x="0" y="1206"/>
                    <a:pt x="0" y="1301"/>
                  </a:cubicBezTo>
                  <a:cubicBezTo>
                    <a:pt x="0" y="1384"/>
                    <a:pt x="72" y="1468"/>
                    <a:pt x="155" y="1468"/>
                  </a:cubicBezTo>
                  <a:cubicBezTo>
                    <a:pt x="221" y="1465"/>
                    <a:pt x="282" y="1464"/>
                    <a:pt x="338" y="1464"/>
                  </a:cubicBezTo>
                  <a:cubicBezTo>
                    <a:pt x="814" y="1464"/>
                    <a:pt x="933" y="1550"/>
                    <a:pt x="1072" y="1646"/>
                  </a:cubicBezTo>
                  <a:cubicBezTo>
                    <a:pt x="1262" y="1777"/>
                    <a:pt x="1465" y="1920"/>
                    <a:pt x="2322" y="1968"/>
                  </a:cubicBezTo>
                  <a:cubicBezTo>
                    <a:pt x="2453" y="1968"/>
                    <a:pt x="2572" y="1980"/>
                    <a:pt x="2679" y="1980"/>
                  </a:cubicBezTo>
                  <a:lnTo>
                    <a:pt x="2774" y="1980"/>
                  </a:lnTo>
                  <a:cubicBezTo>
                    <a:pt x="3370" y="1980"/>
                    <a:pt x="3608" y="1896"/>
                    <a:pt x="3810" y="1825"/>
                  </a:cubicBezTo>
                  <a:cubicBezTo>
                    <a:pt x="3965" y="1765"/>
                    <a:pt x="4108" y="1718"/>
                    <a:pt x="4465" y="1718"/>
                  </a:cubicBezTo>
                  <a:cubicBezTo>
                    <a:pt x="4763" y="1718"/>
                    <a:pt x="4941" y="1741"/>
                    <a:pt x="5096" y="1777"/>
                  </a:cubicBezTo>
                  <a:cubicBezTo>
                    <a:pt x="5228" y="1802"/>
                    <a:pt x="5343" y="1820"/>
                    <a:pt x="5466" y="1820"/>
                  </a:cubicBezTo>
                  <a:cubicBezTo>
                    <a:pt x="5695" y="1820"/>
                    <a:pt x="5951" y="1757"/>
                    <a:pt x="6394" y="1563"/>
                  </a:cubicBezTo>
                  <a:cubicBezTo>
                    <a:pt x="6489" y="1539"/>
                    <a:pt x="6513" y="1432"/>
                    <a:pt x="6489" y="1360"/>
                  </a:cubicBezTo>
                  <a:cubicBezTo>
                    <a:pt x="6453" y="1297"/>
                    <a:pt x="6397" y="1268"/>
                    <a:pt x="6330" y="1268"/>
                  </a:cubicBezTo>
                  <a:cubicBezTo>
                    <a:pt x="6308" y="1268"/>
                    <a:pt x="6286" y="1271"/>
                    <a:pt x="6263" y="1277"/>
                  </a:cubicBezTo>
                  <a:cubicBezTo>
                    <a:pt x="5866" y="1452"/>
                    <a:pt x="5655" y="1506"/>
                    <a:pt x="5474" y="1506"/>
                  </a:cubicBezTo>
                  <a:cubicBezTo>
                    <a:pt x="5372" y="1506"/>
                    <a:pt x="5279" y="1489"/>
                    <a:pt x="5168" y="1468"/>
                  </a:cubicBezTo>
                  <a:cubicBezTo>
                    <a:pt x="5060" y="1444"/>
                    <a:pt x="4929" y="1420"/>
                    <a:pt x="4763" y="1408"/>
                  </a:cubicBezTo>
                  <a:cubicBezTo>
                    <a:pt x="4537" y="1134"/>
                    <a:pt x="3608" y="75"/>
                    <a:pt x="3060" y="3"/>
                  </a:cubicBezTo>
                  <a:lnTo>
                    <a:pt x="3048" y="3"/>
                  </a:lnTo>
                  <a:cubicBezTo>
                    <a:pt x="3032" y="1"/>
                    <a:pt x="3016" y="0"/>
                    <a:pt x="299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3"/>
            <p:cNvSpPr/>
            <p:nvPr/>
          </p:nvSpPr>
          <p:spPr>
            <a:xfrm>
              <a:off x="5190825" y="2704125"/>
              <a:ext cx="14000" cy="19575"/>
            </a:xfrm>
            <a:custGeom>
              <a:avLst/>
              <a:gdLst/>
              <a:ahLst/>
              <a:cxnLst/>
              <a:rect l="l" t="t" r="r" b="b"/>
              <a:pathLst>
                <a:path w="560" h="783" extrusionOk="0">
                  <a:moveTo>
                    <a:pt x="381" y="0"/>
                  </a:moveTo>
                  <a:cubicBezTo>
                    <a:pt x="316" y="0"/>
                    <a:pt x="256" y="31"/>
                    <a:pt x="238" y="104"/>
                  </a:cubicBezTo>
                  <a:lnTo>
                    <a:pt x="24" y="580"/>
                  </a:lnTo>
                  <a:cubicBezTo>
                    <a:pt x="0" y="640"/>
                    <a:pt x="24" y="747"/>
                    <a:pt x="119" y="771"/>
                  </a:cubicBezTo>
                  <a:cubicBezTo>
                    <a:pt x="131" y="783"/>
                    <a:pt x="167" y="783"/>
                    <a:pt x="179" y="783"/>
                  </a:cubicBezTo>
                  <a:cubicBezTo>
                    <a:pt x="238" y="783"/>
                    <a:pt x="298" y="759"/>
                    <a:pt x="322" y="699"/>
                  </a:cubicBezTo>
                  <a:lnTo>
                    <a:pt x="536" y="223"/>
                  </a:lnTo>
                  <a:cubicBezTo>
                    <a:pt x="560" y="128"/>
                    <a:pt x="536" y="44"/>
                    <a:pt x="441" y="9"/>
                  </a:cubicBezTo>
                  <a:cubicBezTo>
                    <a:pt x="421" y="3"/>
                    <a:pt x="401" y="0"/>
                    <a:pt x="38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3"/>
            <p:cNvSpPr/>
            <p:nvPr/>
          </p:nvSpPr>
          <p:spPr>
            <a:xfrm>
              <a:off x="5198550" y="2738075"/>
              <a:ext cx="19075" cy="15100"/>
            </a:xfrm>
            <a:custGeom>
              <a:avLst/>
              <a:gdLst/>
              <a:ahLst/>
              <a:cxnLst/>
              <a:rect l="l" t="t" r="r" b="b"/>
              <a:pathLst>
                <a:path w="763" h="604" extrusionOk="0">
                  <a:moveTo>
                    <a:pt x="575" y="1"/>
                  </a:moveTo>
                  <a:cubicBezTo>
                    <a:pt x="541" y="1"/>
                    <a:pt x="507" y="14"/>
                    <a:pt x="477" y="44"/>
                  </a:cubicBezTo>
                  <a:lnTo>
                    <a:pt x="96" y="318"/>
                  </a:lnTo>
                  <a:cubicBezTo>
                    <a:pt x="36" y="353"/>
                    <a:pt x="1" y="460"/>
                    <a:pt x="60" y="532"/>
                  </a:cubicBezTo>
                  <a:cubicBezTo>
                    <a:pt x="96" y="568"/>
                    <a:pt x="132" y="603"/>
                    <a:pt x="191" y="603"/>
                  </a:cubicBezTo>
                  <a:cubicBezTo>
                    <a:pt x="227" y="603"/>
                    <a:pt x="251" y="591"/>
                    <a:pt x="286" y="568"/>
                  </a:cubicBezTo>
                  <a:lnTo>
                    <a:pt x="667" y="294"/>
                  </a:lnTo>
                  <a:cubicBezTo>
                    <a:pt x="739" y="234"/>
                    <a:pt x="763" y="139"/>
                    <a:pt x="703" y="68"/>
                  </a:cubicBezTo>
                  <a:cubicBezTo>
                    <a:pt x="669" y="26"/>
                    <a:pt x="622" y="1"/>
                    <a:pt x="57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3"/>
            <p:cNvSpPr/>
            <p:nvPr/>
          </p:nvSpPr>
          <p:spPr>
            <a:xfrm>
              <a:off x="5214625" y="2699425"/>
              <a:ext cx="11925" cy="20700"/>
            </a:xfrm>
            <a:custGeom>
              <a:avLst/>
              <a:gdLst/>
              <a:ahLst/>
              <a:cxnLst/>
              <a:rect l="l" t="t" r="r" b="b"/>
              <a:pathLst>
                <a:path w="477" h="828" extrusionOk="0">
                  <a:moveTo>
                    <a:pt x="186" y="1"/>
                  </a:moveTo>
                  <a:cubicBezTo>
                    <a:pt x="172" y="1"/>
                    <a:pt x="158" y="3"/>
                    <a:pt x="143" y="6"/>
                  </a:cubicBezTo>
                  <a:cubicBezTo>
                    <a:pt x="60" y="18"/>
                    <a:pt x="1" y="113"/>
                    <a:pt x="24" y="197"/>
                  </a:cubicBezTo>
                  <a:lnTo>
                    <a:pt x="132" y="697"/>
                  </a:lnTo>
                  <a:cubicBezTo>
                    <a:pt x="143" y="768"/>
                    <a:pt x="227" y="828"/>
                    <a:pt x="298" y="828"/>
                  </a:cubicBezTo>
                  <a:lnTo>
                    <a:pt x="322" y="828"/>
                  </a:lnTo>
                  <a:cubicBezTo>
                    <a:pt x="417" y="816"/>
                    <a:pt x="477" y="721"/>
                    <a:pt x="441" y="637"/>
                  </a:cubicBezTo>
                  <a:lnTo>
                    <a:pt x="346" y="125"/>
                  </a:lnTo>
                  <a:cubicBezTo>
                    <a:pt x="326" y="55"/>
                    <a:pt x="263" y="1"/>
                    <a:pt x="18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3"/>
            <p:cNvSpPr/>
            <p:nvPr/>
          </p:nvSpPr>
          <p:spPr>
            <a:xfrm>
              <a:off x="5350350" y="2726600"/>
              <a:ext cx="17900" cy="19425"/>
            </a:xfrm>
            <a:custGeom>
              <a:avLst/>
              <a:gdLst/>
              <a:ahLst/>
              <a:cxnLst/>
              <a:rect l="l" t="t" r="r" b="b"/>
              <a:pathLst>
                <a:path w="716" h="777" extrusionOk="0">
                  <a:moveTo>
                    <a:pt x="193" y="0"/>
                  </a:moveTo>
                  <a:cubicBezTo>
                    <a:pt x="160" y="0"/>
                    <a:pt x="127" y="13"/>
                    <a:pt x="96" y="38"/>
                  </a:cubicBezTo>
                  <a:cubicBezTo>
                    <a:pt x="13" y="98"/>
                    <a:pt x="1" y="181"/>
                    <a:pt x="60" y="265"/>
                  </a:cubicBezTo>
                  <a:lnTo>
                    <a:pt x="406" y="717"/>
                  </a:lnTo>
                  <a:cubicBezTo>
                    <a:pt x="429" y="753"/>
                    <a:pt x="477" y="777"/>
                    <a:pt x="537" y="777"/>
                  </a:cubicBezTo>
                  <a:cubicBezTo>
                    <a:pt x="572" y="777"/>
                    <a:pt x="596" y="765"/>
                    <a:pt x="620" y="753"/>
                  </a:cubicBezTo>
                  <a:cubicBezTo>
                    <a:pt x="703" y="693"/>
                    <a:pt x="715" y="598"/>
                    <a:pt x="656" y="527"/>
                  </a:cubicBezTo>
                  <a:lnTo>
                    <a:pt x="310" y="62"/>
                  </a:lnTo>
                  <a:cubicBezTo>
                    <a:pt x="277" y="22"/>
                    <a:pt x="235" y="0"/>
                    <a:pt x="19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3"/>
            <p:cNvSpPr/>
            <p:nvPr/>
          </p:nvSpPr>
          <p:spPr>
            <a:xfrm>
              <a:off x="4943175" y="2833525"/>
              <a:ext cx="22925" cy="8350"/>
            </a:xfrm>
            <a:custGeom>
              <a:avLst/>
              <a:gdLst/>
              <a:ahLst/>
              <a:cxnLst/>
              <a:rect l="l" t="t" r="r" b="b"/>
              <a:pathLst>
                <a:path w="917" h="334" extrusionOk="0">
                  <a:moveTo>
                    <a:pt x="167" y="0"/>
                  </a:moveTo>
                  <a:cubicBezTo>
                    <a:pt x="83" y="0"/>
                    <a:pt x="0" y="71"/>
                    <a:pt x="0" y="167"/>
                  </a:cubicBezTo>
                  <a:cubicBezTo>
                    <a:pt x="0" y="250"/>
                    <a:pt x="83" y="333"/>
                    <a:pt x="167" y="333"/>
                  </a:cubicBezTo>
                  <a:lnTo>
                    <a:pt x="750" y="333"/>
                  </a:lnTo>
                  <a:cubicBezTo>
                    <a:pt x="834" y="333"/>
                    <a:pt x="917" y="250"/>
                    <a:pt x="917" y="167"/>
                  </a:cubicBezTo>
                  <a:cubicBezTo>
                    <a:pt x="917" y="71"/>
                    <a:pt x="845" y="0"/>
                    <a:pt x="75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3"/>
            <p:cNvSpPr/>
            <p:nvPr/>
          </p:nvSpPr>
          <p:spPr>
            <a:xfrm>
              <a:off x="4968775" y="2867150"/>
              <a:ext cx="21450" cy="8050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691" y="322"/>
                  </a:lnTo>
                  <a:cubicBezTo>
                    <a:pt x="786" y="322"/>
                    <a:pt x="857" y="250"/>
                    <a:pt x="857" y="155"/>
                  </a:cubicBezTo>
                  <a:cubicBezTo>
                    <a:pt x="857" y="72"/>
                    <a:pt x="786" y="0"/>
                    <a:pt x="69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3"/>
            <p:cNvSpPr/>
            <p:nvPr/>
          </p:nvSpPr>
          <p:spPr>
            <a:xfrm>
              <a:off x="4968175" y="2709275"/>
              <a:ext cx="249150" cy="229625"/>
            </a:xfrm>
            <a:custGeom>
              <a:avLst/>
              <a:gdLst/>
              <a:ahLst/>
              <a:cxnLst/>
              <a:rect l="l" t="t" r="r" b="b"/>
              <a:pathLst>
                <a:path w="9966" h="9185" extrusionOk="0">
                  <a:moveTo>
                    <a:pt x="3908" y="329"/>
                  </a:moveTo>
                  <a:cubicBezTo>
                    <a:pt x="3964" y="329"/>
                    <a:pt x="4023" y="332"/>
                    <a:pt x="4084" y="339"/>
                  </a:cubicBezTo>
                  <a:cubicBezTo>
                    <a:pt x="4382" y="374"/>
                    <a:pt x="4572" y="493"/>
                    <a:pt x="4679" y="672"/>
                  </a:cubicBezTo>
                  <a:cubicBezTo>
                    <a:pt x="4846" y="981"/>
                    <a:pt x="4679" y="1470"/>
                    <a:pt x="4560" y="1720"/>
                  </a:cubicBezTo>
                  <a:cubicBezTo>
                    <a:pt x="4013" y="1636"/>
                    <a:pt x="3441" y="1565"/>
                    <a:pt x="2905" y="1482"/>
                  </a:cubicBezTo>
                  <a:cubicBezTo>
                    <a:pt x="2917" y="1267"/>
                    <a:pt x="3001" y="803"/>
                    <a:pt x="3298" y="541"/>
                  </a:cubicBezTo>
                  <a:cubicBezTo>
                    <a:pt x="3454" y="395"/>
                    <a:pt x="3657" y="329"/>
                    <a:pt x="3908" y="329"/>
                  </a:cubicBezTo>
                  <a:close/>
                  <a:moveTo>
                    <a:pt x="7791" y="3374"/>
                  </a:moveTo>
                  <a:cubicBezTo>
                    <a:pt x="7878" y="3374"/>
                    <a:pt x="7979" y="3389"/>
                    <a:pt x="8096" y="3422"/>
                  </a:cubicBezTo>
                  <a:cubicBezTo>
                    <a:pt x="8799" y="3613"/>
                    <a:pt x="9466" y="4315"/>
                    <a:pt x="9442" y="4482"/>
                  </a:cubicBezTo>
                  <a:cubicBezTo>
                    <a:pt x="9401" y="4563"/>
                    <a:pt x="9059" y="4645"/>
                    <a:pt x="8641" y="4645"/>
                  </a:cubicBezTo>
                  <a:cubicBezTo>
                    <a:pt x="8324" y="4645"/>
                    <a:pt x="7963" y="4598"/>
                    <a:pt x="7656" y="4470"/>
                  </a:cubicBezTo>
                  <a:cubicBezTo>
                    <a:pt x="7084" y="4232"/>
                    <a:pt x="7204" y="3934"/>
                    <a:pt x="7239" y="3827"/>
                  </a:cubicBezTo>
                  <a:cubicBezTo>
                    <a:pt x="7278" y="3690"/>
                    <a:pt x="7382" y="3374"/>
                    <a:pt x="7791" y="3374"/>
                  </a:cubicBezTo>
                  <a:close/>
                  <a:moveTo>
                    <a:pt x="1465" y="1624"/>
                  </a:moveTo>
                  <a:cubicBezTo>
                    <a:pt x="3965" y="1946"/>
                    <a:pt x="6703" y="2363"/>
                    <a:pt x="6942" y="2517"/>
                  </a:cubicBezTo>
                  <a:cubicBezTo>
                    <a:pt x="7073" y="2636"/>
                    <a:pt x="7049" y="3232"/>
                    <a:pt x="6930" y="3708"/>
                  </a:cubicBezTo>
                  <a:cubicBezTo>
                    <a:pt x="6906" y="3744"/>
                    <a:pt x="6894" y="3815"/>
                    <a:pt x="6894" y="3851"/>
                  </a:cubicBezTo>
                  <a:lnTo>
                    <a:pt x="3191" y="4958"/>
                  </a:lnTo>
                  <a:lnTo>
                    <a:pt x="3155" y="4958"/>
                  </a:lnTo>
                  <a:lnTo>
                    <a:pt x="3143" y="4970"/>
                  </a:lnTo>
                  <a:lnTo>
                    <a:pt x="3132" y="4982"/>
                  </a:lnTo>
                  <a:cubicBezTo>
                    <a:pt x="3001" y="5089"/>
                    <a:pt x="2834" y="5446"/>
                    <a:pt x="2620" y="6030"/>
                  </a:cubicBezTo>
                  <a:cubicBezTo>
                    <a:pt x="1608" y="5601"/>
                    <a:pt x="524" y="5065"/>
                    <a:pt x="357" y="4863"/>
                  </a:cubicBezTo>
                  <a:cubicBezTo>
                    <a:pt x="417" y="4589"/>
                    <a:pt x="1048" y="2803"/>
                    <a:pt x="1465" y="1624"/>
                  </a:cubicBezTo>
                  <a:close/>
                  <a:moveTo>
                    <a:pt x="6942" y="4184"/>
                  </a:moveTo>
                  <a:cubicBezTo>
                    <a:pt x="6965" y="4268"/>
                    <a:pt x="7013" y="4363"/>
                    <a:pt x="7084" y="4434"/>
                  </a:cubicBezTo>
                  <a:cubicBezTo>
                    <a:pt x="7180" y="4553"/>
                    <a:pt x="7299" y="4637"/>
                    <a:pt x="7442" y="4708"/>
                  </a:cubicBezTo>
                  <a:cubicBezTo>
                    <a:pt x="7846" y="4922"/>
                    <a:pt x="8239" y="5208"/>
                    <a:pt x="8311" y="5339"/>
                  </a:cubicBezTo>
                  <a:cubicBezTo>
                    <a:pt x="7977" y="5518"/>
                    <a:pt x="6251" y="5934"/>
                    <a:pt x="4620" y="6268"/>
                  </a:cubicBezTo>
                  <a:cubicBezTo>
                    <a:pt x="4441" y="5970"/>
                    <a:pt x="3977" y="5446"/>
                    <a:pt x="3655" y="5161"/>
                  </a:cubicBezTo>
                  <a:lnTo>
                    <a:pt x="6942" y="4184"/>
                  </a:lnTo>
                  <a:close/>
                  <a:moveTo>
                    <a:pt x="3286" y="5303"/>
                  </a:moveTo>
                  <a:cubicBezTo>
                    <a:pt x="3560" y="5458"/>
                    <a:pt x="4322" y="6315"/>
                    <a:pt x="4358" y="6494"/>
                  </a:cubicBezTo>
                  <a:cubicBezTo>
                    <a:pt x="4394" y="6625"/>
                    <a:pt x="4382" y="7125"/>
                    <a:pt x="4358" y="7506"/>
                  </a:cubicBezTo>
                  <a:cubicBezTo>
                    <a:pt x="4156" y="7518"/>
                    <a:pt x="3965" y="7530"/>
                    <a:pt x="3786" y="7542"/>
                  </a:cubicBezTo>
                  <a:lnTo>
                    <a:pt x="2905" y="6232"/>
                  </a:lnTo>
                  <a:cubicBezTo>
                    <a:pt x="3036" y="5863"/>
                    <a:pt x="3203" y="5446"/>
                    <a:pt x="3286" y="5303"/>
                  </a:cubicBezTo>
                  <a:close/>
                  <a:moveTo>
                    <a:pt x="8311" y="5708"/>
                  </a:moveTo>
                  <a:lnTo>
                    <a:pt x="8311" y="5708"/>
                  </a:lnTo>
                  <a:cubicBezTo>
                    <a:pt x="8275" y="6470"/>
                    <a:pt x="8216" y="7482"/>
                    <a:pt x="8180" y="7697"/>
                  </a:cubicBezTo>
                  <a:cubicBezTo>
                    <a:pt x="8061" y="7828"/>
                    <a:pt x="7227" y="8054"/>
                    <a:pt x="6489" y="8197"/>
                  </a:cubicBezTo>
                  <a:cubicBezTo>
                    <a:pt x="6465" y="8185"/>
                    <a:pt x="6453" y="8173"/>
                    <a:pt x="6418" y="8149"/>
                  </a:cubicBezTo>
                  <a:cubicBezTo>
                    <a:pt x="5989" y="7875"/>
                    <a:pt x="5549" y="7613"/>
                    <a:pt x="4929" y="7542"/>
                  </a:cubicBezTo>
                  <a:cubicBezTo>
                    <a:pt x="4858" y="7530"/>
                    <a:pt x="4787" y="7530"/>
                    <a:pt x="4703" y="7530"/>
                  </a:cubicBezTo>
                  <a:cubicBezTo>
                    <a:pt x="4727" y="7292"/>
                    <a:pt x="4727" y="6863"/>
                    <a:pt x="4703" y="6601"/>
                  </a:cubicBezTo>
                  <a:cubicBezTo>
                    <a:pt x="6930" y="6161"/>
                    <a:pt x="7894" y="5887"/>
                    <a:pt x="8311" y="5708"/>
                  </a:cubicBezTo>
                  <a:close/>
                  <a:moveTo>
                    <a:pt x="3922" y="1"/>
                  </a:moveTo>
                  <a:cubicBezTo>
                    <a:pt x="3600" y="1"/>
                    <a:pt x="3320" y="108"/>
                    <a:pt x="3096" y="303"/>
                  </a:cubicBezTo>
                  <a:cubicBezTo>
                    <a:pt x="2727" y="636"/>
                    <a:pt x="2620" y="1160"/>
                    <a:pt x="2596" y="1446"/>
                  </a:cubicBezTo>
                  <a:cubicBezTo>
                    <a:pt x="2131" y="1386"/>
                    <a:pt x="1715" y="1327"/>
                    <a:pt x="1393" y="1279"/>
                  </a:cubicBezTo>
                  <a:cubicBezTo>
                    <a:pt x="1385" y="1278"/>
                    <a:pt x="1376" y="1277"/>
                    <a:pt x="1368" y="1277"/>
                  </a:cubicBezTo>
                  <a:cubicBezTo>
                    <a:pt x="1296" y="1277"/>
                    <a:pt x="1236" y="1322"/>
                    <a:pt x="1215" y="1386"/>
                  </a:cubicBezTo>
                  <a:cubicBezTo>
                    <a:pt x="1012" y="1922"/>
                    <a:pt x="60" y="4601"/>
                    <a:pt x="36" y="4899"/>
                  </a:cubicBezTo>
                  <a:cubicBezTo>
                    <a:pt x="36" y="5006"/>
                    <a:pt x="0" y="5303"/>
                    <a:pt x="2620" y="6399"/>
                  </a:cubicBezTo>
                  <a:lnTo>
                    <a:pt x="3441" y="7625"/>
                  </a:lnTo>
                  <a:cubicBezTo>
                    <a:pt x="2739" y="7804"/>
                    <a:pt x="2358" y="8113"/>
                    <a:pt x="2346" y="8125"/>
                  </a:cubicBezTo>
                  <a:cubicBezTo>
                    <a:pt x="2262" y="8185"/>
                    <a:pt x="2262" y="8292"/>
                    <a:pt x="2322" y="8351"/>
                  </a:cubicBezTo>
                  <a:cubicBezTo>
                    <a:pt x="2353" y="8389"/>
                    <a:pt x="2397" y="8407"/>
                    <a:pt x="2441" y="8407"/>
                  </a:cubicBezTo>
                  <a:cubicBezTo>
                    <a:pt x="2480" y="8407"/>
                    <a:pt x="2520" y="8392"/>
                    <a:pt x="2548" y="8363"/>
                  </a:cubicBezTo>
                  <a:cubicBezTo>
                    <a:pt x="2559" y="8363"/>
                    <a:pt x="3178" y="7827"/>
                    <a:pt x="4344" y="7827"/>
                  </a:cubicBezTo>
                  <a:cubicBezTo>
                    <a:pt x="4512" y="7827"/>
                    <a:pt x="4691" y="7838"/>
                    <a:pt x="4882" y="7863"/>
                  </a:cubicBezTo>
                  <a:cubicBezTo>
                    <a:pt x="5453" y="7935"/>
                    <a:pt x="5822" y="8161"/>
                    <a:pt x="6251" y="8411"/>
                  </a:cubicBezTo>
                  <a:cubicBezTo>
                    <a:pt x="6870" y="8780"/>
                    <a:pt x="7549" y="9185"/>
                    <a:pt x="8906" y="9185"/>
                  </a:cubicBezTo>
                  <a:cubicBezTo>
                    <a:pt x="9168" y="9185"/>
                    <a:pt x="9466" y="9173"/>
                    <a:pt x="9811" y="9125"/>
                  </a:cubicBezTo>
                  <a:cubicBezTo>
                    <a:pt x="9906" y="9113"/>
                    <a:pt x="9966" y="9030"/>
                    <a:pt x="9966" y="8947"/>
                  </a:cubicBezTo>
                  <a:cubicBezTo>
                    <a:pt x="9942" y="8875"/>
                    <a:pt x="9859" y="8804"/>
                    <a:pt x="9763" y="8804"/>
                  </a:cubicBezTo>
                  <a:cubicBezTo>
                    <a:pt x="9435" y="8842"/>
                    <a:pt x="9141" y="8859"/>
                    <a:pt x="8876" y="8859"/>
                  </a:cubicBezTo>
                  <a:cubicBezTo>
                    <a:pt x="7969" y="8859"/>
                    <a:pt x="7400" y="8660"/>
                    <a:pt x="6930" y="8411"/>
                  </a:cubicBezTo>
                  <a:cubicBezTo>
                    <a:pt x="7906" y="8197"/>
                    <a:pt x="8430" y="7970"/>
                    <a:pt x="8489" y="7756"/>
                  </a:cubicBezTo>
                  <a:cubicBezTo>
                    <a:pt x="8561" y="7470"/>
                    <a:pt x="8632" y="5613"/>
                    <a:pt x="8656" y="5399"/>
                  </a:cubicBezTo>
                  <a:cubicBezTo>
                    <a:pt x="8668" y="5256"/>
                    <a:pt x="8549" y="5089"/>
                    <a:pt x="8370" y="4922"/>
                  </a:cubicBezTo>
                  <a:lnTo>
                    <a:pt x="8370" y="4922"/>
                  </a:lnTo>
                  <a:cubicBezTo>
                    <a:pt x="8477" y="4934"/>
                    <a:pt x="8597" y="4934"/>
                    <a:pt x="8692" y="4934"/>
                  </a:cubicBezTo>
                  <a:cubicBezTo>
                    <a:pt x="8930" y="4934"/>
                    <a:pt x="9168" y="4911"/>
                    <a:pt x="9335" y="4863"/>
                  </a:cubicBezTo>
                  <a:cubicBezTo>
                    <a:pt x="9585" y="4791"/>
                    <a:pt x="9740" y="4684"/>
                    <a:pt x="9763" y="4530"/>
                  </a:cubicBezTo>
                  <a:cubicBezTo>
                    <a:pt x="9871" y="4065"/>
                    <a:pt x="8954" y="3291"/>
                    <a:pt x="8216" y="3101"/>
                  </a:cubicBezTo>
                  <a:cubicBezTo>
                    <a:pt x="8077" y="3061"/>
                    <a:pt x="7945" y="3040"/>
                    <a:pt x="7821" y="3040"/>
                  </a:cubicBezTo>
                  <a:cubicBezTo>
                    <a:pt x="7647" y="3040"/>
                    <a:pt x="7490" y="3082"/>
                    <a:pt x="7358" y="3172"/>
                  </a:cubicBezTo>
                  <a:cubicBezTo>
                    <a:pt x="7382" y="2827"/>
                    <a:pt x="7358" y="2458"/>
                    <a:pt x="7180" y="2291"/>
                  </a:cubicBezTo>
                  <a:cubicBezTo>
                    <a:pt x="7025" y="2160"/>
                    <a:pt x="6061" y="1958"/>
                    <a:pt x="4906" y="1791"/>
                  </a:cubicBezTo>
                  <a:cubicBezTo>
                    <a:pt x="5025" y="1493"/>
                    <a:pt x="5203" y="934"/>
                    <a:pt x="4977" y="517"/>
                  </a:cubicBezTo>
                  <a:cubicBezTo>
                    <a:pt x="4822" y="243"/>
                    <a:pt x="4548" y="77"/>
                    <a:pt x="4144" y="17"/>
                  </a:cubicBezTo>
                  <a:cubicBezTo>
                    <a:pt x="4068" y="6"/>
                    <a:pt x="3994" y="1"/>
                    <a:pt x="392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3"/>
            <p:cNvSpPr/>
            <p:nvPr/>
          </p:nvSpPr>
          <p:spPr>
            <a:xfrm>
              <a:off x="5259875" y="2971175"/>
              <a:ext cx="25925" cy="11500"/>
            </a:xfrm>
            <a:custGeom>
              <a:avLst/>
              <a:gdLst/>
              <a:ahLst/>
              <a:cxnLst/>
              <a:rect l="l" t="t" r="r" b="b"/>
              <a:pathLst>
                <a:path w="1037" h="460" extrusionOk="0">
                  <a:moveTo>
                    <a:pt x="166" y="1"/>
                  </a:moveTo>
                  <a:cubicBezTo>
                    <a:pt x="93" y="1"/>
                    <a:pt x="34" y="45"/>
                    <a:pt x="24" y="114"/>
                  </a:cubicBezTo>
                  <a:cubicBezTo>
                    <a:pt x="0" y="209"/>
                    <a:pt x="48" y="304"/>
                    <a:pt x="143" y="316"/>
                  </a:cubicBezTo>
                  <a:lnTo>
                    <a:pt x="822" y="459"/>
                  </a:lnTo>
                  <a:lnTo>
                    <a:pt x="858" y="459"/>
                  </a:lnTo>
                  <a:cubicBezTo>
                    <a:pt x="929" y="459"/>
                    <a:pt x="989" y="411"/>
                    <a:pt x="1012" y="328"/>
                  </a:cubicBezTo>
                  <a:cubicBezTo>
                    <a:pt x="1036" y="257"/>
                    <a:pt x="989" y="161"/>
                    <a:pt x="893" y="150"/>
                  </a:cubicBezTo>
                  <a:lnTo>
                    <a:pt x="215" y="7"/>
                  </a:lnTo>
                  <a:cubicBezTo>
                    <a:pt x="198" y="2"/>
                    <a:pt x="182" y="1"/>
                    <a:pt x="16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3"/>
            <p:cNvSpPr/>
            <p:nvPr/>
          </p:nvSpPr>
          <p:spPr>
            <a:xfrm>
              <a:off x="5484000" y="2977650"/>
              <a:ext cx="19075" cy="10675"/>
            </a:xfrm>
            <a:custGeom>
              <a:avLst/>
              <a:gdLst/>
              <a:ahLst/>
              <a:cxnLst/>
              <a:rect l="l" t="t" r="r" b="b"/>
              <a:pathLst>
                <a:path w="763" h="427" extrusionOk="0">
                  <a:moveTo>
                    <a:pt x="176" y="0"/>
                  </a:moveTo>
                  <a:cubicBezTo>
                    <a:pt x="100" y="0"/>
                    <a:pt x="34" y="60"/>
                    <a:pt x="25" y="129"/>
                  </a:cubicBezTo>
                  <a:cubicBezTo>
                    <a:pt x="1" y="212"/>
                    <a:pt x="60" y="307"/>
                    <a:pt x="144" y="319"/>
                  </a:cubicBezTo>
                  <a:lnTo>
                    <a:pt x="548" y="426"/>
                  </a:lnTo>
                  <a:lnTo>
                    <a:pt x="596" y="426"/>
                  </a:lnTo>
                  <a:cubicBezTo>
                    <a:pt x="668" y="426"/>
                    <a:pt x="727" y="379"/>
                    <a:pt x="751" y="307"/>
                  </a:cubicBezTo>
                  <a:cubicBezTo>
                    <a:pt x="763" y="236"/>
                    <a:pt x="703" y="141"/>
                    <a:pt x="620" y="117"/>
                  </a:cubicBezTo>
                  <a:lnTo>
                    <a:pt x="227" y="10"/>
                  </a:lnTo>
                  <a:cubicBezTo>
                    <a:pt x="210" y="3"/>
                    <a:pt x="192" y="0"/>
                    <a:pt x="1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5509900" y="2956750"/>
              <a:ext cx="19975" cy="8050"/>
            </a:xfrm>
            <a:custGeom>
              <a:avLst/>
              <a:gdLst/>
              <a:ahLst/>
              <a:cxnLst/>
              <a:rect l="l" t="t" r="r" b="b"/>
              <a:pathLst>
                <a:path w="799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632" y="322"/>
                  </a:lnTo>
                  <a:cubicBezTo>
                    <a:pt x="715" y="322"/>
                    <a:pt x="786" y="250"/>
                    <a:pt x="786" y="167"/>
                  </a:cubicBezTo>
                  <a:cubicBezTo>
                    <a:pt x="798" y="72"/>
                    <a:pt x="715" y="0"/>
                    <a:pt x="63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5208975" y="2827825"/>
              <a:ext cx="95575" cy="86375"/>
            </a:xfrm>
            <a:custGeom>
              <a:avLst/>
              <a:gdLst/>
              <a:ahLst/>
              <a:cxnLst/>
              <a:rect l="l" t="t" r="r" b="b"/>
              <a:pathLst>
                <a:path w="3823" h="3455" extrusionOk="0">
                  <a:moveTo>
                    <a:pt x="2965" y="895"/>
                  </a:moveTo>
                  <a:lnTo>
                    <a:pt x="2965" y="895"/>
                  </a:lnTo>
                  <a:cubicBezTo>
                    <a:pt x="2953" y="1240"/>
                    <a:pt x="2715" y="1645"/>
                    <a:pt x="2251" y="2062"/>
                  </a:cubicBezTo>
                  <a:cubicBezTo>
                    <a:pt x="2084" y="2204"/>
                    <a:pt x="1953" y="2312"/>
                    <a:pt x="1810" y="2419"/>
                  </a:cubicBezTo>
                  <a:cubicBezTo>
                    <a:pt x="2310" y="1954"/>
                    <a:pt x="2751" y="1347"/>
                    <a:pt x="2965" y="895"/>
                  </a:cubicBezTo>
                  <a:close/>
                  <a:moveTo>
                    <a:pt x="2632" y="347"/>
                  </a:moveTo>
                  <a:cubicBezTo>
                    <a:pt x="2679" y="347"/>
                    <a:pt x="2727" y="359"/>
                    <a:pt x="2775" y="395"/>
                  </a:cubicBezTo>
                  <a:cubicBezTo>
                    <a:pt x="2810" y="633"/>
                    <a:pt x="2096" y="1847"/>
                    <a:pt x="1227" y="2455"/>
                  </a:cubicBezTo>
                  <a:cubicBezTo>
                    <a:pt x="1037" y="2584"/>
                    <a:pt x="796" y="2726"/>
                    <a:pt x="597" y="2726"/>
                  </a:cubicBezTo>
                  <a:cubicBezTo>
                    <a:pt x="522" y="2726"/>
                    <a:pt x="452" y="2706"/>
                    <a:pt x="393" y="2657"/>
                  </a:cubicBezTo>
                  <a:cubicBezTo>
                    <a:pt x="298" y="2597"/>
                    <a:pt x="298" y="2550"/>
                    <a:pt x="298" y="2538"/>
                  </a:cubicBezTo>
                  <a:cubicBezTo>
                    <a:pt x="310" y="2359"/>
                    <a:pt x="667" y="2050"/>
                    <a:pt x="1001" y="1776"/>
                  </a:cubicBezTo>
                  <a:cubicBezTo>
                    <a:pt x="1191" y="1609"/>
                    <a:pt x="1405" y="1431"/>
                    <a:pt x="1584" y="1252"/>
                  </a:cubicBezTo>
                  <a:lnTo>
                    <a:pt x="1893" y="942"/>
                  </a:lnTo>
                  <a:cubicBezTo>
                    <a:pt x="2298" y="526"/>
                    <a:pt x="2489" y="347"/>
                    <a:pt x="2632" y="347"/>
                  </a:cubicBezTo>
                  <a:close/>
                  <a:moveTo>
                    <a:pt x="2686" y="1"/>
                  </a:moveTo>
                  <a:cubicBezTo>
                    <a:pt x="2372" y="1"/>
                    <a:pt x="2074" y="304"/>
                    <a:pt x="1703" y="692"/>
                  </a:cubicBezTo>
                  <a:cubicBezTo>
                    <a:pt x="1608" y="788"/>
                    <a:pt x="1501" y="895"/>
                    <a:pt x="1382" y="1002"/>
                  </a:cubicBezTo>
                  <a:cubicBezTo>
                    <a:pt x="1203" y="1181"/>
                    <a:pt x="1012" y="1347"/>
                    <a:pt x="822" y="1502"/>
                  </a:cubicBezTo>
                  <a:cubicBezTo>
                    <a:pt x="358" y="1895"/>
                    <a:pt x="0" y="2193"/>
                    <a:pt x="12" y="2538"/>
                  </a:cubicBezTo>
                  <a:cubicBezTo>
                    <a:pt x="12" y="2669"/>
                    <a:pt x="96" y="2788"/>
                    <a:pt x="215" y="2895"/>
                  </a:cubicBezTo>
                  <a:cubicBezTo>
                    <a:pt x="239" y="2919"/>
                    <a:pt x="346" y="3026"/>
                    <a:pt x="524" y="3086"/>
                  </a:cubicBezTo>
                  <a:cubicBezTo>
                    <a:pt x="453" y="3133"/>
                    <a:pt x="405" y="3169"/>
                    <a:pt x="393" y="3169"/>
                  </a:cubicBezTo>
                  <a:cubicBezTo>
                    <a:pt x="310" y="3228"/>
                    <a:pt x="298" y="3324"/>
                    <a:pt x="358" y="3395"/>
                  </a:cubicBezTo>
                  <a:cubicBezTo>
                    <a:pt x="393" y="3443"/>
                    <a:pt x="429" y="3455"/>
                    <a:pt x="489" y="3455"/>
                  </a:cubicBezTo>
                  <a:cubicBezTo>
                    <a:pt x="524" y="3455"/>
                    <a:pt x="548" y="3443"/>
                    <a:pt x="584" y="3431"/>
                  </a:cubicBezTo>
                  <a:cubicBezTo>
                    <a:pt x="584" y="3431"/>
                    <a:pt x="786" y="3276"/>
                    <a:pt x="1167" y="3086"/>
                  </a:cubicBezTo>
                  <a:cubicBezTo>
                    <a:pt x="1358" y="3038"/>
                    <a:pt x="1596" y="2943"/>
                    <a:pt x="1846" y="2776"/>
                  </a:cubicBezTo>
                  <a:cubicBezTo>
                    <a:pt x="2155" y="2645"/>
                    <a:pt x="2394" y="2609"/>
                    <a:pt x="2620" y="2585"/>
                  </a:cubicBezTo>
                  <a:cubicBezTo>
                    <a:pt x="2977" y="2538"/>
                    <a:pt x="3322" y="2490"/>
                    <a:pt x="3763" y="2026"/>
                  </a:cubicBezTo>
                  <a:cubicBezTo>
                    <a:pt x="3822" y="1966"/>
                    <a:pt x="3822" y="1871"/>
                    <a:pt x="3763" y="1812"/>
                  </a:cubicBezTo>
                  <a:cubicBezTo>
                    <a:pt x="3733" y="1782"/>
                    <a:pt x="3694" y="1767"/>
                    <a:pt x="3656" y="1767"/>
                  </a:cubicBezTo>
                  <a:cubicBezTo>
                    <a:pt x="3617" y="1767"/>
                    <a:pt x="3578" y="1782"/>
                    <a:pt x="3548" y="1812"/>
                  </a:cubicBezTo>
                  <a:cubicBezTo>
                    <a:pt x="3167" y="2181"/>
                    <a:pt x="2917" y="2228"/>
                    <a:pt x="2596" y="2252"/>
                  </a:cubicBezTo>
                  <a:cubicBezTo>
                    <a:pt x="2560" y="2252"/>
                    <a:pt x="2536" y="2264"/>
                    <a:pt x="2501" y="2264"/>
                  </a:cubicBezTo>
                  <a:cubicBezTo>
                    <a:pt x="3025" y="1788"/>
                    <a:pt x="3310" y="1312"/>
                    <a:pt x="3310" y="871"/>
                  </a:cubicBezTo>
                  <a:cubicBezTo>
                    <a:pt x="3310" y="514"/>
                    <a:pt x="3144" y="276"/>
                    <a:pt x="3072" y="180"/>
                  </a:cubicBezTo>
                  <a:cubicBezTo>
                    <a:pt x="3072" y="169"/>
                    <a:pt x="3048" y="169"/>
                    <a:pt x="3048" y="157"/>
                  </a:cubicBezTo>
                  <a:lnTo>
                    <a:pt x="3036" y="145"/>
                  </a:lnTo>
                  <a:lnTo>
                    <a:pt x="3025" y="121"/>
                  </a:lnTo>
                  <a:cubicBezTo>
                    <a:pt x="2908" y="38"/>
                    <a:pt x="2796" y="1"/>
                    <a:pt x="268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5288750" y="2654900"/>
              <a:ext cx="418225" cy="336400"/>
            </a:xfrm>
            <a:custGeom>
              <a:avLst/>
              <a:gdLst/>
              <a:ahLst/>
              <a:cxnLst/>
              <a:rect l="l" t="t" r="r" b="b"/>
              <a:pathLst>
                <a:path w="16729" h="13456" extrusionOk="0">
                  <a:moveTo>
                    <a:pt x="14597" y="299"/>
                  </a:moveTo>
                  <a:cubicBezTo>
                    <a:pt x="14550" y="370"/>
                    <a:pt x="14407" y="597"/>
                    <a:pt x="13776" y="1073"/>
                  </a:cubicBezTo>
                  <a:cubicBezTo>
                    <a:pt x="13490" y="1299"/>
                    <a:pt x="12978" y="1752"/>
                    <a:pt x="12383" y="2275"/>
                  </a:cubicBezTo>
                  <a:cubicBezTo>
                    <a:pt x="11609" y="2966"/>
                    <a:pt x="10728" y="3740"/>
                    <a:pt x="10192" y="4133"/>
                  </a:cubicBezTo>
                  <a:cubicBezTo>
                    <a:pt x="9818" y="4416"/>
                    <a:pt x="9405" y="4523"/>
                    <a:pt x="9070" y="4523"/>
                  </a:cubicBezTo>
                  <a:cubicBezTo>
                    <a:pt x="8828" y="4523"/>
                    <a:pt x="8628" y="4468"/>
                    <a:pt x="8513" y="4383"/>
                  </a:cubicBezTo>
                  <a:cubicBezTo>
                    <a:pt x="8394" y="4288"/>
                    <a:pt x="8406" y="4204"/>
                    <a:pt x="8418" y="4133"/>
                  </a:cubicBezTo>
                  <a:cubicBezTo>
                    <a:pt x="8466" y="4002"/>
                    <a:pt x="8549" y="3954"/>
                    <a:pt x="8870" y="3799"/>
                  </a:cubicBezTo>
                  <a:cubicBezTo>
                    <a:pt x="9287" y="3573"/>
                    <a:pt x="9978" y="3216"/>
                    <a:pt x="11145" y="2228"/>
                  </a:cubicBezTo>
                  <a:cubicBezTo>
                    <a:pt x="12978" y="704"/>
                    <a:pt x="14264" y="299"/>
                    <a:pt x="14597" y="299"/>
                  </a:cubicBezTo>
                  <a:close/>
                  <a:moveTo>
                    <a:pt x="14169" y="1204"/>
                  </a:moveTo>
                  <a:lnTo>
                    <a:pt x="14169" y="1204"/>
                  </a:lnTo>
                  <a:cubicBezTo>
                    <a:pt x="14121" y="1263"/>
                    <a:pt x="14062" y="1323"/>
                    <a:pt x="14014" y="1382"/>
                  </a:cubicBezTo>
                  <a:cubicBezTo>
                    <a:pt x="13633" y="1799"/>
                    <a:pt x="13371" y="2264"/>
                    <a:pt x="13050" y="2859"/>
                  </a:cubicBezTo>
                  <a:cubicBezTo>
                    <a:pt x="12919" y="3109"/>
                    <a:pt x="12764" y="3371"/>
                    <a:pt x="12597" y="3645"/>
                  </a:cubicBezTo>
                  <a:cubicBezTo>
                    <a:pt x="12121" y="4466"/>
                    <a:pt x="11228" y="5192"/>
                    <a:pt x="11025" y="5359"/>
                  </a:cubicBezTo>
                  <a:cubicBezTo>
                    <a:pt x="10855" y="5339"/>
                    <a:pt x="10688" y="5331"/>
                    <a:pt x="10527" y="5331"/>
                  </a:cubicBezTo>
                  <a:cubicBezTo>
                    <a:pt x="10395" y="5331"/>
                    <a:pt x="10267" y="5337"/>
                    <a:pt x="10144" y="5347"/>
                  </a:cubicBezTo>
                  <a:lnTo>
                    <a:pt x="9835" y="5383"/>
                  </a:lnTo>
                  <a:cubicBezTo>
                    <a:pt x="9597" y="5300"/>
                    <a:pt x="9299" y="5061"/>
                    <a:pt x="9061" y="4859"/>
                  </a:cubicBezTo>
                  <a:cubicBezTo>
                    <a:pt x="9478" y="4859"/>
                    <a:pt x="9954" y="4716"/>
                    <a:pt x="10383" y="4407"/>
                  </a:cubicBezTo>
                  <a:cubicBezTo>
                    <a:pt x="10930" y="4002"/>
                    <a:pt x="11811" y="3216"/>
                    <a:pt x="12597" y="2537"/>
                  </a:cubicBezTo>
                  <a:cubicBezTo>
                    <a:pt x="13169" y="2025"/>
                    <a:pt x="13704" y="1549"/>
                    <a:pt x="13990" y="1347"/>
                  </a:cubicBezTo>
                  <a:lnTo>
                    <a:pt x="14169" y="1204"/>
                  </a:lnTo>
                  <a:close/>
                  <a:moveTo>
                    <a:pt x="14249" y="3916"/>
                  </a:moveTo>
                  <a:cubicBezTo>
                    <a:pt x="14311" y="3916"/>
                    <a:pt x="14357" y="3920"/>
                    <a:pt x="14383" y="3930"/>
                  </a:cubicBezTo>
                  <a:cubicBezTo>
                    <a:pt x="14443" y="4002"/>
                    <a:pt x="14585" y="4264"/>
                    <a:pt x="14669" y="4454"/>
                  </a:cubicBezTo>
                  <a:cubicBezTo>
                    <a:pt x="14835" y="4776"/>
                    <a:pt x="15014" y="5169"/>
                    <a:pt x="15205" y="5383"/>
                  </a:cubicBezTo>
                  <a:cubicBezTo>
                    <a:pt x="15478" y="5704"/>
                    <a:pt x="15550" y="5907"/>
                    <a:pt x="15514" y="6002"/>
                  </a:cubicBezTo>
                  <a:cubicBezTo>
                    <a:pt x="15514" y="6014"/>
                    <a:pt x="15502" y="6073"/>
                    <a:pt x="15359" y="6121"/>
                  </a:cubicBezTo>
                  <a:cubicBezTo>
                    <a:pt x="15231" y="6162"/>
                    <a:pt x="15115" y="6175"/>
                    <a:pt x="14992" y="6175"/>
                  </a:cubicBezTo>
                  <a:cubicBezTo>
                    <a:pt x="14899" y="6175"/>
                    <a:pt x="14801" y="6167"/>
                    <a:pt x="14693" y="6157"/>
                  </a:cubicBezTo>
                  <a:cubicBezTo>
                    <a:pt x="14605" y="6152"/>
                    <a:pt x="14510" y="6147"/>
                    <a:pt x="14407" y="6147"/>
                  </a:cubicBezTo>
                  <a:cubicBezTo>
                    <a:pt x="14258" y="6147"/>
                    <a:pt x="14095" y="6157"/>
                    <a:pt x="13919" y="6193"/>
                  </a:cubicBezTo>
                  <a:cubicBezTo>
                    <a:pt x="13692" y="6240"/>
                    <a:pt x="13442" y="6324"/>
                    <a:pt x="13300" y="6383"/>
                  </a:cubicBezTo>
                  <a:cubicBezTo>
                    <a:pt x="13288" y="6335"/>
                    <a:pt x="13264" y="6300"/>
                    <a:pt x="13240" y="6264"/>
                  </a:cubicBezTo>
                  <a:cubicBezTo>
                    <a:pt x="12966" y="5859"/>
                    <a:pt x="12216" y="5550"/>
                    <a:pt x="11418" y="5419"/>
                  </a:cubicBezTo>
                  <a:cubicBezTo>
                    <a:pt x="11740" y="5145"/>
                    <a:pt x="12228" y="4704"/>
                    <a:pt x="12609" y="4168"/>
                  </a:cubicBezTo>
                  <a:cubicBezTo>
                    <a:pt x="13233" y="4030"/>
                    <a:pt x="13940" y="3916"/>
                    <a:pt x="14249" y="3916"/>
                  </a:cubicBezTo>
                  <a:close/>
                  <a:moveTo>
                    <a:pt x="6739" y="4430"/>
                  </a:moveTo>
                  <a:cubicBezTo>
                    <a:pt x="7096" y="4430"/>
                    <a:pt x="7382" y="4538"/>
                    <a:pt x="7454" y="4716"/>
                  </a:cubicBezTo>
                  <a:cubicBezTo>
                    <a:pt x="7513" y="4871"/>
                    <a:pt x="7418" y="5085"/>
                    <a:pt x="7180" y="5359"/>
                  </a:cubicBezTo>
                  <a:cubicBezTo>
                    <a:pt x="6649" y="5954"/>
                    <a:pt x="5673" y="6454"/>
                    <a:pt x="5105" y="6454"/>
                  </a:cubicBezTo>
                  <a:cubicBezTo>
                    <a:pt x="5036" y="6454"/>
                    <a:pt x="4973" y="6446"/>
                    <a:pt x="4918" y="6431"/>
                  </a:cubicBezTo>
                  <a:cubicBezTo>
                    <a:pt x="4787" y="6383"/>
                    <a:pt x="4715" y="6300"/>
                    <a:pt x="4679" y="6145"/>
                  </a:cubicBezTo>
                  <a:cubicBezTo>
                    <a:pt x="4560" y="5347"/>
                    <a:pt x="5299" y="4752"/>
                    <a:pt x="6084" y="4526"/>
                  </a:cubicBezTo>
                  <a:cubicBezTo>
                    <a:pt x="6311" y="4466"/>
                    <a:pt x="6525" y="4430"/>
                    <a:pt x="6739" y="4430"/>
                  </a:cubicBezTo>
                  <a:close/>
                  <a:moveTo>
                    <a:pt x="7692" y="5181"/>
                  </a:moveTo>
                  <a:cubicBezTo>
                    <a:pt x="7704" y="5240"/>
                    <a:pt x="7704" y="5288"/>
                    <a:pt x="7704" y="5347"/>
                  </a:cubicBezTo>
                  <a:cubicBezTo>
                    <a:pt x="7680" y="5692"/>
                    <a:pt x="7358" y="6062"/>
                    <a:pt x="6811" y="6407"/>
                  </a:cubicBezTo>
                  <a:cubicBezTo>
                    <a:pt x="6317" y="6703"/>
                    <a:pt x="5891" y="6864"/>
                    <a:pt x="5548" y="6864"/>
                  </a:cubicBezTo>
                  <a:cubicBezTo>
                    <a:pt x="5436" y="6864"/>
                    <a:pt x="5333" y="6847"/>
                    <a:pt x="5239" y="6812"/>
                  </a:cubicBezTo>
                  <a:lnTo>
                    <a:pt x="5144" y="6776"/>
                  </a:lnTo>
                  <a:cubicBezTo>
                    <a:pt x="5858" y="6740"/>
                    <a:pt x="6882" y="6181"/>
                    <a:pt x="7418" y="5585"/>
                  </a:cubicBezTo>
                  <a:cubicBezTo>
                    <a:pt x="7561" y="5431"/>
                    <a:pt x="7632" y="5300"/>
                    <a:pt x="7692" y="5181"/>
                  </a:cubicBezTo>
                  <a:close/>
                  <a:moveTo>
                    <a:pt x="10490" y="5645"/>
                  </a:moveTo>
                  <a:cubicBezTo>
                    <a:pt x="11514" y="5645"/>
                    <a:pt x="12704" y="6002"/>
                    <a:pt x="12990" y="6431"/>
                  </a:cubicBezTo>
                  <a:cubicBezTo>
                    <a:pt x="13050" y="6514"/>
                    <a:pt x="13050" y="6597"/>
                    <a:pt x="13002" y="6681"/>
                  </a:cubicBezTo>
                  <a:cubicBezTo>
                    <a:pt x="12820" y="7013"/>
                    <a:pt x="12105" y="7170"/>
                    <a:pt x="11320" y="7170"/>
                  </a:cubicBezTo>
                  <a:cubicBezTo>
                    <a:pt x="10613" y="7170"/>
                    <a:pt x="9850" y="7042"/>
                    <a:pt x="9370" y="6800"/>
                  </a:cubicBezTo>
                  <a:cubicBezTo>
                    <a:pt x="9013" y="6621"/>
                    <a:pt x="8882" y="6431"/>
                    <a:pt x="8966" y="6216"/>
                  </a:cubicBezTo>
                  <a:cubicBezTo>
                    <a:pt x="9144" y="5812"/>
                    <a:pt x="9787" y="5692"/>
                    <a:pt x="10144" y="5657"/>
                  </a:cubicBezTo>
                  <a:cubicBezTo>
                    <a:pt x="10252" y="5645"/>
                    <a:pt x="10371" y="5645"/>
                    <a:pt x="10490" y="5645"/>
                  </a:cubicBezTo>
                  <a:close/>
                  <a:moveTo>
                    <a:pt x="8906" y="6907"/>
                  </a:moveTo>
                  <a:cubicBezTo>
                    <a:pt x="9001" y="6978"/>
                    <a:pt x="9085" y="7038"/>
                    <a:pt x="9228" y="7097"/>
                  </a:cubicBezTo>
                  <a:cubicBezTo>
                    <a:pt x="9728" y="7359"/>
                    <a:pt x="10525" y="7490"/>
                    <a:pt x="11311" y="7490"/>
                  </a:cubicBezTo>
                  <a:cubicBezTo>
                    <a:pt x="12002" y="7490"/>
                    <a:pt x="12680" y="7371"/>
                    <a:pt x="13050" y="7086"/>
                  </a:cubicBezTo>
                  <a:lnTo>
                    <a:pt x="13050" y="7086"/>
                  </a:lnTo>
                  <a:cubicBezTo>
                    <a:pt x="13038" y="7181"/>
                    <a:pt x="12990" y="7264"/>
                    <a:pt x="12907" y="7359"/>
                  </a:cubicBezTo>
                  <a:cubicBezTo>
                    <a:pt x="12753" y="7558"/>
                    <a:pt x="12402" y="7763"/>
                    <a:pt x="11625" y="7763"/>
                  </a:cubicBezTo>
                  <a:cubicBezTo>
                    <a:pt x="11376" y="7763"/>
                    <a:pt x="11084" y="7742"/>
                    <a:pt x="10740" y="7693"/>
                  </a:cubicBezTo>
                  <a:cubicBezTo>
                    <a:pt x="9478" y="7514"/>
                    <a:pt x="9037" y="7181"/>
                    <a:pt x="8906" y="6907"/>
                  </a:cubicBezTo>
                  <a:close/>
                  <a:moveTo>
                    <a:pt x="3990" y="5745"/>
                  </a:moveTo>
                  <a:cubicBezTo>
                    <a:pt x="4147" y="5745"/>
                    <a:pt x="4281" y="5797"/>
                    <a:pt x="4358" y="5835"/>
                  </a:cubicBezTo>
                  <a:cubicBezTo>
                    <a:pt x="4346" y="5954"/>
                    <a:pt x="4358" y="6073"/>
                    <a:pt x="4370" y="6193"/>
                  </a:cubicBezTo>
                  <a:cubicBezTo>
                    <a:pt x="4382" y="6312"/>
                    <a:pt x="4429" y="6419"/>
                    <a:pt x="4501" y="6502"/>
                  </a:cubicBezTo>
                  <a:cubicBezTo>
                    <a:pt x="4537" y="6597"/>
                    <a:pt x="4703" y="6955"/>
                    <a:pt x="5132" y="7121"/>
                  </a:cubicBezTo>
                  <a:cubicBezTo>
                    <a:pt x="5263" y="7157"/>
                    <a:pt x="5394" y="7193"/>
                    <a:pt x="5560" y="7193"/>
                  </a:cubicBezTo>
                  <a:cubicBezTo>
                    <a:pt x="5787" y="7193"/>
                    <a:pt x="6037" y="7133"/>
                    <a:pt x="6322" y="7026"/>
                  </a:cubicBezTo>
                  <a:cubicBezTo>
                    <a:pt x="6430" y="7181"/>
                    <a:pt x="6608" y="7490"/>
                    <a:pt x="6346" y="7788"/>
                  </a:cubicBezTo>
                  <a:cubicBezTo>
                    <a:pt x="6175" y="7993"/>
                    <a:pt x="5877" y="8095"/>
                    <a:pt x="5516" y="8095"/>
                  </a:cubicBezTo>
                  <a:cubicBezTo>
                    <a:pt x="5101" y="8095"/>
                    <a:pt x="4604" y="7960"/>
                    <a:pt x="4120" y="7693"/>
                  </a:cubicBezTo>
                  <a:cubicBezTo>
                    <a:pt x="3572" y="7395"/>
                    <a:pt x="3239" y="7062"/>
                    <a:pt x="3179" y="6728"/>
                  </a:cubicBezTo>
                  <a:cubicBezTo>
                    <a:pt x="3132" y="6490"/>
                    <a:pt x="3215" y="6264"/>
                    <a:pt x="3405" y="6050"/>
                  </a:cubicBezTo>
                  <a:cubicBezTo>
                    <a:pt x="3597" y="5814"/>
                    <a:pt x="3809" y="5745"/>
                    <a:pt x="3990" y="5745"/>
                  </a:cubicBezTo>
                  <a:close/>
                  <a:moveTo>
                    <a:pt x="3001" y="7133"/>
                  </a:moveTo>
                  <a:cubicBezTo>
                    <a:pt x="3179" y="7431"/>
                    <a:pt x="3489" y="7705"/>
                    <a:pt x="3953" y="7967"/>
                  </a:cubicBezTo>
                  <a:cubicBezTo>
                    <a:pt x="4489" y="8264"/>
                    <a:pt x="5037" y="8407"/>
                    <a:pt x="5501" y="8407"/>
                  </a:cubicBezTo>
                  <a:cubicBezTo>
                    <a:pt x="5775" y="8407"/>
                    <a:pt x="5989" y="8348"/>
                    <a:pt x="6203" y="8264"/>
                  </a:cubicBezTo>
                  <a:lnTo>
                    <a:pt x="6203" y="8264"/>
                  </a:lnTo>
                  <a:cubicBezTo>
                    <a:pt x="6132" y="8431"/>
                    <a:pt x="6025" y="8550"/>
                    <a:pt x="5894" y="8633"/>
                  </a:cubicBezTo>
                  <a:cubicBezTo>
                    <a:pt x="5756" y="8708"/>
                    <a:pt x="5588" y="8745"/>
                    <a:pt x="5393" y="8745"/>
                  </a:cubicBezTo>
                  <a:cubicBezTo>
                    <a:pt x="5001" y="8745"/>
                    <a:pt x="4503" y="8595"/>
                    <a:pt x="3929" y="8300"/>
                  </a:cubicBezTo>
                  <a:cubicBezTo>
                    <a:pt x="3429" y="8050"/>
                    <a:pt x="3132" y="7728"/>
                    <a:pt x="3036" y="7359"/>
                  </a:cubicBezTo>
                  <a:cubicBezTo>
                    <a:pt x="3013" y="7276"/>
                    <a:pt x="3001" y="7205"/>
                    <a:pt x="3001" y="7133"/>
                  </a:cubicBezTo>
                  <a:close/>
                  <a:moveTo>
                    <a:pt x="1650" y="8440"/>
                  </a:moveTo>
                  <a:cubicBezTo>
                    <a:pt x="1677" y="8440"/>
                    <a:pt x="1706" y="8445"/>
                    <a:pt x="1739" y="8455"/>
                  </a:cubicBezTo>
                  <a:cubicBezTo>
                    <a:pt x="1893" y="8490"/>
                    <a:pt x="2001" y="8562"/>
                    <a:pt x="2048" y="8657"/>
                  </a:cubicBezTo>
                  <a:cubicBezTo>
                    <a:pt x="2155" y="8883"/>
                    <a:pt x="2012" y="9276"/>
                    <a:pt x="1929" y="9467"/>
                  </a:cubicBezTo>
                  <a:cubicBezTo>
                    <a:pt x="1846" y="9479"/>
                    <a:pt x="1739" y="9479"/>
                    <a:pt x="1631" y="9514"/>
                  </a:cubicBezTo>
                  <a:cubicBezTo>
                    <a:pt x="1465" y="9574"/>
                    <a:pt x="1334" y="9645"/>
                    <a:pt x="1215" y="9717"/>
                  </a:cubicBezTo>
                  <a:cubicBezTo>
                    <a:pt x="1203" y="9252"/>
                    <a:pt x="1262" y="8705"/>
                    <a:pt x="1465" y="8514"/>
                  </a:cubicBezTo>
                  <a:cubicBezTo>
                    <a:pt x="1525" y="8471"/>
                    <a:pt x="1579" y="8440"/>
                    <a:pt x="1650" y="8440"/>
                  </a:cubicBezTo>
                  <a:close/>
                  <a:moveTo>
                    <a:pt x="11561" y="8109"/>
                  </a:moveTo>
                  <a:cubicBezTo>
                    <a:pt x="11764" y="8109"/>
                    <a:pt x="11918" y="8157"/>
                    <a:pt x="11942" y="8229"/>
                  </a:cubicBezTo>
                  <a:cubicBezTo>
                    <a:pt x="11978" y="8276"/>
                    <a:pt x="11942" y="8359"/>
                    <a:pt x="11871" y="8467"/>
                  </a:cubicBezTo>
                  <a:cubicBezTo>
                    <a:pt x="11471" y="9084"/>
                    <a:pt x="9821" y="10008"/>
                    <a:pt x="8994" y="10008"/>
                  </a:cubicBezTo>
                  <a:cubicBezTo>
                    <a:pt x="8959" y="10008"/>
                    <a:pt x="8926" y="10006"/>
                    <a:pt x="8894" y="10003"/>
                  </a:cubicBezTo>
                  <a:cubicBezTo>
                    <a:pt x="8680" y="9991"/>
                    <a:pt x="8644" y="9883"/>
                    <a:pt x="8644" y="9848"/>
                  </a:cubicBezTo>
                  <a:cubicBezTo>
                    <a:pt x="8466" y="9407"/>
                    <a:pt x="9180" y="8883"/>
                    <a:pt x="9847" y="8574"/>
                  </a:cubicBezTo>
                  <a:cubicBezTo>
                    <a:pt x="10525" y="8252"/>
                    <a:pt x="11168" y="8109"/>
                    <a:pt x="11561" y="8109"/>
                  </a:cubicBezTo>
                  <a:close/>
                  <a:moveTo>
                    <a:pt x="1262" y="6371"/>
                  </a:moveTo>
                  <a:lnTo>
                    <a:pt x="1262" y="6371"/>
                  </a:lnTo>
                  <a:cubicBezTo>
                    <a:pt x="1643" y="6705"/>
                    <a:pt x="2822" y="8633"/>
                    <a:pt x="3060" y="9574"/>
                  </a:cubicBezTo>
                  <a:lnTo>
                    <a:pt x="3227" y="10193"/>
                  </a:lnTo>
                  <a:cubicBezTo>
                    <a:pt x="3132" y="10122"/>
                    <a:pt x="3060" y="10050"/>
                    <a:pt x="2989" y="9979"/>
                  </a:cubicBezTo>
                  <a:cubicBezTo>
                    <a:pt x="2774" y="9764"/>
                    <a:pt x="2572" y="9562"/>
                    <a:pt x="2251" y="9491"/>
                  </a:cubicBezTo>
                  <a:cubicBezTo>
                    <a:pt x="2358" y="9264"/>
                    <a:pt x="2477" y="8860"/>
                    <a:pt x="2334" y="8526"/>
                  </a:cubicBezTo>
                  <a:cubicBezTo>
                    <a:pt x="2274" y="8383"/>
                    <a:pt x="2120" y="8205"/>
                    <a:pt x="1786" y="8145"/>
                  </a:cubicBezTo>
                  <a:cubicBezTo>
                    <a:pt x="1736" y="8136"/>
                    <a:pt x="1689" y="8131"/>
                    <a:pt x="1644" y="8131"/>
                  </a:cubicBezTo>
                  <a:cubicBezTo>
                    <a:pt x="1516" y="8131"/>
                    <a:pt x="1404" y="8167"/>
                    <a:pt x="1298" y="8229"/>
                  </a:cubicBezTo>
                  <a:cubicBezTo>
                    <a:pt x="1227" y="7443"/>
                    <a:pt x="1203" y="6633"/>
                    <a:pt x="1262" y="6371"/>
                  </a:cubicBezTo>
                  <a:close/>
                  <a:moveTo>
                    <a:pt x="1977" y="6728"/>
                  </a:moveTo>
                  <a:lnTo>
                    <a:pt x="1977" y="6728"/>
                  </a:lnTo>
                  <a:cubicBezTo>
                    <a:pt x="2203" y="6895"/>
                    <a:pt x="2465" y="7109"/>
                    <a:pt x="2715" y="7431"/>
                  </a:cubicBezTo>
                  <a:cubicBezTo>
                    <a:pt x="2834" y="7907"/>
                    <a:pt x="3191" y="8288"/>
                    <a:pt x="3775" y="8586"/>
                  </a:cubicBezTo>
                  <a:lnTo>
                    <a:pt x="3870" y="8633"/>
                  </a:lnTo>
                  <a:cubicBezTo>
                    <a:pt x="3822" y="8943"/>
                    <a:pt x="3679" y="9848"/>
                    <a:pt x="3608" y="10348"/>
                  </a:cubicBezTo>
                  <a:lnTo>
                    <a:pt x="3382" y="9491"/>
                  </a:lnTo>
                  <a:cubicBezTo>
                    <a:pt x="3227" y="8860"/>
                    <a:pt x="2536" y="7550"/>
                    <a:pt x="1977" y="6728"/>
                  </a:cubicBezTo>
                  <a:close/>
                  <a:moveTo>
                    <a:pt x="12204" y="8514"/>
                  </a:moveTo>
                  <a:cubicBezTo>
                    <a:pt x="12228" y="8562"/>
                    <a:pt x="12240" y="8621"/>
                    <a:pt x="12240" y="8693"/>
                  </a:cubicBezTo>
                  <a:cubicBezTo>
                    <a:pt x="12264" y="8895"/>
                    <a:pt x="12085" y="9360"/>
                    <a:pt x="10906" y="10014"/>
                  </a:cubicBezTo>
                  <a:cubicBezTo>
                    <a:pt x="10373" y="10315"/>
                    <a:pt x="9909" y="10469"/>
                    <a:pt x="9536" y="10469"/>
                  </a:cubicBezTo>
                  <a:cubicBezTo>
                    <a:pt x="9376" y="10469"/>
                    <a:pt x="9233" y="10441"/>
                    <a:pt x="9109" y="10384"/>
                  </a:cubicBezTo>
                  <a:cubicBezTo>
                    <a:pt x="9061" y="10372"/>
                    <a:pt x="9013" y="10348"/>
                    <a:pt x="8966" y="10312"/>
                  </a:cubicBezTo>
                  <a:lnTo>
                    <a:pt x="8989" y="10312"/>
                  </a:lnTo>
                  <a:cubicBezTo>
                    <a:pt x="9942" y="10312"/>
                    <a:pt x="11680" y="9312"/>
                    <a:pt x="12145" y="8633"/>
                  </a:cubicBezTo>
                  <a:cubicBezTo>
                    <a:pt x="12168" y="8586"/>
                    <a:pt x="12180" y="8562"/>
                    <a:pt x="12204" y="8514"/>
                  </a:cubicBezTo>
                  <a:close/>
                  <a:moveTo>
                    <a:pt x="2007" y="9791"/>
                  </a:moveTo>
                  <a:cubicBezTo>
                    <a:pt x="2329" y="9791"/>
                    <a:pt x="2521" y="9972"/>
                    <a:pt x="2763" y="10205"/>
                  </a:cubicBezTo>
                  <a:cubicBezTo>
                    <a:pt x="2941" y="10384"/>
                    <a:pt x="3144" y="10586"/>
                    <a:pt x="3429" y="10717"/>
                  </a:cubicBezTo>
                  <a:cubicBezTo>
                    <a:pt x="3501" y="10741"/>
                    <a:pt x="3596" y="10776"/>
                    <a:pt x="3679" y="10800"/>
                  </a:cubicBezTo>
                  <a:cubicBezTo>
                    <a:pt x="3727" y="10824"/>
                    <a:pt x="3763" y="10824"/>
                    <a:pt x="3798" y="10836"/>
                  </a:cubicBezTo>
                  <a:cubicBezTo>
                    <a:pt x="4263" y="10931"/>
                    <a:pt x="4656" y="10955"/>
                    <a:pt x="5072" y="11003"/>
                  </a:cubicBezTo>
                  <a:cubicBezTo>
                    <a:pt x="5191" y="11015"/>
                    <a:pt x="5310" y="11015"/>
                    <a:pt x="5430" y="11026"/>
                  </a:cubicBezTo>
                  <a:cubicBezTo>
                    <a:pt x="5322" y="11026"/>
                    <a:pt x="5203" y="11026"/>
                    <a:pt x="5084" y="11050"/>
                  </a:cubicBezTo>
                  <a:cubicBezTo>
                    <a:pt x="4802" y="11057"/>
                    <a:pt x="4485" y="11064"/>
                    <a:pt x="4129" y="11064"/>
                  </a:cubicBezTo>
                  <a:cubicBezTo>
                    <a:pt x="3869" y="11064"/>
                    <a:pt x="3588" y="11060"/>
                    <a:pt x="3286" y="11050"/>
                  </a:cubicBezTo>
                  <a:cubicBezTo>
                    <a:pt x="2731" y="11019"/>
                    <a:pt x="2295" y="10990"/>
                    <a:pt x="1936" y="10990"/>
                  </a:cubicBezTo>
                  <a:cubicBezTo>
                    <a:pt x="1619" y="10990"/>
                    <a:pt x="1361" y="11013"/>
                    <a:pt x="1131" y="11074"/>
                  </a:cubicBezTo>
                  <a:cubicBezTo>
                    <a:pt x="1131" y="10967"/>
                    <a:pt x="1012" y="10574"/>
                    <a:pt x="1167" y="10241"/>
                  </a:cubicBezTo>
                  <a:cubicBezTo>
                    <a:pt x="1274" y="10050"/>
                    <a:pt x="1453" y="9907"/>
                    <a:pt x="1703" y="9836"/>
                  </a:cubicBezTo>
                  <a:cubicBezTo>
                    <a:pt x="1817" y="9805"/>
                    <a:pt x="1917" y="9791"/>
                    <a:pt x="2007" y="9791"/>
                  </a:cubicBezTo>
                  <a:close/>
                  <a:moveTo>
                    <a:pt x="7215" y="11265"/>
                  </a:moveTo>
                  <a:cubicBezTo>
                    <a:pt x="7231" y="11265"/>
                    <a:pt x="7247" y="11275"/>
                    <a:pt x="7263" y="11282"/>
                  </a:cubicBezTo>
                  <a:lnTo>
                    <a:pt x="7263" y="11282"/>
                  </a:lnTo>
                  <a:cubicBezTo>
                    <a:pt x="7247" y="11276"/>
                    <a:pt x="7231" y="11270"/>
                    <a:pt x="7215" y="11265"/>
                  </a:cubicBezTo>
                  <a:close/>
                  <a:moveTo>
                    <a:pt x="6322" y="8705"/>
                  </a:moveTo>
                  <a:cubicBezTo>
                    <a:pt x="6668" y="8800"/>
                    <a:pt x="7823" y="9098"/>
                    <a:pt x="8394" y="9360"/>
                  </a:cubicBezTo>
                  <a:cubicBezTo>
                    <a:pt x="8299" y="9562"/>
                    <a:pt x="8287" y="9753"/>
                    <a:pt x="8347" y="9943"/>
                  </a:cubicBezTo>
                  <a:cubicBezTo>
                    <a:pt x="8347" y="9979"/>
                    <a:pt x="8466" y="10467"/>
                    <a:pt x="8966" y="10693"/>
                  </a:cubicBezTo>
                  <a:cubicBezTo>
                    <a:pt x="9132" y="10765"/>
                    <a:pt x="9311" y="10788"/>
                    <a:pt x="9525" y="10788"/>
                  </a:cubicBezTo>
                  <a:cubicBezTo>
                    <a:pt x="9859" y="10788"/>
                    <a:pt x="10252" y="10693"/>
                    <a:pt x="10692" y="10479"/>
                  </a:cubicBezTo>
                  <a:cubicBezTo>
                    <a:pt x="11406" y="10788"/>
                    <a:pt x="12168" y="11253"/>
                    <a:pt x="12204" y="11479"/>
                  </a:cubicBezTo>
                  <a:cubicBezTo>
                    <a:pt x="12204" y="11491"/>
                    <a:pt x="12204" y="11491"/>
                    <a:pt x="12180" y="11503"/>
                  </a:cubicBezTo>
                  <a:cubicBezTo>
                    <a:pt x="12090" y="11586"/>
                    <a:pt x="11874" y="11628"/>
                    <a:pt x="11533" y="11628"/>
                  </a:cubicBezTo>
                  <a:cubicBezTo>
                    <a:pt x="10758" y="11628"/>
                    <a:pt x="9339" y="11413"/>
                    <a:pt x="7287" y="10991"/>
                  </a:cubicBezTo>
                  <a:cubicBezTo>
                    <a:pt x="6287" y="10776"/>
                    <a:pt x="5668" y="10717"/>
                    <a:pt x="5096" y="10669"/>
                  </a:cubicBezTo>
                  <a:cubicBezTo>
                    <a:pt x="4679" y="10645"/>
                    <a:pt x="4322" y="10598"/>
                    <a:pt x="3906" y="10526"/>
                  </a:cubicBezTo>
                  <a:cubicBezTo>
                    <a:pt x="3965" y="10110"/>
                    <a:pt x="4120" y="9181"/>
                    <a:pt x="4179" y="8764"/>
                  </a:cubicBezTo>
                  <a:cubicBezTo>
                    <a:pt x="4644" y="8967"/>
                    <a:pt x="5037" y="9062"/>
                    <a:pt x="5394" y="9062"/>
                  </a:cubicBezTo>
                  <a:cubicBezTo>
                    <a:pt x="5656" y="9062"/>
                    <a:pt x="5870" y="9026"/>
                    <a:pt x="6049" y="8919"/>
                  </a:cubicBezTo>
                  <a:cubicBezTo>
                    <a:pt x="6156" y="8860"/>
                    <a:pt x="6251" y="8788"/>
                    <a:pt x="6322" y="8705"/>
                  </a:cubicBezTo>
                  <a:close/>
                  <a:moveTo>
                    <a:pt x="1989" y="11312"/>
                  </a:moveTo>
                  <a:cubicBezTo>
                    <a:pt x="2322" y="11312"/>
                    <a:pt x="2739" y="11348"/>
                    <a:pt x="3274" y="11372"/>
                  </a:cubicBezTo>
                  <a:cubicBezTo>
                    <a:pt x="3539" y="11390"/>
                    <a:pt x="3794" y="11396"/>
                    <a:pt x="4035" y="11396"/>
                  </a:cubicBezTo>
                  <a:cubicBezTo>
                    <a:pt x="4433" y="11396"/>
                    <a:pt x="4792" y="11379"/>
                    <a:pt x="5096" y="11372"/>
                  </a:cubicBezTo>
                  <a:cubicBezTo>
                    <a:pt x="5329" y="11361"/>
                    <a:pt x="5538" y="11352"/>
                    <a:pt x="5721" y="11352"/>
                  </a:cubicBezTo>
                  <a:cubicBezTo>
                    <a:pt x="6138" y="11352"/>
                    <a:pt x="6427" y="11397"/>
                    <a:pt x="6584" y="11562"/>
                  </a:cubicBezTo>
                  <a:lnTo>
                    <a:pt x="6620" y="11598"/>
                  </a:lnTo>
                  <a:cubicBezTo>
                    <a:pt x="6501" y="11658"/>
                    <a:pt x="6108" y="11729"/>
                    <a:pt x="5799" y="11777"/>
                  </a:cubicBezTo>
                  <a:cubicBezTo>
                    <a:pt x="5358" y="11848"/>
                    <a:pt x="4798" y="11919"/>
                    <a:pt x="4275" y="12086"/>
                  </a:cubicBezTo>
                  <a:cubicBezTo>
                    <a:pt x="3725" y="12264"/>
                    <a:pt x="2923" y="12342"/>
                    <a:pt x="2186" y="12342"/>
                  </a:cubicBezTo>
                  <a:cubicBezTo>
                    <a:pt x="1294" y="12342"/>
                    <a:pt x="500" y="12228"/>
                    <a:pt x="369" y="12039"/>
                  </a:cubicBezTo>
                  <a:cubicBezTo>
                    <a:pt x="369" y="12015"/>
                    <a:pt x="393" y="11967"/>
                    <a:pt x="417" y="11955"/>
                  </a:cubicBezTo>
                  <a:cubicBezTo>
                    <a:pt x="846" y="11467"/>
                    <a:pt x="1155" y="11312"/>
                    <a:pt x="1989" y="11312"/>
                  </a:cubicBezTo>
                  <a:close/>
                  <a:moveTo>
                    <a:pt x="6965" y="11550"/>
                  </a:moveTo>
                  <a:cubicBezTo>
                    <a:pt x="7335" y="11681"/>
                    <a:pt x="7537" y="11836"/>
                    <a:pt x="7585" y="11908"/>
                  </a:cubicBezTo>
                  <a:cubicBezTo>
                    <a:pt x="6811" y="12503"/>
                    <a:pt x="4477" y="13146"/>
                    <a:pt x="1989" y="13146"/>
                  </a:cubicBezTo>
                  <a:cubicBezTo>
                    <a:pt x="1203" y="13146"/>
                    <a:pt x="679" y="12979"/>
                    <a:pt x="453" y="12670"/>
                  </a:cubicBezTo>
                  <a:cubicBezTo>
                    <a:pt x="393" y="12574"/>
                    <a:pt x="369" y="12491"/>
                    <a:pt x="357" y="12396"/>
                  </a:cubicBezTo>
                  <a:lnTo>
                    <a:pt x="357" y="12396"/>
                  </a:lnTo>
                  <a:cubicBezTo>
                    <a:pt x="738" y="12586"/>
                    <a:pt x="1405" y="12634"/>
                    <a:pt x="1989" y="12658"/>
                  </a:cubicBezTo>
                  <a:lnTo>
                    <a:pt x="2155" y="12658"/>
                  </a:lnTo>
                  <a:cubicBezTo>
                    <a:pt x="3001" y="12658"/>
                    <a:pt x="3870" y="12550"/>
                    <a:pt x="4382" y="12384"/>
                  </a:cubicBezTo>
                  <a:cubicBezTo>
                    <a:pt x="4882" y="12217"/>
                    <a:pt x="5418" y="12146"/>
                    <a:pt x="5846" y="12074"/>
                  </a:cubicBezTo>
                  <a:cubicBezTo>
                    <a:pt x="6501" y="11967"/>
                    <a:pt x="6858" y="11908"/>
                    <a:pt x="6942" y="11669"/>
                  </a:cubicBezTo>
                  <a:cubicBezTo>
                    <a:pt x="6965" y="11622"/>
                    <a:pt x="6965" y="11598"/>
                    <a:pt x="6965" y="11550"/>
                  </a:cubicBezTo>
                  <a:close/>
                  <a:moveTo>
                    <a:pt x="14626" y="0"/>
                  </a:moveTo>
                  <a:cubicBezTo>
                    <a:pt x="14027" y="0"/>
                    <a:pt x="12588" y="651"/>
                    <a:pt x="10966" y="2002"/>
                  </a:cubicBezTo>
                  <a:cubicBezTo>
                    <a:pt x="9823" y="2954"/>
                    <a:pt x="9144" y="3311"/>
                    <a:pt x="8728" y="3526"/>
                  </a:cubicBezTo>
                  <a:cubicBezTo>
                    <a:pt x="8418" y="3692"/>
                    <a:pt x="8227" y="3799"/>
                    <a:pt x="8132" y="4049"/>
                  </a:cubicBezTo>
                  <a:cubicBezTo>
                    <a:pt x="8061" y="4276"/>
                    <a:pt x="8132" y="4502"/>
                    <a:pt x="8347" y="4645"/>
                  </a:cubicBezTo>
                  <a:cubicBezTo>
                    <a:pt x="8406" y="4692"/>
                    <a:pt x="8466" y="4716"/>
                    <a:pt x="8525" y="4752"/>
                  </a:cubicBezTo>
                  <a:cubicBezTo>
                    <a:pt x="8632" y="4871"/>
                    <a:pt x="9001" y="5252"/>
                    <a:pt x="9370" y="5514"/>
                  </a:cubicBezTo>
                  <a:cubicBezTo>
                    <a:pt x="9025" y="5645"/>
                    <a:pt x="8811" y="5847"/>
                    <a:pt x="8692" y="6121"/>
                  </a:cubicBezTo>
                  <a:cubicBezTo>
                    <a:pt x="8668" y="6145"/>
                    <a:pt x="8656" y="6193"/>
                    <a:pt x="8656" y="6240"/>
                  </a:cubicBezTo>
                  <a:cubicBezTo>
                    <a:pt x="8608" y="6324"/>
                    <a:pt x="8466" y="6657"/>
                    <a:pt x="8632" y="7026"/>
                  </a:cubicBezTo>
                  <a:cubicBezTo>
                    <a:pt x="8847" y="7490"/>
                    <a:pt x="9478" y="7812"/>
                    <a:pt x="10513" y="7990"/>
                  </a:cubicBezTo>
                  <a:cubicBezTo>
                    <a:pt x="10240" y="8086"/>
                    <a:pt x="9966" y="8193"/>
                    <a:pt x="9740" y="8288"/>
                  </a:cubicBezTo>
                  <a:cubicBezTo>
                    <a:pt x="9228" y="8550"/>
                    <a:pt x="8835" y="8812"/>
                    <a:pt x="8597" y="9098"/>
                  </a:cubicBezTo>
                  <a:cubicBezTo>
                    <a:pt x="8061" y="8824"/>
                    <a:pt x="6989" y="8550"/>
                    <a:pt x="6549" y="8431"/>
                  </a:cubicBezTo>
                  <a:cubicBezTo>
                    <a:pt x="6608" y="8288"/>
                    <a:pt x="6644" y="8133"/>
                    <a:pt x="6668" y="7955"/>
                  </a:cubicBezTo>
                  <a:cubicBezTo>
                    <a:pt x="6942" y="7574"/>
                    <a:pt x="6811" y="7157"/>
                    <a:pt x="6644" y="6895"/>
                  </a:cubicBezTo>
                  <a:cubicBezTo>
                    <a:pt x="6763" y="6835"/>
                    <a:pt x="6906" y="6764"/>
                    <a:pt x="7037" y="6681"/>
                  </a:cubicBezTo>
                  <a:cubicBezTo>
                    <a:pt x="7692" y="6276"/>
                    <a:pt x="8037" y="5835"/>
                    <a:pt x="8073" y="5383"/>
                  </a:cubicBezTo>
                  <a:cubicBezTo>
                    <a:pt x="8120" y="4954"/>
                    <a:pt x="7858" y="4657"/>
                    <a:pt x="7775" y="4573"/>
                  </a:cubicBezTo>
                  <a:cubicBezTo>
                    <a:pt x="7615" y="4246"/>
                    <a:pt x="7222" y="4118"/>
                    <a:pt x="6789" y="4118"/>
                  </a:cubicBezTo>
                  <a:cubicBezTo>
                    <a:pt x="6543" y="4118"/>
                    <a:pt x="6285" y="4159"/>
                    <a:pt x="6049" y="4228"/>
                  </a:cubicBezTo>
                  <a:cubicBezTo>
                    <a:pt x="5358" y="4419"/>
                    <a:pt x="4703" y="4883"/>
                    <a:pt x="4489" y="5526"/>
                  </a:cubicBezTo>
                  <a:cubicBezTo>
                    <a:pt x="4366" y="5476"/>
                    <a:pt x="4214" y="5438"/>
                    <a:pt x="4050" y="5438"/>
                  </a:cubicBezTo>
                  <a:cubicBezTo>
                    <a:pt x="3784" y="5438"/>
                    <a:pt x="3485" y="5538"/>
                    <a:pt x="3227" y="5847"/>
                  </a:cubicBezTo>
                  <a:cubicBezTo>
                    <a:pt x="3120" y="5966"/>
                    <a:pt x="3048" y="6109"/>
                    <a:pt x="3001" y="6228"/>
                  </a:cubicBezTo>
                  <a:cubicBezTo>
                    <a:pt x="2953" y="6288"/>
                    <a:pt x="2810" y="6550"/>
                    <a:pt x="2763" y="6919"/>
                  </a:cubicBezTo>
                  <a:cubicBezTo>
                    <a:pt x="2215" y="6371"/>
                    <a:pt x="1703" y="6169"/>
                    <a:pt x="1465" y="6073"/>
                  </a:cubicBezTo>
                  <a:cubicBezTo>
                    <a:pt x="1453" y="6062"/>
                    <a:pt x="1429" y="6050"/>
                    <a:pt x="1405" y="6050"/>
                  </a:cubicBezTo>
                  <a:cubicBezTo>
                    <a:pt x="1367" y="6031"/>
                    <a:pt x="1331" y="6023"/>
                    <a:pt x="1299" y="6023"/>
                  </a:cubicBezTo>
                  <a:cubicBezTo>
                    <a:pt x="1251" y="6023"/>
                    <a:pt x="1212" y="6040"/>
                    <a:pt x="1191" y="6062"/>
                  </a:cubicBezTo>
                  <a:cubicBezTo>
                    <a:pt x="1096" y="6121"/>
                    <a:pt x="846" y="6324"/>
                    <a:pt x="1108" y="8633"/>
                  </a:cubicBezTo>
                  <a:cubicBezTo>
                    <a:pt x="917" y="9121"/>
                    <a:pt x="977" y="9860"/>
                    <a:pt x="988" y="10062"/>
                  </a:cubicBezTo>
                  <a:cubicBezTo>
                    <a:pt x="988" y="10074"/>
                    <a:pt x="977" y="10098"/>
                    <a:pt x="965" y="10098"/>
                  </a:cubicBezTo>
                  <a:cubicBezTo>
                    <a:pt x="727" y="10550"/>
                    <a:pt x="893" y="11086"/>
                    <a:pt x="917" y="11181"/>
                  </a:cubicBezTo>
                  <a:cubicBezTo>
                    <a:pt x="679" y="11300"/>
                    <a:pt x="477" y="11467"/>
                    <a:pt x="250" y="11729"/>
                  </a:cubicBezTo>
                  <a:cubicBezTo>
                    <a:pt x="155" y="11824"/>
                    <a:pt x="131" y="11908"/>
                    <a:pt x="131" y="11979"/>
                  </a:cubicBezTo>
                  <a:cubicBezTo>
                    <a:pt x="96" y="12074"/>
                    <a:pt x="0" y="12479"/>
                    <a:pt x="262" y="12848"/>
                  </a:cubicBezTo>
                  <a:cubicBezTo>
                    <a:pt x="548" y="13253"/>
                    <a:pt x="1155" y="13455"/>
                    <a:pt x="2060" y="13455"/>
                  </a:cubicBezTo>
                  <a:cubicBezTo>
                    <a:pt x="4382" y="13455"/>
                    <a:pt x="7001" y="12860"/>
                    <a:pt x="7894" y="12122"/>
                  </a:cubicBezTo>
                  <a:cubicBezTo>
                    <a:pt x="7989" y="12039"/>
                    <a:pt x="8013" y="11943"/>
                    <a:pt x="7989" y="11836"/>
                  </a:cubicBezTo>
                  <a:cubicBezTo>
                    <a:pt x="7933" y="11632"/>
                    <a:pt x="7670" y="11438"/>
                    <a:pt x="7274" y="11286"/>
                  </a:cubicBezTo>
                  <a:lnTo>
                    <a:pt x="7274" y="11286"/>
                  </a:lnTo>
                  <a:cubicBezTo>
                    <a:pt x="7278" y="11288"/>
                    <a:pt x="7283" y="11288"/>
                    <a:pt x="7287" y="11288"/>
                  </a:cubicBezTo>
                  <a:cubicBezTo>
                    <a:pt x="9382" y="11717"/>
                    <a:pt x="10740" y="11919"/>
                    <a:pt x="11573" y="11919"/>
                  </a:cubicBezTo>
                  <a:cubicBezTo>
                    <a:pt x="12037" y="11919"/>
                    <a:pt x="12335" y="11860"/>
                    <a:pt x="12466" y="11729"/>
                  </a:cubicBezTo>
                  <a:cubicBezTo>
                    <a:pt x="12573" y="11646"/>
                    <a:pt x="12597" y="11527"/>
                    <a:pt x="12585" y="11407"/>
                  </a:cubicBezTo>
                  <a:cubicBezTo>
                    <a:pt x="12514" y="10991"/>
                    <a:pt x="11645" y="10526"/>
                    <a:pt x="11109" y="10276"/>
                  </a:cubicBezTo>
                  <a:cubicBezTo>
                    <a:pt x="12121" y="9705"/>
                    <a:pt x="12633" y="9169"/>
                    <a:pt x="12633" y="8669"/>
                  </a:cubicBezTo>
                  <a:cubicBezTo>
                    <a:pt x="12633" y="8312"/>
                    <a:pt x="12395" y="8098"/>
                    <a:pt x="12276" y="8014"/>
                  </a:cubicBezTo>
                  <a:cubicBezTo>
                    <a:pt x="12704" y="7931"/>
                    <a:pt x="13014" y="7788"/>
                    <a:pt x="13228" y="7550"/>
                  </a:cubicBezTo>
                  <a:cubicBezTo>
                    <a:pt x="13478" y="7240"/>
                    <a:pt x="13466" y="6883"/>
                    <a:pt x="13431" y="6681"/>
                  </a:cubicBezTo>
                  <a:cubicBezTo>
                    <a:pt x="13526" y="6657"/>
                    <a:pt x="13764" y="6550"/>
                    <a:pt x="14014" y="6502"/>
                  </a:cubicBezTo>
                  <a:cubicBezTo>
                    <a:pt x="14139" y="6484"/>
                    <a:pt x="14258" y="6478"/>
                    <a:pt x="14371" y="6478"/>
                  </a:cubicBezTo>
                  <a:cubicBezTo>
                    <a:pt x="14484" y="6478"/>
                    <a:pt x="14591" y="6484"/>
                    <a:pt x="14693" y="6490"/>
                  </a:cubicBezTo>
                  <a:cubicBezTo>
                    <a:pt x="14789" y="6495"/>
                    <a:pt x="14890" y="6502"/>
                    <a:pt x="14994" y="6502"/>
                  </a:cubicBezTo>
                  <a:cubicBezTo>
                    <a:pt x="15147" y="6502"/>
                    <a:pt x="15309" y="6487"/>
                    <a:pt x="15478" y="6431"/>
                  </a:cubicBezTo>
                  <a:cubicBezTo>
                    <a:pt x="15728" y="6359"/>
                    <a:pt x="15812" y="6193"/>
                    <a:pt x="15847" y="6085"/>
                  </a:cubicBezTo>
                  <a:lnTo>
                    <a:pt x="15847" y="6062"/>
                  </a:lnTo>
                  <a:cubicBezTo>
                    <a:pt x="15939" y="5982"/>
                    <a:pt x="16076" y="5956"/>
                    <a:pt x="16201" y="5956"/>
                  </a:cubicBezTo>
                  <a:cubicBezTo>
                    <a:pt x="16319" y="5956"/>
                    <a:pt x="16427" y="5979"/>
                    <a:pt x="16479" y="6002"/>
                  </a:cubicBezTo>
                  <a:cubicBezTo>
                    <a:pt x="16493" y="6006"/>
                    <a:pt x="16508" y="6007"/>
                    <a:pt x="16522" y="6007"/>
                  </a:cubicBezTo>
                  <a:cubicBezTo>
                    <a:pt x="16601" y="6007"/>
                    <a:pt x="16673" y="5955"/>
                    <a:pt x="16693" y="5895"/>
                  </a:cubicBezTo>
                  <a:cubicBezTo>
                    <a:pt x="16729" y="5812"/>
                    <a:pt x="16669" y="5716"/>
                    <a:pt x="16586" y="5692"/>
                  </a:cubicBezTo>
                  <a:cubicBezTo>
                    <a:pt x="16578" y="5692"/>
                    <a:pt x="16395" y="5632"/>
                    <a:pt x="16176" y="5632"/>
                  </a:cubicBezTo>
                  <a:cubicBezTo>
                    <a:pt x="16058" y="5632"/>
                    <a:pt x="15929" y="5650"/>
                    <a:pt x="15812" y="5704"/>
                  </a:cubicBezTo>
                  <a:cubicBezTo>
                    <a:pt x="15752" y="5538"/>
                    <a:pt x="15633" y="5371"/>
                    <a:pt x="15478" y="5181"/>
                  </a:cubicBezTo>
                  <a:cubicBezTo>
                    <a:pt x="15288" y="4990"/>
                    <a:pt x="15133" y="4633"/>
                    <a:pt x="14978" y="4323"/>
                  </a:cubicBezTo>
                  <a:cubicBezTo>
                    <a:pt x="14824" y="3978"/>
                    <a:pt x="14716" y="3764"/>
                    <a:pt x="14609" y="3680"/>
                  </a:cubicBezTo>
                  <a:cubicBezTo>
                    <a:pt x="14553" y="3629"/>
                    <a:pt x="14429" y="3603"/>
                    <a:pt x="14239" y="3603"/>
                  </a:cubicBezTo>
                  <a:cubicBezTo>
                    <a:pt x="13945" y="3603"/>
                    <a:pt x="13495" y="3665"/>
                    <a:pt x="12895" y="3787"/>
                  </a:cubicBezTo>
                  <a:cubicBezTo>
                    <a:pt x="13061" y="3502"/>
                    <a:pt x="13204" y="3252"/>
                    <a:pt x="13347" y="3014"/>
                  </a:cubicBezTo>
                  <a:cubicBezTo>
                    <a:pt x="13657" y="2442"/>
                    <a:pt x="13907" y="2002"/>
                    <a:pt x="14264" y="1597"/>
                  </a:cubicBezTo>
                  <a:cubicBezTo>
                    <a:pt x="14824" y="990"/>
                    <a:pt x="14955" y="585"/>
                    <a:pt x="14955" y="347"/>
                  </a:cubicBezTo>
                  <a:cubicBezTo>
                    <a:pt x="14955" y="335"/>
                    <a:pt x="14966" y="299"/>
                    <a:pt x="14966" y="287"/>
                  </a:cubicBezTo>
                  <a:cubicBezTo>
                    <a:pt x="14966" y="228"/>
                    <a:pt x="14955" y="168"/>
                    <a:pt x="14919" y="120"/>
                  </a:cubicBezTo>
                  <a:cubicBezTo>
                    <a:pt x="14919" y="108"/>
                    <a:pt x="14907" y="108"/>
                    <a:pt x="14907" y="97"/>
                  </a:cubicBezTo>
                  <a:lnTo>
                    <a:pt x="14895" y="73"/>
                  </a:lnTo>
                  <a:cubicBezTo>
                    <a:pt x="14895" y="73"/>
                    <a:pt x="14895" y="61"/>
                    <a:pt x="14883" y="61"/>
                  </a:cubicBezTo>
                  <a:lnTo>
                    <a:pt x="14859" y="61"/>
                  </a:lnTo>
                  <a:cubicBezTo>
                    <a:pt x="14847" y="49"/>
                    <a:pt x="14835" y="37"/>
                    <a:pt x="14824" y="37"/>
                  </a:cubicBezTo>
                  <a:cubicBezTo>
                    <a:pt x="14775" y="13"/>
                    <a:pt x="14708" y="0"/>
                    <a:pt x="1462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5670350" y="2693575"/>
              <a:ext cx="22050" cy="13750"/>
            </a:xfrm>
            <a:custGeom>
              <a:avLst/>
              <a:gdLst/>
              <a:ahLst/>
              <a:cxnLst/>
              <a:rect l="l" t="t" r="r" b="b"/>
              <a:pathLst>
                <a:path w="882" h="550" extrusionOk="0">
                  <a:moveTo>
                    <a:pt x="689" y="0"/>
                  </a:moveTo>
                  <a:cubicBezTo>
                    <a:pt x="669" y="0"/>
                    <a:pt x="650" y="5"/>
                    <a:pt x="631" y="14"/>
                  </a:cubicBezTo>
                  <a:lnTo>
                    <a:pt x="119" y="252"/>
                  </a:lnTo>
                  <a:cubicBezTo>
                    <a:pt x="48" y="300"/>
                    <a:pt x="0" y="395"/>
                    <a:pt x="48" y="466"/>
                  </a:cubicBezTo>
                  <a:cubicBezTo>
                    <a:pt x="60" y="514"/>
                    <a:pt x="119" y="550"/>
                    <a:pt x="179" y="550"/>
                  </a:cubicBezTo>
                  <a:cubicBezTo>
                    <a:pt x="214" y="550"/>
                    <a:pt x="226" y="550"/>
                    <a:pt x="250" y="538"/>
                  </a:cubicBezTo>
                  <a:lnTo>
                    <a:pt x="762" y="300"/>
                  </a:lnTo>
                  <a:cubicBezTo>
                    <a:pt x="834" y="252"/>
                    <a:pt x="881" y="169"/>
                    <a:pt x="834" y="97"/>
                  </a:cubicBezTo>
                  <a:cubicBezTo>
                    <a:pt x="798" y="36"/>
                    <a:pt x="744" y="0"/>
                    <a:pt x="6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5709025" y="2762175"/>
              <a:ext cx="20575" cy="18075"/>
            </a:xfrm>
            <a:custGeom>
              <a:avLst/>
              <a:gdLst/>
              <a:ahLst/>
              <a:cxnLst/>
              <a:rect l="l" t="t" r="r" b="b"/>
              <a:pathLst>
                <a:path w="823" h="723" extrusionOk="0">
                  <a:moveTo>
                    <a:pt x="644" y="1"/>
                  </a:moveTo>
                  <a:cubicBezTo>
                    <a:pt x="604" y="1"/>
                    <a:pt x="565" y="16"/>
                    <a:pt x="537" y="44"/>
                  </a:cubicBezTo>
                  <a:lnTo>
                    <a:pt x="72" y="449"/>
                  </a:lnTo>
                  <a:cubicBezTo>
                    <a:pt x="1" y="509"/>
                    <a:pt x="1" y="604"/>
                    <a:pt x="60" y="663"/>
                  </a:cubicBezTo>
                  <a:cubicBezTo>
                    <a:pt x="96" y="711"/>
                    <a:pt x="132" y="723"/>
                    <a:pt x="179" y="723"/>
                  </a:cubicBezTo>
                  <a:cubicBezTo>
                    <a:pt x="227" y="723"/>
                    <a:pt x="251" y="711"/>
                    <a:pt x="287" y="687"/>
                  </a:cubicBezTo>
                  <a:lnTo>
                    <a:pt x="751" y="282"/>
                  </a:lnTo>
                  <a:cubicBezTo>
                    <a:pt x="822" y="223"/>
                    <a:pt x="822" y="116"/>
                    <a:pt x="763" y="56"/>
                  </a:cubicBezTo>
                  <a:cubicBezTo>
                    <a:pt x="732" y="19"/>
                    <a:pt x="688" y="1"/>
                    <a:pt x="64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5568550" y="2642975"/>
              <a:ext cx="12525" cy="23575"/>
            </a:xfrm>
            <a:custGeom>
              <a:avLst/>
              <a:gdLst/>
              <a:ahLst/>
              <a:cxnLst/>
              <a:rect l="l" t="t" r="r" b="b"/>
              <a:pathLst>
                <a:path w="501" h="943" extrusionOk="0">
                  <a:moveTo>
                    <a:pt x="340" y="0"/>
                  </a:moveTo>
                  <a:cubicBezTo>
                    <a:pt x="258" y="0"/>
                    <a:pt x="189" y="46"/>
                    <a:pt x="179" y="121"/>
                  </a:cubicBezTo>
                  <a:lnTo>
                    <a:pt x="24" y="752"/>
                  </a:lnTo>
                  <a:cubicBezTo>
                    <a:pt x="0" y="836"/>
                    <a:pt x="36" y="931"/>
                    <a:pt x="131" y="943"/>
                  </a:cubicBezTo>
                  <a:lnTo>
                    <a:pt x="179" y="943"/>
                  </a:lnTo>
                  <a:cubicBezTo>
                    <a:pt x="250" y="943"/>
                    <a:pt x="310" y="895"/>
                    <a:pt x="334" y="824"/>
                  </a:cubicBezTo>
                  <a:lnTo>
                    <a:pt x="488" y="193"/>
                  </a:lnTo>
                  <a:cubicBezTo>
                    <a:pt x="500" y="109"/>
                    <a:pt x="453" y="14"/>
                    <a:pt x="369" y="2"/>
                  </a:cubicBezTo>
                  <a:cubicBezTo>
                    <a:pt x="360" y="1"/>
                    <a:pt x="350" y="0"/>
                    <a:pt x="34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5619750" y="2626850"/>
              <a:ext cx="21150" cy="19175"/>
            </a:xfrm>
            <a:custGeom>
              <a:avLst/>
              <a:gdLst/>
              <a:ahLst/>
              <a:cxnLst/>
              <a:rect l="l" t="t" r="r" b="b"/>
              <a:pathLst>
                <a:path w="846" h="767" extrusionOk="0">
                  <a:moveTo>
                    <a:pt x="665" y="1"/>
                  </a:moveTo>
                  <a:cubicBezTo>
                    <a:pt x="629" y="1"/>
                    <a:pt x="592" y="13"/>
                    <a:pt x="560" y="40"/>
                  </a:cubicBezTo>
                  <a:lnTo>
                    <a:pt x="71" y="480"/>
                  </a:lnTo>
                  <a:cubicBezTo>
                    <a:pt x="12" y="540"/>
                    <a:pt x="0" y="647"/>
                    <a:pt x="60" y="707"/>
                  </a:cubicBezTo>
                  <a:cubicBezTo>
                    <a:pt x="95" y="754"/>
                    <a:pt x="131" y="766"/>
                    <a:pt x="179" y="766"/>
                  </a:cubicBezTo>
                  <a:cubicBezTo>
                    <a:pt x="226" y="766"/>
                    <a:pt x="250" y="754"/>
                    <a:pt x="286" y="719"/>
                  </a:cubicBezTo>
                  <a:lnTo>
                    <a:pt x="774" y="278"/>
                  </a:lnTo>
                  <a:cubicBezTo>
                    <a:pt x="833" y="218"/>
                    <a:pt x="845" y="111"/>
                    <a:pt x="786" y="52"/>
                  </a:cubicBezTo>
                  <a:cubicBezTo>
                    <a:pt x="753" y="19"/>
                    <a:pt x="710" y="1"/>
                    <a:pt x="66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5601275" y="2990250"/>
              <a:ext cx="22350" cy="16225"/>
            </a:xfrm>
            <a:custGeom>
              <a:avLst/>
              <a:gdLst/>
              <a:ahLst/>
              <a:cxnLst/>
              <a:rect l="l" t="t" r="r" b="b"/>
              <a:pathLst>
                <a:path w="894" h="649" extrusionOk="0">
                  <a:moveTo>
                    <a:pt x="705" y="1"/>
                  </a:moveTo>
                  <a:cubicBezTo>
                    <a:pt x="671" y="1"/>
                    <a:pt x="637" y="10"/>
                    <a:pt x="608" y="29"/>
                  </a:cubicBezTo>
                  <a:lnTo>
                    <a:pt x="96" y="351"/>
                  </a:lnTo>
                  <a:cubicBezTo>
                    <a:pt x="25" y="399"/>
                    <a:pt x="1" y="506"/>
                    <a:pt x="60" y="577"/>
                  </a:cubicBezTo>
                  <a:cubicBezTo>
                    <a:pt x="84" y="625"/>
                    <a:pt x="144" y="649"/>
                    <a:pt x="191" y="649"/>
                  </a:cubicBezTo>
                  <a:cubicBezTo>
                    <a:pt x="215" y="649"/>
                    <a:pt x="251" y="637"/>
                    <a:pt x="275" y="625"/>
                  </a:cubicBezTo>
                  <a:lnTo>
                    <a:pt x="787" y="291"/>
                  </a:lnTo>
                  <a:cubicBezTo>
                    <a:pt x="858" y="244"/>
                    <a:pt x="894" y="149"/>
                    <a:pt x="834" y="65"/>
                  </a:cubicBezTo>
                  <a:cubicBezTo>
                    <a:pt x="806" y="22"/>
                    <a:pt x="756" y="1"/>
                    <a:pt x="70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5631950" y="2896025"/>
              <a:ext cx="24125" cy="8350"/>
            </a:xfrm>
            <a:custGeom>
              <a:avLst/>
              <a:gdLst/>
              <a:ahLst/>
              <a:cxnLst/>
              <a:rect l="l" t="t" r="r" b="b"/>
              <a:pathLst>
                <a:path w="965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4"/>
                    <a:pt x="167" y="334"/>
                  </a:cubicBezTo>
                  <a:lnTo>
                    <a:pt x="810" y="334"/>
                  </a:lnTo>
                  <a:cubicBezTo>
                    <a:pt x="893" y="334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5653675" y="2864725"/>
              <a:ext cx="20850" cy="13175"/>
            </a:xfrm>
            <a:custGeom>
              <a:avLst/>
              <a:gdLst/>
              <a:ahLst/>
              <a:cxnLst/>
              <a:rect l="l" t="t" r="r" b="b"/>
              <a:pathLst>
                <a:path w="834" h="527" extrusionOk="0">
                  <a:moveTo>
                    <a:pt x="655" y="1"/>
                  </a:moveTo>
                  <a:cubicBezTo>
                    <a:pt x="634" y="1"/>
                    <a:pt x="614" y="5"/>
                    <a:pt x="596" y="14"/>
                  </a:cubicBezTo>
                  <a:lnTo>
                    <a:pt x="119" y="205"/>
                  </a:lnTo>
                  <a:cubicBezTo>
                    <a:pt x="24" y="240"/>
                    <a:pt x="0" y="324"/>
                    <a:pt x="24" y="419"/>
                  </a:cubicBezTo>
                  <a:cubicBezTo>
                    <a:pt x="60" y="478"/>
                    <a:pt x="119" y="526"/>
                    <a:pt x="179" y="526"/>
                  </a:cubicBezTo>
                  <a:cubicBezTo>
                    <a:pt x="191" y="526"/>
                    <a:pt x="227" y="526"/>
                    <a:pt x="238" y="502"/>
                  </a:cubicBezTo>
                  <a:lnTo>
                    <a:pt x="715" y="312"/>
                  </a:lnTo>
                  <a:cubicBezTo>
                    <a:pt x="798" y="288"/>
                    <a:pt x="834" y="193"/>
                    <a:pt x="798" y="109"/>
                  </a:cubicBezTo>
                  <a:cubicBezTo>
                    <a:pt x="780" y="38"/>
                    <a:pt x="716" y="1"/>
                    <a:pt x="65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5693850" y="2896000"/>
              <a:ext cx="16400" cy="17300"/>
            </a:xfrm>
            <a:custGeom>
              <a:avLst/>
              <a:gdLst/>
              <a:ahLst/>
              <a:cxnLst/>
              <a:rect l="l" t="t" r="r" b="b"/>
              <a:pathLst>
                <a:path w="656" h="692" extrusionOk="0">
                  <a:moveTo>
                    <a:pt x="468" y="1"/>
                  </a:moveTo>
                  <a:cubicBezTo>
                    <a:pt x="423" y="1"/>
                    <a:pt x="384" y="22"/>
                    <a:pt x="358" y="61"/>
                  </a:cubicBezTo>
                  <a:lnTo>
                    <a:pt x="60" y="418"/>
                  </a:lnTo>
                  <a:cubicBezTo>
                    <a:pt x="1" y="490"/>
                    <a:pt x="13" y="585"/>
                    <a:pt x="72" y="644"/>
                  </a:cubicBezTo>
                  <a:cubicBezTo>
                    <a:pt x="108" y="668"/>
                    <a:pt x="144" y="692"/>
                    <a:pt x="179" y="692"/>
                  </a:cubicBezTo>
                  <a:cubicBezTo>
                    <a:pt x="227" y="692"/>
                    <a:pt x="263" y="668"/>
                    <a:pt x="298" y="632"/>
                  </a:cubicBezTo>
                  <a:lnTo>
                    <a:pt x="596" y="275"/>
                  </a:lnTo>
                  <a:cubicBezTo>
                    <a:pt x="656" y="192"/>
                    <a:pt x="644" y="109"/>
                    <a:pt x="584" y="49"/>
                  </a:cubicBezTo>
                  <a:cubicBezTo>
                    <a:pt x="546" y="16"/>
                    <a:pt x="505" y="1"/>
                    <a:pt x="46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5658725" y="2782350"/>
              <a:ext cx="132475" cy="77975"/>
            </a:xfrm>
            <a:custGeom>
              <a:avLst/>
              <a:gdLst/>
              <a:ahLst/>
              <a:cxnLst/>
              <a:rect l="l" t="t" r="r" b="b"/>
              <a:pathLst>
                <a:path w="5299" h="3119" extrusionOk="0">
                  <a:moveTo>
                    <a:pt x="3566" y="320"/>
                  </a:moveTo>
                  <a:cubicBezTo>
                    <a:pt x="3911" y="320"/>
                    <a:pt x="4174" y="533"/>
                    <a:pt x="4370" y="952"/>
                  </a:cubicBezTo>
                  <a:cubicBezTo>
                    <a:pt x="4573" y="1440"/>
                    <a:pt x="4489" y="1809"/>
                    <a:pt x="4049" y="2083"/>
                  </a:cubicBezTo>
                  <a:cubicBezTo>
                    <a:pt x="3617" y="2336"/>
                    <a:pt x="3006" y="2422"/>
                    <a:pt x="2493" y="2422"/>
                  </a:cubicBezTo>
                  <a:cubicBezTo>
                    <a:pt x="2016" y="2422"/>
                    <a:pt x="1623" y="2347"/>
                    <a:pt x="1537" y="2261"/>
                  </a:cubicBezTo>
                  <a:cubicBezTo>
                    <a:pt x="1513" y="2095"/>
                    <a:pt x="1632" y="1737"/>
                    <a:pt x="1989" y="1309"/>
                  </a:cubicBezTo>
                  <a:cubicBezTo>
                    <a:pt x="2346" y="868"/>
                    <a:pt x="2787" y="523"/>
                    <a:pt x="3192" y="392"/>
                  </a:cubicBezTo>
                  <a:cubicBezTo>
                    <a:pt x="3326" y="344"/>
                    <a:pt x="3451" y="320"/>
                    <a:pt x="3566" y="320"/>
                  </a:cubicBezTo>
                  <a:close/>
                  <a:moveTo>
                    <a:pt x="3568" y="0"/>
                  </a:moveTo>
                  <a:cubicBezTo>
                    <a:pt x="3410" y="0"/>
                    <a:pt x="3241" y="31"/>
                    <a:pt x="3061" y="94"/>
                  </a:cubicBezTo>
                  <a:cubicBezTo>
                    <a:pt x="2084" y="440"/>
                    <a:pt x="1037" y="1737"/>
                    <a:pt x="1215" y="2357"/>
                  </a:cubicBezTo>
                  <a:cubicBezTo>
                    <a:pt x="1251" y="2511"/>
                    <a:pt x="1418" y="2619"/>
                    <a:pt x="1727" y="2678"/>
                  </a:cubicBezTo>
                  <a:cubicBezTo>
                    <a:pt x="1834" y="2690"/>
                    <a:pt x="1953" y="2714"/>
                    <a:pt x="2084" y="2714"/>
                  </a:cubicBezTo>
                  <a:cubicBezTo>
                    <a:pt x="2037" y="2714"/>
                    <a:pt x="1994" y="2724"/>
                    <a:pt x="1947" y="2724"/>
                  </a:cubicBezTo>
                  <a:cubicBezTo>
                    <a:pt x="1923" y="2724"/>
                    <a:pt x="1898" y="2722"/>
                    <a:pt x="1870" y="2714"/>
                  </a:cubicBezTo>
                  <a:cubicBezTo>
                    <a:pt x="1394" y="2702"/>
                    <a:pt x="1048" y="2630"/>
                    <a:pt x="763" y="2571"/>
                  </a:cubicBezTo>
                  <a:cubicBezTo>
                    <a:pt x="584" y="2528"/>
                    <a:pt x="436" y="2492"/>
                    <a:pt x="305" y="2492"/>
                  </a:cubicBezTo>
                  <a:cubicBezTo>
                    <a:pt x="253" y="2492"/>
                    <a:pt x="203" y="2498"/>
                    <a:pt x="156" y="2511"/>
                  </a:cubicBezTo>
                  <a:cubicBezTo>
                    <a:pt x="60" y="2523"/>
                    <a:pt x="1" y="2619"/>
                    <a:pt x="36" y="2702"/>
                  </a:cubicBezTo>
                  <a:cubicBezTo>
                    <a:pt x="46" y="2778"/>
                    <a:pt x="109" y="2831"/>
                    <a:pt x="176" y="2831"/>
                  </a:cubicBezTo>
                  <a:cubicBezTo>
                    <a:pt x="193" y="2831"/>
                    <a:pt x="210" y="2828"/>
                    <a:pt x="227" y="2821"/>
                  </a:cubicBezTo>
                  <a:cubicBezTo>
                    <a:pt x="243" y="2819"/>
                    <a:pt x="261" y="2818"/>
                    <a:pt x="281" y="2818"/>
                  </a:cubicBezTo>
                  <a:cubicBezTo>
                    <a:pt x="377" y="2818"/>
                    <a:pt x="514" y="2841"/>
                    <a:pt x="691" y="2880"/>
                  </a:cubicBezTo>
                  <a:cubicBezTo>
                    <a:pt x="977" y="2940"/>
                    <a:pt x="1346" y="3035"/>
                    <a:pt x="1846" y="3047"/>
                  </a:cubicBezTo>
                  <a:cubicBezTo>
                    <a:pt x="1870" y="3048"/>
                    <a:pt x="1892" y="3048"/>
                    <a:pt x="1914" y="3048"/>
                  </a:cubicBezTo>
                  <a:cubicBezTo>
                    <a:pt x="2368" y="3048"/>
                    <a:pt x="2596" y="2935"/>
                    <a:pt x="2834" y="2833"/>
                  </a:cubicBezTo>
                  <a:cubicBezTo>
                    <a:pt x="3039" y="2747"/>
                    <a:pt x="3234" y="2651"/>
                    <a:pt x="3604" y="2651"/>
                  </a:cubicBezTo>
                  <a:cubicBezTo>
                    <a:pt x="3643" y="2651"/>
                    <a:pt x="3684" y="2652"/>
                    <a:pt x="3727" y="2654"/>
                  </a:cubicBezTo>
                  <a:cubicBezTo>
                    <a:pt x="4585" y="2690"/>
                    <a:pt x="5001" y="3071"/>
                    <a:pt x="5001" y="3071"/>
                  </a:cubicBezTo>
                  <a:cubicBezTo>
                    <a:pt x="5037" y="3107"/>
                    <a:pt x="5073" y="3119"/>
                    <a:pt x="5120" y="3119"/>
                  </a:cubicBezTo>
                  <a:cubicBezTo>
                    <a:pt x="5168" y="3119"/>
                    <a:pt x="5216" y="3107"/>
                    <a:pt x="5239" y="3071"/>
                  </a:cubicBezTo>
                  <a:cubicBezTo>
                    <a:pt x="5299" y="3011"/>
                    <a:pt x="5299" y="2904"/>
                    <a:pt x="5239" y="2857"/>
                  </a:cubicBezTo>
                  <a:cubicBezTo>
                    <a:pt x="5239" y="2821"/>
                    <a:pt x="4882" y="2499"/>
                    <a:pt x="4144" y="2380"/>
                  </a:cubicBezTo>
                  <a:cubicBezTo>
                    <a:pt x="4311" y="2285"/>
                    <a:pt x="4442" y="2178"/>
                    <a:pt x="4549" y="2047"/>
                  </a:cubicBezTo>
                  <a:cubicBezTo>
                    <a:pt x="4739" y="1821"/>
                    <a:pt x="4906" y="1416"/>
                    <a:pt x="4632" y="809"/>
                  </a:cubicBezTo>
                  <a:cubicBezTo>
                    <a:pt x="4401" y="275"/>
                    <a:pt x="4036" y="0"/>
                    <a:pt x="3568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5826600" y="2837500"/>
              <a:ext cx="15225" cy="19550"/>
            </a:xfrm>
            <a:custGeom>
              <a:avLst/>
              <a:gdLst/>
              <a:ahLst/>
              <a:cxnLst/>
              <a:rect l="l" t="t" r="r" b="b"/>
              <a:pathLst>
                <a:path w="609" h="782" extrusionOk="0">
                  <a:moveTo>
                    <a:pt x="196" y="0"/>
                  </a:moveTo>
                  <a:cubicBezTo>
                    <a:pt x="172" y="0"/>
                    <a:pt x="147" y="6"/>
                    <a:pt x="120" y="20"/>
                  </a:cubicBezTo>
                  <a:cubicBezTo>
                    <a:pt x="48" y="67"/>
                    <a:pt x="1" y="151"/>
                    <a:pt x="48" y="246"/>
                  </a:cubicBezTo>
                  <a:lnTo>
                    <a:pt x="275" y="686"/>
                  </a:lnTo>
                  <a:cubicBezTo>
                    <a:pt x="299" y="746"/>
                    <a:pt x="358" y="782"/>
                    <a:pt x="418" y="782"/>
                  </a:cubicBezTo>
                  <a:cubicBezTo>
                    <a:pt x="453" y="782"/>
                    <a:pt x="465" y="782"/>
                    <a:pt x="489" y="770"/>
                  </a:cubicBezTo>
                  <a:cubicBezTo>
                    <a:pt x="572" y="722"/>
                    <a:pt x="608" y="627"/>
                    <a:pt x="572" y="544"/>
                  </a:cubicBezTo>
                  <a:lnTo>
                    <a:pt x="346" y="91"/>
                  </a:lnTo>
                  <a:cubicBezTo>
                    <a:pt x="312" y="40"/>
                    <a:pt x="259" y="0"/>
                    <a:pt x="19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5981100" y="2830350"/>
              <a:ext cx="19650" cy="14500"/>
            </a:xfrm>
            <a:custGeom>
              <a:avLst/>
              <a:gdLst/>
              <a:ahLst/>
              <a:cxnLst/>
              <a:rect l="l" t="t" r="r" b="b"/>
              <a:pathLst>
                <a:path w="786" h="580" extrusionOk="0">
                  <a:moveTo>
                    <a:pt x="589" y="0"/>
                  </a:moveTo>
                  <a:cubicBezTo>
                    <a:pt x="560" y="0"/>
                    <a:pt x="530" y="7"/>
                    <a:pt x="500" y="20"/>
                  </a:cubicBezTo>
                  <a:lnTo>
                    <a:pt x="107" y="282"/>
                  </a:lnTo>
                  <a:cubicBezTo>
                    <a:pt x="24" y="318"/>
                    <a:pt x="0" y="425"/>
                    <a:pt x="60" y="496"/>
                  </a:cubicBezTo>
                  <a:cubicBezTo>
                    <a:pt x="84" y="544"/>
                    <a:pt x="143" y="579"/>
                    <a:pt x="191" y="579"/>
                  </a:cubicBezTo>
                  <a:cubicBezTo>
                    <a:pt x="226" y="579"/>
                    <a:pt x="250" y="556"/>
                    <a:pt x="286" y="544"/>
                  </a:cubicBezTo>
                  <a:lnTo>
                    <a:pt x="679" y="294"/>
                  </a:lnTo>
                  <a:cubicBezTo>
                    <a:pt x="762" y="246"/>
                    <a:pt x="786" y="139"/>
                    <a:pt x="726" y="68"/>
                  </a:cubicBezTo>
                  <a:cubicBezTo>
                    <a:pt x="688" y="22"/>
                    <a:pt x="640" y="0"/>
                    <a:pt x="5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5981100" y="2800025"/>
              <a:ext cx="19075" cy="17150"/>
            </a:xfrm>
            <a:custGeom>
              <a:avLst/>
              <a:gdLst/>
              <a:ahLst/>
              <a:cxnLst/>
              <a:rect l="l" t="t" r="r" b="b"/>
              <a:pathLst>
                <a:path w="763" h="686" extrusionOk="0">
                  <a:moveTo>
                    <a:pt x="584" y="0"/>
                  </a:moveTo>
                  <a:cubicBezTo>
                    <a:pt x="547" y="0"/>
                    <a:pt x="509" y="15"/>
                    <a:pt x="476" y="42"/>
                  </a:cubicBezTo>
                  <a:lnTo>
                    <a:pt x="72" y="399"/>
                  </a:lnTo>
                  <a:cubicBezTo>
                    <a:pt x="12" y="459"/>
                    <a:pt x="0" y="566"/>
                    <a:pt x="60" y="626"/>
                  </a:cubicBezTo>
                  <a:cubicBezTo>
                    <a:pt x="84" y="661"/>
                    <a:pt x="131" y="685"/>
                    <a:pt x="179" y="685"/>
                  </a:cubicBezTo>
                  <a:cubicBezTo>
                    <a:pt x="226" y="685"/>
                    <a:pt x="250" y="673"/>
                    <a:pt x="286" y="638"/>
                  </a:cubicBezTo>
                  <a:lnTo>
                    <a:pt x="679" y="280"/>
                  </a:lnTo>
                  <a:cubicBezTo>
                    <a:pt x="738" y="221"/>
                    <a:pt x="762" y="114"/>
                    <a:pt x="703" y="66"/>
                  </a:cubicBezTo>
                  <a:cubicBezTo>
                    <a:pt x="670" y="21"/>
                    <a:pt x="628" y="0"/>
                    <a:pt x="58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5873050" y="2838150"/>
              <a:ext cx="65200" cy="37350"/>
            </a:xfrm>
            <a:custGeom>
              <a:avLst/>
              <a:gdLst/>
              <a:ahLst/>
              <a:cxnLst/>
              <a:rect l="l" t="t" r="r" b="b"/>
              <a:pathLst>
                <a:path w="2608" h="1494" extrusionOk="0">
                  <a:moveTo>
                    <a:pt x="1701" y="336"/>
                  </a:moveTo>
                  <a:cubicBezTo>
                    <a:pt x="1921" y="336"/>
                    <a:pt x="2167" y="394"/>
                    <a:pt x="2239" y="648"/>
                  </a:cubicBezTo>
                  <a:cubicBezTo>
                    <a:pt x="2262" y="744"/>
                    <a:pt x="2262" y="887"/>
                    <a:pt x="2024" y="1018"/>
                  </a:cubicBezTo>
                  <a:cubicBezTo>
                    <a:pt x="1801" y="1143"/>
                    <a:pt x="1473" y="1188"/>
                    <a:pt x="1169" y="1188"/>
                  </a:cubicBezTo>
                  <a:cubicBezTo>
                    <a:pt x="809" y="1188"/>
                    <a:pt x="483" y="1124"/>
                    <a:pt x="405" y="1053"/>
                  </a:cubicBezTo>
                  <a:cubicBezTo>
                    <a:pt x="405" y="839"/>
                    <a:pt x="869" y="482"/>
                    <a:pt x="1417" y="363"/>
                  </a:cubicBezTo>
                  <a:cubicBezTo>
                    <a:pt x="1489" y="351"/>
                    <a:pt x="1592" y="336"/>
                    <a:pt x="1701" y="336"/>
                  </a:cubicBezTo>
                  <a:close/>
                  <a:moveTo>
                    <a:pt x="1720" y="1"/>
                  </a:moveTo>
                  <a:cubicBezTo>
                    <a:pt x="1605" y="1"/>
                    <a:pt x="1480" y="14"/>
                    <a:pt x="1346" y="41"/>
                  </a:cubicBezTo>
                  <a:cubicBezTo>
                    <a:pt x="691" y="184"/>
                    <a:pt x="0" y="660"/>
                    <a:pt x="84" y="1113"/>
                  </a:cubicBezTo>
                  <a:cubicBezTo>
                    <a:pt x="95" y="1232"/>
                    <a:pt x="215" y="1339"/>
                    <a:pt x="405" y="1399"/>
                  </a:cubicBezTo>
                  <a:cubicBezTo>
                    <a:pt x="584" y="1458"/>
                    <a:pt x="869" y="1494"/>
                    <a:pt x="1167" y="1494"/>
                  </a:cubicBezTo>
                  <a:cubicBezTo>
                    <a:pt x="1608" y="1494"/>
                    <a:pt x="2108" y="1410"/>
                    <a:pt x="2370" y="1160"/>
                  </a:cubicBezTo>
                  <a:cubicBezTo>
                    <a:pt x="2548" y="994"/>
                    <a:pt x="2608" y="779"/>
                    <a:pt x="2536" y="541"/>
                  </a:cubicBezTo>
                  <a:cubicBezTo>
                    <a:pt x="2451" y="193"/>
                    <a:pt x="2158" y="1"/>
                    <a:pt x="172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5791200" y="2712350"/>
              <a:ext cx="163725" cy="139050"/>
            </a:xfrm>
            <a:custGeom>
              <a:avLst/>
              <a:gdLst/>
              <a:ahLst/>
              <a:cxnLst/>
              <a:rect l="l" t="t" r="r" b="b"/>
              <a:pathLst>
                <a:path w="6549" h="5562" extrusionOk="0">
                  <a:moveTo>
                    <a:pt x="4466" y="322"/>
                  </a:moveTo>
                  <a:cubicBezTo>
                    <a:pt x="4482" y="322"/>
                    <a:pt x="4498" y="322"/>
                    <a:pt x="4512" y="323"/>
                  </a:cubicBezTo>
                  <a:cubicBezTo>
                    <a:pt x="4501" y="966"/>
                    <a:pt x="4310" y="1942"/>
                    <a:pt x="4227" y="2335"/>
                  </a:cubicBezTo>
                  <a:cubicBezTo>
                    <a:pt x="3953" y="2275"/>
                    <a:pt x="3548" y="2216"/>
                    <a:pt x="3024" y="2144"/>
                  </a:cubicBezTo>
                  <a:lnTo>
                    <a:pt x="2965" y="2144"/>
                  </a:lnTo>
                  <a:cubicBezTo>
                    <a:pt x="2798" y="2121"/>
                    <a:pt x="2643" y="2097"/>
                    <a:pt x="2488" y="2085"/>
                  </a:cubicBezTo>
                  <a:cubicBezTo>
                    <a:pt x="2179" y="2037"/>
                    <a:pt x="1869" y="2001"/>
                    <a:pt x="1595" y="1966"/>
                  </a:cubicBezTo>
                  <a:lnTo>
                    <a:pt x="1334" y="680"/>
                  </a:lnTo>
                  <a:cubicBezTo>
                    <a:pt x="2375" y="518"/>
                    <a:pt x="3900" y="322"/>
                    <a:pt x="4466" y="322"/>
                  </a:cubicBezTo>
                  <a:close/>
                  <a:moveTo>
                    <a:pt x="941" y="2109"/>
                  </a:moveTo>
                  <a:lnTo>
                    <a:pt x="941" y="2109"/>
                  </a:lnTo>
                  <a:cubicBezTo>
                    <a:pt x="1095" y="2168"/>
                    <a:pt x="1250" y="2216"/>
                    <a:pt x="1429" y="2263"/>
                  </a:cubicBezTo>
                  <a:cubicBezTo>
                    <a:pt x="1726" y="2323"/>
                    <a:pt x="2084" y="2359"/>
                    <a:pt x="2465" y="2406"/>
                  </a:cubicBezTo>
                  <a:cubicBezTo>
                    <a:pt x="2607" y="2418"/>
                    <a:pt x="2774" y="2442"/>
                    <a:pt x="2941" y="2466"/>
                  </a:cubicBezTo>
                  <a:lnTo>
                    <a:pt x="3000" y="2466"/>
                  </a:lnTo>
                  <a:cubicBezTo>
                    <a:pt x="3393" y="2525"/>
                    <a:pt x="3989" y="2597"/>
                    <a:pt x="4322" y="2692"/>
                  </a:cubicBezTo>
                  <a:lnTo>
                    <a:pt x="4346" y="2692"/>
                  </a:lnTo>
                  <a:cubicBezTo>
                    <a:pt x="4441" y="2716"/>
                    <a:pt x="4501" y="2740"/>
                    <a:pt x="4524" y="2763"/>
                  </a:cubicBezTo>
                  <a:cubicBezTo>
                    <a:pt x="4548" y="2871"/>
                    <a:pt x="4501" y="3228"/>
                    <a:pt x="4441" y="3573"/>
                  </a:cubicBezTo>
                  <a:cubicBezTo>
                    <a:pt x="3997" y="3541"/>
                    <a:pt x="3626" y="3536"/>
                    <a:pt x="3376" y="3536"/>
                  </a:cubicBezTo>
                  <a:cubicBezTo>
                    <a:pt x="3250" y="3536"/>
                    <a:pt x="3155" y="3537"/>
                    <a:pt x="3096" y="3537"/>
                  </a:cubicBezTo>
                  <a:cubicBezTo>
                    <a:pt x="2858" y="3275"/>
                    <a:pt x="2596" y="3049"/>
                    <a:pt x="2298" y="2978"/>
                  </a:cubicBezTo>
                  <a:cubicBezTo>
                    <a:pt x="2221" y="2956"/>
                    <a:pt x="2137" y="2943"/>
                    <a:pt x="2046" y="2943"/>
                  </a:cubicBezTo>
                  <a:cubicBezTo>
                    <a:pt x="1884" y="2943"/>
                    <a:pt x="1703" y="2987"/>
                    <a:pt x="1512" y="3109"/>
                  </a:cubicBezTo>
                  <a:cubicBezTo>
                    <a:pt x="1376" y="3072"/>
                    <a:pt x="1232" y="3057"/>
                    <a:pt x="1103" y="3057"/>
                  </a:cubicBezTo>
                  <a:cubicBezTo>
                    <a:pt x="1063" y="3057"/>
                    <a:pt x="1025" y="3058"/>
                    <a:pt x="988" y="3061"/>
                  </a:cubicBezTo>
                  <a:cubicBezTo>
                    <a:pt x="917" y="2644"/>
                    <a:pt x="893" y="2228"/>
                    <a:pt x="941" y="2109"/>
                  </a:cubicBezTo>
                  <a:close/>
                  <a:moveTo>
                    <a:pt x="4846" y="454"/>
                  </a:moveTo>
                  <a:cubicBezTo>
                    <a:pt x="5239" y="787"/>
                    <a:pt x="5834" y="1740"/>
                    <a:pt x="5917" y="1966"/>
                  </a:cubicBezTo>
                  <a:cubicBezTo>
                    <a:pt x="5870" y="2144"/>
                    <a:pt x="5346" y="2942"/>
                    <a:pt x="4858" y="3633"/>
                  </a:cubicBezTo>
                  <a:cubicBezTo>
                    <a:pt x="4810" y="3633"/>
                    <a:pt x="4786" y="3609"/>
                    <a:pt x="4751" y="3609"/>
                  </a:cubicBezTo>
                  <a:cubicBezTo>
                    <a:pt x="4810" y="3299"/>
                    <a:pt x="4882" y="2835"/>
                    <a:pt x="4822" y="2656"/>
                  </a:cubicBezTo>
                  <a:cubicBezTo>
                    <a:pt x="4798" y="2573"/>
                    <a:pt x="4703" y="2502"/>
                    <a:pt x="4560" y="2442"/>
                  </a:cubicBezTo>
                  <a:cubicBezTo>
                    <a:pt x="4632" y="2085"/>
                    <a:pt x="4810" y="1144"/>
                    <a:pt x="4846" y="454"/>
                  </a:cubicBezTo>
                  <a:close/>
                  <a:moveTo>
                    <a:pt x="2036" y="3252"/>
                  </a:moveTo>
                  <a:cubicBezTo>
                    <a:pt x="2107" y="3252"/>
                    <a:pt x="2155" y="3275"/>
                    <a:pt x="2226" y="3287"/>
                  </a:cubicBezTo>
                  <a:cubicBezTo>
                    <a:pt x="2727" y="3418"/>
                    <a:pt x="3250" y="4180"/>
                    <a:pt x="3381" y="4764"/>
                  </a:cubicBezTo>
                  <a:cubicBezTo>
                    <a:pt x="3441" y="5026"/>
                    <a:pt x="3393" y="5145"/>
                    <a:pt x="3369" y="5180"/>
                  </a:cubicBezTo>
                  <a:cubicBezTo>
                    <a:pt x="3336" y="5210"/>
                    <a:pt x="3270" y="5224"/>
                    <a:pt x="3183" y="5224"/>
                  </a:cubicBezTo>
                  <a:cubicBezTo>
                    <a:pt x="2811" y="5224"/>
                    <a:pt x="2037" y="4963"/>
                    <a:pt x="1584" y="4490"/>
                  </a:cubicBezTo>
                  <a:cubicBezTo>
                    <a:pt x="1072" y="3966"/>
                    <a:pt x="1405" y="3645"/>
                    <a:pt x="1512" y="3525"/>
                  </a:cubicBezTo>
                  <a:cubicBezTo>
                    <a:pt x="1691" y="3347"/>
                    <a:pt x="1845" y="3252"/>
                    <a:pt x="2036" y="3252"/>
                  </a:cubicBezTo>
                  <a:close/>
                  <a:moveTo>
                    <a:pt x="4451" y="1"/>
                  </a:moveTo>
                  <a:cubicBezTo>
                    <a:pt x="3566" y="1"/>
                    <a:pt x="1422" y="341"/>
                    <a:pt x="1131" y="382"/>
                  </a:cubicBezTo>
                  <a:cubicBezTo>
                    <a:pt x="1095" y="382"/>
                    <a:pt x="1048" y="418"/>
                    <a:pt x="1036" y="454"/>
                  </a:cubicBezTo>
                  <a:cubicBezTo>
                    <a:pt x="1000" y="489"/>
                    <a:pt x="1000" y="549"/>
                    <a:pt x="1000" y="573"/>
                  </a:cubicBezTo>
                  <a:lnTo>
                    <a:pt x="1286" y="1870"/>
                  </a:lnTo>
                  <a:cubicBezTo>
                    <a:pt x="1214" y="1859"/>
                    <a:pt x="1143" y="1823"/>
                    <a:pt x="1095" y="1799"/>
                  </a:cubicBezTo>
                  <a:cubicBezTo>
                    <a:pt x="1038" y="1775"/>
                    <a:pt x="988" y="1766"/>
                    <a:pt x="945" y="1766"/>
                  </a:cubicBezTo>
                  <a:cubicBezTo>
                    <a:pt x="862" y="1766"/>
                    <a:pt x="805" y="1799"/>
                    <a:pt x="774" y="1823"/>
                  </a:cubicBezTo>
                  <a:cubicBezTo>
                    <a:pt x="536" y="2025"/>
                    <a:pt x="619" y="2644"/>
                    <a:pt x="691" y="3097"/>
                  </a:cubicBezTo>
                  <a:cubicBezTo>
                    <a:pt x="345" y="3168"/>
                    <a:pt x="119" y="3287"/>
                    <a:pt x="107" y="3299"/>
                  </a:cubicBezTo>
                  <a:cubicBezTo>
                    <a:pt x="36" y="3347"/>
                    <a:pt x="0" y="3454"/>
                    <a:pt x="48" y="3525"/>
                  </a:cubicBezTo>
                  <a:cubicBezTo>
                    <a:pt x="83" y="3585"/>
                    <a:pt x="143" y="3609"/>
                    <a:pt x="179" y="3609"/>
                  </a:cubicBezTo>
                  <a:cubicBezTo>
                    <a:pt x="214" y="3609"/>
                    <a:pt x="238" y="3609"/>
                    <a:pt x="262" y="3597"/>
                  </a:cubicBezTo>
                  <a:cubicBezTo>
                    <a:pt x="262" y="3597"/>
                    <a:pt x="616" y="3400"/>
                    <a:pt x="1083" y="3400"/>
                  </a:cubicBezTo>
                  <a:cubicBezTo>
                    <a:pt x="1130" y="3400"/>
                    <a:pt x="1178" y="3402"/>
                    <a:pt x="1226" y="3406"/>
                  </a:cubicBezTo>
                  <a:cubicBezTo>
                    <a:pt x="893" y="3811"/>
                    <a:pt x="941" y="4299"/>
                    <a:pt x="1369" y="4728"/>
                  </a:cubicBezTo>
                  <a:cubicBezTo>
                    <a:pt x="1822" y="5180"/>
                    <a:pt x="2643" y="5561"/>
                    <a:pt x="3191" y="5561"/>
                  </a:cubicBezTo>
                  <a:cubicBezTo>
                    <a:pt x="3369" y="5561"/>
                    <a:pt x="3512" y="5514"/>
                    <a:pt x="3620" y="5430"/>
                  </a:cubicBezTo>
                  <a:cubicBezTo>
                    <a:pt x="3774" y="5299"/>
                    <a:pt x="3810" y="5038"/>
                    <a:pt x="3727" y="4704"/>
                  </a:cubicBezTo>
                  <a:cubicBezTo>
                    <a:pt x="3667" y="4430"/>
                    <a:pt x="3536" y="4145"/>
                    <a:pt x="3369" y="3883"/>
                  </a:cubicBezTo>
                  <a:cubicBezTo>
                    <a:pt x="3432" y="3880"/>
                    <a:pt x="3503" y="3879"/>
                    <a:pt x="3584" y="3879"/>
                  </a:cubicBezTo>
                  <a:cubicBezTo>
                    <a:pt x="3917" y="3879"/>
                    <a:pt x="4399" y="3903"/>
                    <a:pt x="4965" y="3990"/>
                  </a:cubicBezTo>
                  <a:cubicBezTo>
                    <a:pt x="5155" y="4014"/>
                    <a:pt x="5334" y="4026"/>
                    <a:pt x="5501" y="4026"/>
                  </a:cubicBezTo>
                  <a:cubicBezTo>
                    <a:pt x="6239" y="4026"/>
                    <a:pt x="6465" y="3752"/>
                    <a:pt x="6489" y="3704"/>
                  </a:cubicBezTo>
                  <a:cubicBezTo>
                    <a:pt x="6548" y="3633"/>
                    <a:pt x="6537" y="3525"/>
                    <a:pt x="6465" y="3478"/>
                  </a:cubicBezTo>
                  <a:cubicBezTo>
                    <a:pt x="6403" y="3444"/>
                    <a:pt x="6348" y="3429"/>
                    <a:pt x="6302" y="3429"/>
                  </a:cubicBezTo>
                  <a:cubicBezTo>
                    <a:pt x="6251" y="3429"/>
                    <a:pt x="6210" y="3447"/>
                    <a:pt x="6179" y="3478"/>
                  </a:cubicBezTo>
                  <a:cubicBezTo>
                    <a:pt x="6179" y="3478"/>
                    <a:pt x="6019" y="3666"/>
                    <a:pt x="5457" y="3666"/>
                  </a:cubicBezTo>
                  <a:cubicBezTo>
                    <a:pt x="5387" y="3666"/>
                    <a:pt x="5310" y="3663"/>
                    <a:pt x="5227" y="3656"/>
                  </a:cubicBezTo>
                  <a:cubicBezTo>
                    <a:pt x="6287" y="2156"/>
                    <a:pt x="6251" y="1966"/>
                    <a:pt x="6239" y="1882"/>
                  </a:cubicBezTo>
                  <a:cubicBezTo>
                    <a:pt x="6203" y="1740"/>
                    <a:pt x="5953" y="1311"/>
                    <a:pt x="5691" y="918"/>
                  </a:cubicBezTo>
                  <a:cubicBezTo>
                    <a:pt x="5310" y="394"/>
                    <a:pt x="5001" y="96"/>
                    <a:pt x="4763" y="25"/>
                  </a:cubicBezTo>
                  <a:lnTo>
                    <a:pt x="4751" y="25"/>
                  </a:lnTo>
                  <a:cubicBezTo>
                    <a:pt x="4685" y="8"/>
                    <a:pt x="4582" y="1"/>
                    <a:pt x="445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5" name="Google Shape;2055;p43"/>
          <p:cNvGrpSpPr/>
          <p:nvPr/>
        </p:nvGrpSpPr>
        <p:grpSpPr>
          <a:xfrm>
            <a:off x="494313" y="293760"/>
            <a:ext cx="1748212" cy="1734630"/>
            <a:chOff x="5612463" y="709760"/>
            <a:chExt cx="1748212" cy="1734630"/>
          </a:xfrm>
        </p:grpSpPr>
        <p:grpSp>
          <p:nvGrpSpPr>
            <p:cNvPr id="2056" name="Google Shape;2056;p43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2057" name="Google Shape;2057;p43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3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3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3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3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3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43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43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3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3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3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3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3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3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3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3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3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4" name="Google Shape;2074;p43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5" name="Google Shape;2075;p43"/>
          <p:cNvSpPr txBox="1">
            <a:spLocks noGrp="1"/>
          </p:cNvSpPr>
          <p:nvPr>
            <p:ph type="title" idx="2"/>
          </p:nvPr>
        </p:nvSpPr>
        <p:spPr>
          <a:xfrm>
            <a:off x="824288" y="699423"/>
            <a:ext cx="10884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076" name="Google Shape;2076;p43"/>
          <p:cNvGrpSpPr/>
          <p:nvPr/>
        </p:nvGrpSpPr>
        <p:grpSpPr>
          <a:xfrm rot="-10675134">
            <a:off x="1556133" y="3985854"/>
            <a:ext cx="406269" cy="303854"/>
            <a:chOff x="2854558" y="2679676"/>
            <a:chExt cx="316595" cy="236804"/>
          </a:xfrm>
        </p:grpSpPr>
        <p:sp>
          <p:nvSpPr>
            <p:cNvPr id="2077" name="Google Shape;2077;p43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9" name="Google Shape;2079;p43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2080" name="Google Shape;2080;p43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3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3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3" name="Google Shape;2083;p43"/>
          <p:cNvGrpSpPr/>
          <p:nvPr/>
        </p:nvGrpSpPr>
        <p:grpSpPr>
          <a:xfrm>
            <a:off x="4069450" y="1039572"/>
            <a:ext cx="115055" cy="87674"/>
            <a:chOff x="10323900" y="2049600"/>
            <a:chExt cx="176275" cy="134325"/>
          </a:xfrm>
        </p:grpSpPr>
        <p:sp>
          <p:nvSpPr>
            <p:cNvPr id="2084" name="Google Shape;2084;p43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3"/>
          <p:cNvGrpSpPr/>
          <p:nvPr/>
        </p:nvGrpSpPr>
        <p:grpSpPr>
          <a:xfrm>
            <a:off x="3710501" y="1337512"/>
            <a:ext cx="176266" cy="155253"/>
            <a:chOff x="11078625" y="3751025"/>
            <a:chExt cx="267800" cy="235875"/>
          </a:xfrm>
        </p:grpSpPr>
        <p:sp>
          <p:nvSpPr>
            <p:cNvPr id="2087" name="Google Shape;2087;p43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43"/>
          <p:cNvGrpSpPr/>
          <p:nvPr/>
        </p:nvGrpSpPr>
        <p:grpSpPr>
          <a:xfrm>
            <a:off x="1444401" y="3687912"/>
            <a:ext cx="176274" cy="123444"/>
            <a:chOff x="10366475" y="3810450"/>
            <a:chExt cx="209875" cy="146975"/>
          </a:xfrm>
        </p:grpSpPr>
        <p:sp>
          <p:nvSpPr>
            <p:cNvPr id="2090" name="Google Shape;2090;p43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3"/>
          <p:cNvGrpSpPr/>
          <p:nvPr/>
        </p:nvGrpSpPr>
        <p:grpSpPr>
          <a:xfrm>
            <a:off x="655876" y="2498429"/>
            <a:ext cx="115045" cy="90195"/>
            <a:chOff x="10561750" y="1440425"/>
            <a:chExt cx="135875" cy="106525"/>
          </a:xfrm>
        </p:grpSpPr>
        <p:sp>
          <p:nvSpPr>
            <p:cNvPr id="2093" name="Google Shape;2093;p43"/>
            <p:cNvSpPr/>
            <p:nvPr/>
          </p:nvSpPr>
          <p:spPr>
            <a:xfrm>
              <a:off x="10601075" y="1470750"/>
              <a:ext cx="96550" cy="76200"/>
            </a:xfrm>
            <a:custGeom>
              <a:avLst/>
              <a:gdLst/>
              <a:ahLst/>
              <a:cxnLst/>
              <a:rect l="l" t="t" r="r" b="b"/>
              <a:pathLst>
                <a:path w="3862" h="3048" extrusionOk="0">
                  <a:moveTo>
                    <a:pt x="1852" y="0"/>
                  </a:moveTo>
                  <a:cubicBezTo>
                    <a:pt x="946" y="0"/>
                    <a:pt x="58" y="552"/>
                    <a:pt x="22" y="1872"/>
                  </a:cubicBezTo>
                  <a:cubicBezTo>
                    <a:pt x="1" y="2670"/>
                    <a:pt x="809" y="3047"/>
                    <a:pt x="1684" y="3047"/>
                  </a:cubicBezTo>
                  <a:cubicBezTo>
                    <a:pt x="2726" y="3047"/>
                    <a:pt x="3861" y="2511"/>
                    <a:pt x="3797" y="1514"/>
                  </a:cubicBezTo>
                  <a:cubicBezTo>
                    <a:pt x="3736" y="584"/>
                    <a:pt x="2785" y="0"/>
                    <a:pt x="1852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10561750" y="1440425"/>
              <a:ext cx="121150" cy="102125"/>
            </a:xfrm>
            <a:custGeom>
              <a:avLst/>
              <a:gdLst/>
              <a:ahLst/>
              <a:cxnLst/>
              <a:rect l="l" t="t" r="r" b="b"/>
              <a:pathLst>
                <a:path w="4846" h="4085" extrusionOk="0">
                  <a:moveTo>
                    <a:pt x="2346" y="1049"/>
                  </a:moveTo>
                  <a:cubicBezTo>
                    <a:pt x="3024" y="1049"/>
                    <a:pt x="3750" y="1430"/>
                    <a:pt x="3810" y="2073"/>
                  </a:cubicBezTo>
                  <a:cubicBezTo>
                    <a:pt x="3810" y="2168"/>
                    <a:pt x="3834" y="2465"/>
                    <a:pt x="3393" y="2751"/>
                  </a:cubicBezTo>
                  <a:cubicBezTo>
                    <a:pt x="3062" y="2954"/>
                    <a:pt x="2612" y="3061"/>
                    <a:pt x="2189" y="3061"/>
                  </a:cubicBezTo>
                  <a:cubicBezTo>
                    <a:pt x="1866" y="3061"/>
                    <a:pt x="1560" y="2999"/>
                    <a:pt x="1334" y="2870"/>
                  </a:cubicBezTo>
                  <a:cubicBezTo>
                    <a:pt x="1072" y="2727"/>
                    <a:pt x="1036" y="2549"/>
                    <a:pt x="1036" y="2418"/>
                  </a:cubicBezTo>
                  <a:cubicBezTo>
                    <a:pt x="1072" y="1191"/>
                    <a:pt x="1953" y="1061"/>
                    <a:pt x="2322" y="1049"/>
                  </a:cubicBezTo>
                  <a:close/>
                  <a:moveTo>
                    <a:pt x="2286" y="1"/>
                  </a:moveTo>
                  <a:cubicBezTo>
                    <a:pt x="1191" y="37"/>
                    <a:pt x="60" y="763"/>
                    <a:pt x="12" y="2370"/>
                  </a:cubicBezTo>
                  <a:cubicBezTo>
                    <a:pt x="0" y="2954"/>
                    <a:pt x="286" y="3442"/>
                    <a:pt x="822" y="3751"/>
                  </a:cubicBezTo>
                  <a:cubicBezTo>
                    <a:pt x="1191" y="3978"/>
                    <a:pt x="1679" y="4085"/>
                    <a:pt x="2191" y="4085"/>
                  </a:cubicBezTo>
                  <a:cubicBezTo>
                    <a:pt x="2798" y="4085"/>
                    <a:pt x="3441" y="3930"/>
                    <a:pt x="3905" y="3608"/>
                  </a:cubicBezTo>
                  <a:cubicBezTo>
                    <a:pt x="4536" y="3216"/>
                    <a:pt x="4846" y="2656"/>
                    <a:pt x="4798" y="2001"/>
                  </a:cubicBezTo>
                  <a:cubicBezTo>
                    <a:pt x="4727" y="715"/>
                    <a:pt x="3465" y="1"/>
                    <a:pt x="2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43"/>
          <p:cNvGrpSpPr/>
          <p:nvPr/>
        </p:nvGrpSpPr>
        <p:grpSpPr>
          <a:xfrm rot="8372254">
            <a:off x="4047947" y="1155411"/>
            <a:ext cx="264202" cy="193147"/>
            <a:chOff x="6541550" y="349150"/>
            <a:chExt cx="218635" cy="159835"/>
          </a:xfrm>
        </p:grpSpPr>
        <p:sp>
          <p:nvSpPr>
            <p:cNvPr id="2096" name="Google Shape;2096;p43"/>
            <p:cNvSpPr/>
            <p:nvPr/>
          </p:nvSpPr>
          <p:spPr>
            <a:xfrm>
              <a:off x="6541550" y="394394"/>
              <a:ext cx="46314" cy="17664"/>
            </a:xfrm>
            <a:custGeom>
              <a:avLst/>
              <a:gdLst/>
              <a:ahLst/>
              <a:cxnLst/>
              <a:rect l="l" t="t" r="r" b="b"/>
              <a:pathLst>
                <a:path w="2656" h="1013" extrusionOk="0">
                  <a:moveTo>
                    <a:pt x="513" y="1"/>
                  </a:moveTo>
                  <a:cubicBezTo>
                    <a:pt x="227" y="1"/>
                    <a:pt x="1" y="215"/>
                    <a:pt x="1" y="501"/>
                  </a:cubicBezTo>
                  <a:cubicBezTo>
                    <a:pt x="1" y="786"/>
                    <a:pt x="227" y="1013"/>
                    <a:pt x="513" y="1013"/>
                  </a:cubicBezTo>
                  <a:lnTo>
                    <a:pt x="2144" y="1013"/>
                  </a:lnTo>
                  <a:cubicBezTo>
                    <a:pt x="2430" y="1013"/>
                    <a:pt x="2656" y="786"/>
                    <a:pt x="2656" y="501"/>
                  </a:cubicBezTo>
                  <a:cubicBezTo>
                    <a:pt x="2656" y="215"/>
                    <a:pt x="243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6706177" y="349150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6733175" y="463734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9" name="Google Shape;2099;p43"/>
          <p:cNvGrpSpPr/>
          <p:nvPr/>
        </p:nvGrpSpPr>
        <p:grpSpPr>
          <a:xfrm rot="1004531">
            <a:off x="1251654" y="3975351"/>
            <a:ext cx="233537" cy="324847"/>
            <a:chOff x="10996325" y="2156350"/>
            <a:chExt cx="380725" cy="529500"/>
          </a:xfrm>
        </p:grpSpPr>
        <p:sp>
          <p:nvSpPr>
            <p:cNvPr id="2100" name="Google Shape;2100;p43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44"/>
          <p:cNvSpPr/>
          <p:nvPr/>
        </p:nvSpPr>
        <p:spPr>
          <a:xfrm>
            <a:off x="714375" y="1409700"/>
            <a:ext cx="7717500" cy="31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7" name="Google Shape;2107;p44"/>
          <p:cNvGrpSpPr/>
          <p:nvPr/>
        </p:nvGrpSpPr>
        <p:grpSpPr>
          <a:xfrm>
            <a:off x="1360664" y="3267163"/>
            <a:ext cx="1034767" cy="1026727"/>
            <a:chOff x="5612463" y="709760"/>
            <a:chExt cx="1748212" cy="1734630"/>
          </a:xfrm>
        </p:grpSpPr>
        <p:grpSp>
          <p:nvGrpSpPr>
            <p:cNvPr id="2108" name="Google Shape;2108;p44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2109" name="Google Shape;2109;p44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4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4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4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4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6" name="Google Shape;2126;p44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44"/>
          <p:cNvGrpSpPr/>
          <p:nvPr/>
        </p:nvGrpSpPr>
        <p:grpSpPr>
          <a:xfrm>
            <a:off x="4767077" y="3267163"/>
            <a:ext cx="1034767" cy="1026727"/>
            <a:chOff x="5612463" y="709760"/>
            <a:chExt cx="1748212" cy="1734630"/>
          </a:xfrm>
        </p:grpSpPr>
        <p:grpSp>
          <p:nvGrpSpPr>
            <p:cNvPr id="2128" name="Google Shape;2128;p44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2129" name="Google Shape;2129;p44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6" name="Google Shape;2146;p44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44"/>
          <p:cNvGrpSpPr/>
          <p:nvPr/>
        </p:nvGrpSpPr>
        <p:grpSpPr>
          <a:xfrm>
            <a:off x="4767077" y="1843938"/>
            <a:ext cx="1034767" cy="1026727"/>
            <a:chOff x="5612463" y="709760"/>
            <a:chExt cx="1748212" cy="1734630"/>
          </a:xfrm>
        </p:grpSpPr>
        <p:grpSp>
          <p:nvGrpSpPr>
            <p:cNvPr id="2148" name="Google Shape;2148;p44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2149" name="Google Shape;2149;p44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4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4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4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4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4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4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4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4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4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4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6" name="Google Shape;2166;p44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44"/>
          <p:cNvGrpSpPr/>
          <p:nvPr/>
        </p:nvGrpSpPr>
        <p:grpSpPr>
          <a:xfrm>
            <a:off x="1360664" y="1843938"/>
            <a:ext cx="1034767" cy="1026727"/>
            <a:chOff x="5612463" y="709760"/>
            <a:chExt cx="1748212" cy="1734630"/>
          </a:xfrm>
        </p:grpSpPr>
        <p:grpSp>
          <p:nvGrpSpPr>
            <p:cNvPr id="2168" name="Google Shape;2168;p44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2169" name="Google Shape;2169;p44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6" name="Google Shape;2186;p44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7" name="Google Shape;2187;p44"/>
          <p:cNvSpPr txBox="1">
            <a:spLocks noGrp="1"/>
          </p:cNvSpPr>
          <p:nvPr>
            <p:ph type="subTitle" idx="1"/>
          </p:nvPr>
        </p:nvSpPr>
        <p:spPr>
          <a:xfrm>
            <a:off x="2427525" y="2165216"/>
            <a:ext cx="1968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Sign up, Log in y Log out</a:t>
            </a:r>
            <a:endParaRPr dirty="0"/>
          </a:p>
        </p:txBody>
      </p:sp>
      <p:sp>
        <p:nvSpPr>
          <p:cNvPr id="2188" name="Google Shape;2188;p44"/>
          <p:cNvSpPr txBox="1">
            <a:spLocks noGrp="1"/>
          </p:cNvSpPr>
          <p:nvPr>
            <p:ph type="subTitle" idx="2"/>
          </p:nvPr>
        </p:nvSpPr>
        <p:spPr>
          <a:xfrm>
            <a:off x="5838641" y="2083820"/>
            <a:ext cx="2590984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/>
              <a:t>El usuario selecciona las características del tipo de recetas que busca (dieta, hora de comida y tipo de comida) y aparece la dificultad de esta</a:t>
            </a:r>
            <a:endParaRPr sz="1300" dirty="0"/>
          </a:p>
        </p:txBody>
      </p:sp>
      <p:sp>
        <p:nvSpPr>
          <p:cNvPr id="2189" name="Google Shape;2189;p4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Módulos del programa</a:t>
            </a:r>
            <a:endParaRPr dirty="0"/>
          </a:p>
        </p:txBody>
      </p:sp>
      <p:sp>
        <p:nvSpPr>
          <p:cNvPr id="2190" name="Google Shape;2190;p44"/>
          <p:cNvSpPr txBox="1">
            <a:spLocks noGrp="1"/>
          </p:cNvSpPr>
          <p:nvPr>
            <p:ph type="title" idx="3"/>
          </p:nvPr>
        </p:nvSpPr>
        <p:spPr>
          <a:xfrm>
            <a:off x="2430225" y="1819219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Acceso</a:t>
            </a:r>
            <a:endParaRPr dirty="0"/>
          </a:p>
        </p:txBody>
      </p:sp>
      <p:sp>
        <p:nvSpPr>
          <p:cNvPr id="2191" name="Google Shape;2191;p44"/>
          <p:cNvSpPr txBox="1">
            <a:spLocks noGrp="1"/>
          </p:cNvSpPr>
          <p:nvPr>
            <p:ph type="title" idx="4"/>
          </p:nvPr>
        </p:nvSpPr>
        <p:spPr>
          <a:xfrm>
            <a:off x="5861700" y="1819219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Buscar receta</a:t>
            </a:r>
            <a:endParaRPr dirty="0"/>
          </a:p>
        </p:txBody>
      </p:sp>
      <p:sp>
        <p:nvSpPr>
          <p:cNvPr id="2192" name="Google Shape;2192;p44"/>
          <p:cNvSpPr txBox="1">
            <a:spLocks noGrp="1"/>
          </p:cNvSpPr>
          <p:nvPr>
            <p:ph type="subTitle" idx="5"/>
          </p:nvPr>
        </p:nvSpPr>
        <p:spPr>
          <a:xfrm>
            <a:off x="2426617" y="3468652"/>
            <a:ext cx="2091677" cy="88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/>
              <a:t>El usuario elige las características de su receta, e ingresa los ingredientes y el procedimiento</a:t>
            </a:r>
            <a:endParaRPr sz="1300" dirty="0"/>
          </a:p>
        </p:txBody>
      </p:sp>
      <p:sp>
        <p:nvSpPr>
          <p:cNvPr id="2193" name="Google Shape;2193;p44"/>
          <p:cNvSpPr txBox="1">
            <a:spLocks noGrp="1"/>
          </p:cNvSpPr>
          <p:nvPr>
            <p:ph type="subTitle" idx="6"/>
          </p:nvPr>
        </p:nvSpPr>
        <p:spPr>
          <a:xfrm>
            <a:off x="5859000" y="3597791"/>
            <a:ext cx="1968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El usuario puede modificar su contraseña</a:t>
            </a:r>
            <a:endParaRPr sz="1400" dirty="0"/>
          </a:p>
        </p:txBody>
      </p:sp>
      <p:sp>
        <p:nvSpPr>
          <p:cNvPr id="2194" name="Google Shape;2194;p44"/>
          <p:cNvSpPr txBox="1">
            <a:spLocks noGrp="1"/>
          </p:cNvSpPr>
          <p:nvPr>
            <p:ph type="title" idx="7"/>
          </p:nvPr>
        </p:nvSpPr>
        <p:spPr>
          <a:xfrm>
            <a:off x="2430069" y="3151756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Ingresar receta</a:t>
            </a:r>
            <a:endParaRPr dirty="0"/>
          </a:p>
        </p:txBody>
      </p:sp>
      <p:sp>
        <p:nvSpPr>
          <p:cNvPr id="2195" name="Google Shape;2195;p44"/>
          <p:cNvSpPr txBox="1">
            <a:spLocks noGrp="1"/>
          </p:cNvSpPr>
          <p:nvPr>
            <p:ph type="title" idx="8"/>
          </p:nvPr>
        </p:nvSpPr>
        <p:spPr>
          <a:xfrm>
            <a:off x="5861700" y="3251794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Perfil</a:t>
            </a:r>
            <a:endParaRPr dirty="0"/>
          </a:p>
        </p:txBody>
      </p:sp>
      <p:grpSp>
        <p:nvGrpSpPr>
          <p:cNvPr id="2196" name="Google Shape;2196;p44"/>
          <p:cNvGrpSpPr/>
          <p:nvPr/>
        </p:nvGrpSpPr>
        <p:grpSpPr>
          <a:xfrm>
            <a:off x="1397613" y="1719924"/>
            <a:ext cx="960940" cy="1122383"/>
            <a:chOff x="2830075" y="2558250"/>
            <a:chExt cx="1631200" cy="1905250"/>
          </a:xfrm>
        </p:grpSpPr>
        <p:sp>
          <p:nvSpPr>
            <p:cNvPr id="2197" name="Google Shape;2197;p44"/>
            <p:cNvSpPr/>
            <p:nvPr/>
          </p:nvSpPr>
          <p:spPr>
            <a:xfrm>
              <a:off x="2899750" y="3319800"/>
              <a:ext cx="1449925" cy="297475"/>
            </a:xfrm>
            <a:custGeom>
              <a:avLst/>
              <a:gdLst/>
              <a:ahLst/>
              <a:cxnLst/>
              <a:rect l="l" t="t" r="r" b="b"/>
              <a:pathLst>
                <a:path w="57997" h="11899" extrusionOk="0">
                  <a:moveTo>
                    <a:pt x="30094" y="1"/>
                  </a:moveTo>
                  <a:cubicBezTo>
                    <a:pt x="7698" y="1"/>
                    <a:pt x="128" y="11498"/>
                    <a:pt x="48" y="11612"/>
                  </a:cubicBezTo>
                  <a:cubicBezTo>
                    <a:pt x="1" y="11696"/>
                    <a:pt x="25" y="11803"/>
                    <a:pt x="108" y="11862"/>
                  </a:cubicBezTo>
                  <a:cubicBezTo>
                    <a:pt x="155" y="11874"/>
                    <a:pt x="179" y="11898"/>
                    <a:pt x="215" y="11898"/>
                  </a:cubicBezTo>
                  <a:cubicBezTo>
                    <a:pt x="275" y="11898"/>
                    <a:pt x="334" y="11862"/>
                    <a:pt x="346" y="11815"/>
                  </a:cubicBezTo>
                  <a:cubicBezTo>
                    <a:pt x="437" y="11689"/>
                    <a:pt x="7889" y="369"/>
                    <a:pt x="30057" y="369"/>
                  </a:cubicBezTo>
                  <a:cubicBezTo>
                    <a:pt x="31001" y="369"/>
                    <a:pt x="31971" y="390"/>
                    <a:pt x="32969" y="432"/>
                  </a:cubicBezTo>
                  <a:cubicBezTo>
                    <a:pt x="54222" y="1337"/>
                    <a:pt x="57591" y="8564"/>
                    <a:pt x="57615" y="8636"/>
                  </a:cubicBezTo>
                  <a:cubicBezTo>
                    <a:pt x="57650" y="8696"/>
                    <a:pt x="57716" y="8738"/>
                    <a:pt x="57781" y="8738"/>
                  </a:cubicBezTo>
                  <a:cubicBezTo>
                    <a:pt x="57806" y="8738"/>
                    <a:pt x="57830" y="8732"/>
                    <a:pt x="57853" y="8719"/>
                  </a:cubicBezTo>
                  <a:cubicBezTo>
                    <a:pt x="57948" y="8672"/>
                    <a:pt x="57996" y="8576"/>
                    <a:pt x="57948" y="8481"/>
                  </a:cubicBezTo>
                  <a:cubicBezTo>
                    <a:pt x="57817" y="8171"/>
                    <a:pt x="54508" y="980"/>
                    <a:pt x="32993" y="63"/>
                  </a:cubicBezTo>
                  <a:cubicBezTo>
                    <a:pt x="32000" y="21"/>
                    <a:pt x="31034" y="1"/>
                    <a:pt x="3009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4"/>
            <p:cNvSpPr/>
            <p:nvPr/>
          </p:nvSpPr>
          <p:spPr>
            <a:xfrm>
              <a:off x="3417675" y="4301250"/>
              <a:ext cx="550100" cy="157825"/>
            </a:xfrm>
            <a:custGeom>
              <a:avLst/>
              <a:gdLst/>
              <a:ahLst/>
              <a:cxnLst/>
              <a:rect l="l" t="t" r="r" b="b"/>
              <a:pathLst>
                <a:path w="22004" h="6313" extrusionOk="0">
                  <a:moveTo>
                    <a:pt x="21325" y="1"/>
                  </a:moveTo>
                  <a:lnTo>
                    <a:pt x="1" y="1215"/>
                  </a:lnTo>
                  <a:cubicBezTo>
                    <a:pt x="1" y="1215"/>
                    <a:pt x="389" y="6246"/>
                    <a:pt x="1537" y="6246"/>
                  </a:cubicBezTo>
                  <a:cubicBezTo>
                    <a:pt x="1560" y="6246"/>
                    <a:pt x="1584" y="6244"/>
                    <a:pt x="1608" y="6240"/>
                  </a:cubicBezTo>
                  <a:cubicBezTo>
                    <a:pt x="1608" y="6240"/>
                    <a:pt x="2202" y="6312"/>
                    <a:pt x="4003" y="6312"/>
                  </a:cubicBezTo>
                  <a:cubicBezTo>
                    <a:pt x="6578" y="6312"/>
                    <a:pt x="11621" y="6164"/>
                    <a:pt x="20920" y="5442"/>
                  </a:cubicBezTo>
                  <a:cubicBezTo>
                    <a:pt x="22003" y="5347"/>
                    <a:pt x="21325" y="1"/>
                    <a:pt x="21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4"/>
            <p:cNvSpPr/>
            <p:nvPr/>
          </p:nvSpPr>
          <p:spPr>
            <a:xfrm>
              <a:off x="3413500" y="4296150"/>
              <a:ext cx="556050" cy="167350"/>
            </a:xfrm>
            <a:custGeom>
              <a:avLst/>
              <a:gdLst/>
              <a:ahLst/>
              <a:cxnLst/>
              <a:rect l="l" t="t" r="r" b="b"/>
              <a:pathLst>
                <a:path w="22242" h="6694" extrusionOk="0">
                  <a:moveTo>
                    <a:pt x="21510" y="1"/>
                  </a:moveTo>
                  <a:cubicBezTo>
                    <a:pt x="21504" y="1"/>
                    <a:pt x="21498" y="1"/>
                    <a:pt x="21492" y="2"/>
                  </a:cubicBezTo>
                  <a:cubicBezTo>
                    <a:pt x="21385" y="14"/>
                    <a:pt x="21301" y="109"/>
                    <a:pt x="21325" y="205"/>
                  </a:cubicBezTo>
                  <a:cubicBezTo>
                    <a:pt x="21480" y="1419"/>
                    <a:pt x="21754" y="4693"/>
                    <a:pt x="21218" y="5360"/>
                  </a:cubicBezTo>
                  <a:cubicBezTo>
                    <a:pt x="21158" y="5420"/>
                    <a:pt x="21111" y="5431"/>
                    <a:pt x="21087" y="5431"/>
                  </a:cubicBezTo>
                  <a:cubicBezTo>
                    <a:pt x="11668" y="6159"/>
                    <a:pt x="6605" y="6302"/>
                    <a:pt x="4065" y="6302"/>
                  </a:cubicBezTo>
                  <a:cubicBezTo>
                    <a:pt x="2406" y="6302"/>
                    <a:pt x="1825" y="6241"/>
                    <a:pt x="1811" y="6241"/>
                  </a:cubicBezTo>
                  <a:lnTo>
                    <a:pt x="1763" y="6241"/>
                  </a:lnTo>
                  <a:cubicBezTo>
                    <a:pt x="1753" y="6245"/>
                    <a:pt x="1738" y="6247"/>
                    <a:pt x="1721" y="6247"/>
                  </a:cubicBezTo>
                  <a:cubicBezTo>
                    <a:pt x="1679" y="6247"/>
                    <a:pt x="1620" y="6232"/>
                    <a:pt x="1561" y="6182"/>
                  </a:cubicBezTo>
                  <a:cubicBezTo>
                    <a:pt x="846" y="5622"/>
                    <a:pt x="453" y="2526"/>
                    <a:pt x="370" y="1383"/>
                  </a:cubicBezTo>
                  <a:cubicBezTo>
                    <a:pt x="370" y="1284"/>
                    <a:pt x="278" y="1215"/>
                    <a:pt x="198" y="1215"/>
                  </a:cubicBezTo>
                  <a:cubicBezTo>
                    <a:pt x="192" y="1215"/>
                    <a:pt x="186" y="1216"/>
                    <a:pt x="179" y="1217"/>
                  </a:cubicBezTo>
                  <a:cubicBezTo>
                    <a:pt x="72" y="1217"/>
                    <a:pt x="1" y="1312"/>
                    <a:pt x="13" y="1419"/>
                  </a:cubicBezTo>
                  <a:cubicBezTo>
                    <a:pt x="37" y="1860"/>
                    <a:pt x="370" y="5717"/>
                    <a:pt x="1334" y="6479"/>
                  </a:cubicBezTo>
                  <a:cubicBezTo>
                    <a:pt x="1450" y="6584"/>
                    <a:pt x="1593" y="6624"/>
                    <a:pt x="1739" y="6624"/>
                  </a:cubicBezTo>
                  <a:cubicBezTo>
                    <a:pt x="1759" y="6624"/>
                    <a:pt x="1779" y="6624"/>
                    <a:pt x="1799" y="6622"/>
                  </a:cubicBezTo>
                  <a:cubicBezTo>
                    <a:pt x="1930" y="6634"/>
                    <a:pt x="2573" y="6694"/>
                    <a:pt x="4168" y="6694"/>
                  </a:cubicBezTo>
                  <a:cubicBezTo>
                    <a:pt x="6728" y="6694"/>
                    <a:pt x="11752" y="6539"/>
                    <a:pt x="21111" y="5789"/>
                  </a:cubicBezTo>
                  <a:cubicBezTo>
                    <a:pt x="21218" y="5789"/>
                    <a:pt x="21373" y="5741"/>
                    <a:pt x="21504" y="5586"/>
                  </a:cubicBezTo>
                  <a:cubicBezTo>
                    <a:pt x="22242" y="4669"/>
                    <a:pt x="21754" y="621"/>
                    <a:pt x="21694" y="169"/>
                  </a:cubicBezTo>
                  <a:cubicBezTo>
                    <a:pt x="21683" y="70"/>
                    <a:pt x="21590" y="1"/>
                    <a:pt x="2151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4"/>
            <p:cNvSpPr/>
            <p:nvPr/>
          </p:nvSpPr>
          <p:spPr>
            <a:xfrm>
              <a:off x="2906600" y="3572600"/>
              <a:ext cx="1515075" cy="810550"/>
            </a:xfrm>
            <a:custGeom>
              <a:avLst/>
              <a:gdLst/>
              <a:ahLst/>
              <a:cxnLst/>
              <a:rect l="l" t="t" r="r" b="b"/>
              <a:pathLst>
                <a:path w="60603" h="32422" extrusionOk="0">
                  <a:moveTo>
                    <a:pt x="58115" y="0"/>
                  </a:moveTo>
                  <a:cubicBezTo>
                    <a:pt x="58114" y="1"/>
                    <a:pt x="45105" y="13468"/>
                    <a:pt x="31527" y="13468"/>
                  </a:cubicBezTo>
                  <a:cubicBezTo>
                    <a:pt x="31432" y="13468"/>
                    <a:pt x="31337" y="13467"/>
                    <a:pt x="31243" y="13466"/>
                  </a:cubicBezTo>
                  <a:cubicBezTo>
                    <a:pt x="17562" y="13252"/>
                    <a:pt x="1" y="3941"/>
                    <a:pt x="1" y="3941"/>
                  </a:cubicBezTo>
                  <a:lnTo>
                    <a:pt x="1" y="3941"/>
                  </a:lnTo>
                  <a:cubicBezTo>
                    <a:pt x="1" y="3942"/>
                    <a:pt x="2605" y="32421"/>
                    <a:pt x="27810" y="32421"/>
                  </a:cubicBezTo>
                  <a:cubicBezTo>
                    <a:pt x="28113" y="32421"/>
                    <a:pt x="28420" y="32417"/>
                    <a:pt x="28730" y="32409"/>
                  </a:cubicBezTo>
                  <a:cubicBezTo>
                    <a:pt x="60603" y="31552"/>
                    <a:pt x="58115" y="1"/>
                    <a:pt x="58115" y="0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4"/>
            <p:cNvSpPr/>
            <p:nvPr/>
          </p:nvSpPr>
          <p:spPr>
            <a:xfrm>
              <a:off x="2830075" y="3392500"/>
              <a:ext cx="1542800" cy="537450"/>
            </a:xfrm>
            <a:custGeom>
              <a:avLst/>
              <a:gdLst/>
              <a:ahLst/>
              <a:cxnLst/>
              <a:rect l="l" t="t" r="r" b="b"/>
              <a:pathLst>
                <a:path w="61712" h="21498" extrusionOk="0">
                  <a:moveTo>
                    <a:pt x="34049" y="1"/>
                  </a:moveTo>
                  <a:cubicBezTo>
                    <a:pt x="29526" y="1"/>
                    <a:pt x="24673" y="399"/>
                    <a:pt x="19683" y="1370"/>
                  </a:cubicBezTo>
                  <a:cubicBezTo>
                    <a:pt x="11277" y="2989"/>
                    <a:pt x="3157" y="8895"/>
                    <a:pt x="3157" y="8895"/>
                  </a:cubicBezTo>
                  <a:cubicBezTo>
                    <a:pt x="0" y="15399"/>
                    <a:pt x="12215" y="21498"/>
                    <a:pt x="30939" y="21498"/>
                  </a:cubicBezTo>
                  <a:cubicBezTo>
                    <a:pt x="33260" y="21498"/>
                    <a:pt x="35681" y="21404"/>
                    <a:pt x="38185" y="21206"/>
                  </a:cubicBezTo>
                  <a:cubicBezTo>
                    <a:pt x="60902" y="19408"/>
                    <a:pt x="61712" y="9824"/>
                    <a:pt x="61105" y="6799"/>
                  </a:cubicBezTo>
                  <a:cubicBezTo>
                    <a:pt x="60646" y="4470"/>
                    <a:pt x="49205" y="1"/>
                    <a:pt x="34049" y="1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4"/>
            <p:cNvSpPr/>
            <p:nvPr/>
          </p:nvSpPr>
          <p:spPr>
            <a:xfrm>
              <a:off x="3075975" y="2962550"/>
              <a:ext cx="794450" cy="929575"/>
            </a:xfrm>
            <a:custGeom>
              <a:avLst/>
              <a:gdLst/>
              <a:ahLst/>
              <a:cxnLst/>
              <a:rect l="l" t="t" r="r" b="b"/>
              <a:pathLst>
                <a:path w="31778" h="37183" extrusionOk="0">
                  <a:moveTo>
                    <a:pt x="8741" y="0"/>
                  </a:moveTo>
                  <a:cubicBezTo>
                    <a:pt x="5837" y="0"/>
                    <a:pt x="2620" y="2078"/>
                    <a:pt x="2620" y="2078"/>
                  </a:cubicBezTo>
                  <a:cubicBezTo>
                    <a:pt x="2620" y="2078"/>
                    <a:pt x="0" y="23188"/>
                    <a:pt x="4036" y="32034"/>
                  </a:cubicBezTo>
                  <a:cubicBezTo>
                    <a:pt x="5876" y="36085"/>
                    <a:pt x="8946" y="37182"/>
                    <a:pt x="12370" y="37182"/>
                  </a:cubicBezTo>
                  <a:cubicBezTo>
                    <a:pt x="16412" y="37182"/>
                    <a:pt x="20948" y="35654"/>
                    <a:pt x="24539" y="35654"/>
                  </a:cubicBezTo>
                  <a:cubicBezTo>
                    <a:pt x="31171" y="35654"/>
                    <a:pt x="31778" y="31629"/>
                    <a:pt x="27956" y="29010"/>
                  </a:cubicBezTo>
                  <a:cubicBezTo>
                    <a:pt x="24134" y="26391"/>
                    <a:pt x="12454" y="27403"/>
                    <a:pt x="13288" y="7293"/>
                  </a:cubicBezTo>
                  <a:cubicBezTo>
                    <a:pt x="13514" y="1544"/>
                    <a:pt x="11244" y="0"/>
                    <a:pt x="8741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4"/>
            <p:cNvSpPr/>
            <p:nvPr/>
          </p:nvSpPr>
          <p:spPr>
            <a:xfrm>
              <a:off x="3098300" y="3100175"/>
              <a:ext cx="475075" cy="833500"/>
            </a:xfrm>
            <a:custGeom>
              <a:avLst/>
              <a:gdLst/>
              <a:ahLst/>
              <a:cxnLst/>
              <a:rect l="l" t="t" r="r" b="b"/>
              <a:pathLst>
                <a:path w="19003" h="33340" extrusionOk="0">
                  <a:moveTo>
                    <a:pt x="2536" y="1"/>
                  </a:moveTo>
                  <a:cubicBezTo>
                    <a:pt x="2449" y="1"/>
                    <a:pt x="2367" y="59"/>
                    <a:pt x="2346" y="157"/>
                  </a:cubicBezTo>
                  <a:cubicBezTo>
                    <a:pt x="2250" y="633"/>
                    <a:pt x="0" y="12111"/>
                    <a:pt x="2405" y="17468"/>
                  </a:cubicBezTo>
                  <a:cubicBezTo>
                    <a:pt x="3441" y="19731"/>
                    <a:pt x="6275" y="21398"/>
                    <a:pt x="9299" y="23148"/>
                  </a:cubicBezTo>
                  <a:cubicBezTo>
                    <a:pt x="13454" y="25577"/>
                    <a:pt x="18169" y="28315"/>
                    <a:pt x="18633" y="33185"/>
                  </a:cubicBezTo>
                  <a:cubicBezTo>
                    <a:pt x="18645" y="33268"/>
                    <a:pt x="18717" y="33339"/>
                    <a:pt x="18812" y="33339"/>
                  </a:cubicBezTo>
                  <a:cubicBezTo>
                    <a:pt x="18824" y="33339"/>
                    <a:pt x="18824" y="33339"/>
                    <a:pt x="18824" y="33328"/>
                  </a:cubicBezTo>
                  <a:cubicBezTo>
                    <a:pt x="18931" y="33328"/>
                    <a:pt x="19003" y="33244"/>
                    <a:pt x="18991" y="33137"/>
                  </a:cubicBezTo>
                  <a:cubicBezTo>
                    <a:pt x="18514" y="28089"/>
                    <a:pt x="13704" y="25291"/>
                    <a:pt x="9478" y="22826"/>
                  </a:cubicBezTo>
                  <a:cubicBezTo>
                    <a:pt x="6513" y="21100"/>
                    <a:pt x="3703" y="19457"/>
                    <a:pt x="2739" y="17302"/>
                  </a:cubicBezTo>
                  <a:cubicBezTo>
                    <a:pt x="381" y="12063"/>
                    <a:pt x="2679" y="335"/>
                    <a:pt x="2703" y="216"/>
                  </a:cubicBezTo>
                  <a:cubicBezTo>
                    <a:pt x="2727" y="121"/>
                    <a:pt x="2667" y="26"/>
                    <a:pt x="2560" y="2"/>
                  </a:cubicBezTo>
                  <a:cubicBezTo>
                    <a:pt x="2552" y="1"/>
                    <a:pt x="2544" y="1"/>
                    <a:pt x="253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4"/>
            <p:cNvSpPr/>
            <p:nvPr/>
          </p:nvSpPr>
          <p:spPr>
            <a:xfrm>
              <a:off x="3181350" y="3070400"/>
              <a:ext cx="514650" cy="853450"/>
            </a:xfrm>
            <a:custGeom>
              <a:avLst/>
              <a:gdLst/>
              <a:ahLst/>
              <a:cxnLst/>
              <a:rect l="l" t="t" r="r" b="b"/>
              <a:pathLst>
                <a:path w="20586" h="34138" extrusionOk="0">
                  <a:moveTo>
                    <a:pt x="1485" y="1"/>
                  </a:moveTo>
                  <a:cubicBezTo>
                    <a:pt x="1391" y="1"/>
                    <a:pt x="1321" y="59"/>
                    <a:pt x="1310" y="157"/>
                  </a:cubicBezTo>
                  <a:cubicBezTo>
                    <a:pt x="1286" y="264"/>
                    <a:pt x="0" y="10337"/>
                    <a:pt x="3346" y="15957"/>
                  </a:cubicBezTo>
                  <a:cubicBezTo>
                    <a:pt x="4596" y="18076"/>
                    <a:pt x="7275" y="19683"/>
                    <a:pt x="10097" y="21374"/>
                  </a:cubicBezTo>
                  <a:cubicBezTo>
                    <a:pt x="14847" y="24220"/>
                    <a:pt x="20241" y="27446"/>
                    <a:pt x="20074" y="33959"/>
                  </a:cubicBezTo>
                  <a:cubicBezTo>
                    <a:pt x="20074" y="34042"/>
                    <a:pt x="20145" y="34138"/>
                    <a:pt x="20253" y="34138"/>
                  </a:cubicBezTo>
                  <a:cubicBezTo>
                    <a:pt x="20360" y="34138"/>
                    <a:pt x="20431" y="34054"/>
                    <a:pt x="20431" y="33983"/>
                  </a:cubicBezTo>
                  <a:cubicBezTo>
                    <a:pt x="20586" y="27268"/>
                    <a:pt x="15109" y="23982"/>
                    <a:pt x="10275" y="21076"/>
                  </a:cubicBezTo>
                  <a:cubicBezTo>
                    <a:pt x="7477" y="19398"/>
                    <a:pt x="4846" y="17826"/>
                    <a:pt x="3643" y="15778"/>
                  </a:cubicBezTo>
                  <a:cubicBezTo>
                    <a:pt x="369" y="10277"/>
                    <a:pt x="1643" y="312"/>
                    <a:pt x="1667" y="217"/>
                  </a:cubicBezTo>
                  <a:cubicBezTo>
                    <a:pt x="1679" y="110"/>
                    <a:pt x="1619" y="14"/>
                    <a:pt x="1512" y="2"/>
                  </a:cubicBezTo>
                  <a:cubicBezTo>
                    <a:pt x="1503" y="1"/>
                    <a:pt x="1494" y="1"/>
                    <a:pt x="148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4"/>
            <p:cNvSpPr/>
            <p:nvPr/>
          </p:nvSpPr>
          <p:spPr>
            <a:xfrm>
              <a:off x="3291475" y="3066875"/>
              <a:ext cx="568850" cy="836725"/>
            </a:xfrm>
            <a:custGeom>
              <a:avLst/>
              <a:gdLst/>
              <a:ahLst/>
              <a:cxnLst/>
              <a:rect l="l" t="t" r="r" b="b"/>
              <a:pathLst>
                <a:path w="22754" h="33469" extrusionOk="0">
                  <a:moveTo>
                    <a:pt x="179" y="1"/>
                  </a:moveTo>
                  <a:cubicBezTo>
                    <a:pt x="72" y="12"/>
                    <a:pt x="0" y="84"/>
                    <a:pt x="0" y="191"/>
                  </a:cubicBezTo>
                  <a:cubicBezTo>
                    <a:pt x="12" y="667"/>
                    <a:pt x="441" y="11835"/>
                    <a:pt x="3787" y="15848"/>
                  </a:cubicBezTo>
                  <a:cubicBezTo>
                    <a:pt x="4882" y="17146"/>
                    <a:pt x="7120" y="18288"/>
                    <a:pt x="9716" y="19610"/>
                  </a:cubicBezTo>
                  <a:cubicBezTo>
                    <a:pt x="15276" y="22456"/>
                    <a:pt x="22205" y="25980"/>
                    <a:pt x="22384" y="33290"/>
                  </a:cubicBezTo>
                  <a:cubicBezTo>
                    <a:pt x="22384" y="33397"/>
                    <a:pt x="22456" y="33469"/>
                    <a:pt x="22563" y="33469"/>
                  </a:cubicBezTo>
                  <a:cubicBezTo>
                    <a:pt x="22658" y="33469"/>
                    <a:pt x="22741" y="33386"/>
                    <a:pt x="22753" y="33278"/>
                  </a:cubicBezTo>
                  <a:cubicBezTo>
                    <a:pt x="22563" y="25766"/>
                    <a:pt x="15538" y="22170"/>
                    <a:pt x="9883" y="19289"/>
                  </a:cubicBezTo>
                  <a:cubicBezTo>
                    <a:pt x="7323" y="17991"/>
                    <a:pt x="5120" y="16860"/>
                    <a:pt x="4072" y="15610"/>
                  </a:cubicBezTo>
                  <a:cubicBezTo>
                    <a:pt x="798" y="11692"/>
                    <a:pt x="369" y="298"/>
                    <a:pt x="369" y="179"/>
                  </a:cubicBezTo>
                  <a:cubicBezTo>
                    <a:pt x="358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4"/>
            <p:cNvSpPr/>
            <p:nvPr/>
          </p:nvSpPr>
          <p:spPr>
            <a:xfrm>
              <a:off x="3149775" y="3706725"/>
              <a:ext cx="248875" cy="159975"/>
            </a:xfrm>
            <a:custGeom>
              <a:avLst/>
              <a:gdLst/>
              <a:ahLst/>
              <a:cxnLst/>
              <a:rect l="l" t="t" r="r" b="b"/>
              <a:pathLst>
                <a:path w="9955" h="6399" extrusionOk="0">
                  <a:moveTo>
                    <a:pt x="9725" y="0"/>
                  </a:moveTo>
                  <a:cubicBezTo>
                    <a:pt x="9650" y="0"/>
                    <a:pt x="9589" y="52"/>
                    <a:pt x="9562" y="124"/>
                  </a:cubicBezTo>
                  <a:cubicBezTo>
                    <a:pt x="7740" y="5053"/>
                    <a:pt x="263" y="6018"/>
                    <a:pt x="191" y="6029"/>
                  </a:cubicBezTo>
                  <a:cubicBezTo>
                    <a:pt x="84" y="6041"/>
                    <a:pt x="1" y="6137"/>
                    <a:pt x="25" y="6244"/>
                  </a:cubicBezTo>
                  <a:cubicBezTo>
                    <a:pt x="37" y="6327"/>
                    <a:pt x="108" y="6399"/>
                    <a:pt x="203" y="6399"/>
                  </a:cubicBezTo>
                  <a:lnTo>
                    <a:pt x="227" y="6399"/>
                  </a:lnTo>
                  <a:cubicBezTo>
                    <a:pt x="263" y="6399"/>
                    <a:pt x="2192" y="6149"/>
                    <a:pt x="4335" y="5291"/>
                  </a:cubicBezTo>
                  <a:cubicBezTo>
                    <a:pt x="7192" y="4124"/>
                    <a:pt x="9121" y="2386"/>
                    <a:pt x="9907" y="255"/>
                  </a:cubicBezTo>
                  <a:cubicBezTo>
                    <a:pt x="9955" y="148"/>
                    <a:pt x="9895" y="53"/>
                    <a:pt x="9800" y="17"/>
                  </a:cubicBezTo>
                  <a:cubicBezTo>
                    <a:pt x="9774" y="5"/>
                    <a:pt x="9749" y="0"/>
                    <a:pt x="972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4"/>
            <p:cNvSpPr/>
            <p:nvPr/>
          </p:nvSpPr>
          <p:spPr>
            <a:xfrm>
              <a:off x="3310825" y="3750550"/>
              <a:ext cx="143500" cy="160200"/>
            </a:xfrm>
            <a:custGeom>
              <a:avLst/>
              <a:gdLst/>
              <a:ahLst/>
              <a:cxnLst/>
              <a:rect l="l" t="t" r="r" b="b"/>
              <a:pathLst>
                <a:path w="5740" h="6408" extrusionOk="0">
                  <a:moveTo>
                    <a:pt x="5548" y="1"/>
                  </a:moveTo>
                  <a:cubicBezTo>
                    <a:pt x="5462" y="1"/>
                    <a:pt x="5381" y="59"/>
                    <a:pt x="5370" y="157"/>
                  </a:cubicBezTo>
                  <a:cubicBezTo>
                    <a:pt x="5037" y="2324"/>
                    <a:pt x="4072" y="3967"/>
                    <a:pt x="2477" y="5050"/>
                  </a:cubicBezTo>
                  <a:cubicBezTo>
                    <a:pt x="1286" y="5860"/>
                    <a:pt x="179" y="6039"/>
                    <a:pt x="155" y="6039"/>
                  </a:cubicBezTo>
                  <a:cubicBezTo>
                    <a:pt x="72" y="6050"/>
                    <a:pt x="0" y="6134"/>
                    <a:pt x="12" y="6241"/>
                  </a:cubicBezTo>
                  <a:cubicBezTo>
                    <a:pt x="24" y="6336"/>
                    <a:pt x="95" y="6396"/>
                    <a:pt x="191" y="6396"/>
                  </a:cubicBezTo>
                  <a:cubicBezTo>
                    <a:pt x="203" y="6396"/>
                    <a:pt x="215" y="6396"/>
                    <a:pt x="203" y="6408"/>
                  </a:cubicBezTo>
                  <a:cubicBezTo>
                    <a:pt x="250" y="6396"/>
                    <a:pt x="1393" y="6217"/>
                    <a:pt x="2655" y="5360"/>
                  </a:cubicBezTo>
                  <a:cubicBezTo>
                    <a:pt x="3822" y="4574"/>
                    <a:pt x="5299" y="3038"/>
                    <a:pt x="5727" y="216"/>
                  </a:cubicBezTo>
                  <a:cubicBezTo>
                    <a:pt x="5739" y="109"/>
                    <a:pt x="5680" y="26"/>
                    <a:pt x="5572" y="2"/>
                  </a:cubicBezTo>
                  <a:cubicBezTo>
                    <a:pt x="5564" y="1"/>
                    <a:pt x="5556" y="1"/>
                    <a:pt x="554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4"/>
            <p:cNvSpPr/>
            <p:nvPr/>
          </p:nvSpPr>
          <p:spPr>
            <a:xfrm>
              <a:off x="3012575" y="3638900"/>
              <a:ext cx="275350" cy="170950"/>
            </a:xfrm>
            <a:custGeom>
              <a:avLst/>
              <a:gdLst/>
              <a:ahLst/>
              <a:cxnLst/>
              <a:rect l="l" t="t" r="r" b="b"/>
              <a:pathLst>
                <a:path w="11014" h="6838" extrusionOk="0">
                  <a:moveTo>
                    <a:pt x="10819" y="1"/>
                  </a:moveTo>
                  <a:cubicBezTo>
                    <a:pt x="10767" y="1"/>
                    <a:pt x="10714" y="22"/>
                    <a:pt x="10680" y="63"/>
                  </a:cubicBezTo>
                  <a:cubicBezTo>
                    <a:pt x="5822" y="5956"/>
                    <a:pt x="238" y="6480"/>
                    <a:pt x="179" y="6480"/>
                  </a:cubicBezTo>
                  <a:cubicBezTo>
                    <a:pt x="84" y="6480"/>
                    <a:pt x="0" y="6564"/>
                    <a:pt x="24" y="6671"/>
                  </a:cubicBezTo>
                  <a:cubicBezTo>
                    <a:pt x="24" y="6766"/>
                    <a:pt x="107" y="6837"/>
                    <a:pt x="203" y="6837"/>
                  </a:cubicBezTo>
                  <a:cubicBezTo>
                    <a:pt x="274" y="6826"/>
                    <a:pt x="6001" y="6314"/>
                    <a:pt x="10954" y="289"/>
                  </a:cubicBezTo>
                  <a:cubicBezTo>
                    <a:pt x="11013" y="218"/>
                    <a:pt x="11002" y="99"/>
                    <a:pt x="10930" y="39"/>
                  </a:cubicBezTo>
                  <a:cubicBezTo>
                    <a:pt x="10899" y="13"/>
                    <a:pt x="10859" y="1"/>
                    <a:pt x="1081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4"/>
            <p:cNvSpPr/>
            <p:nvPr/>
          </p:nvSpPr>
          <p:spPr>
            <a:xfrm>
              <a:off x="2900050" y="3607700"/>
              <a:ext cx="360200" cy="88750"/>
            </a:xfrm>
            <a:custGeom>
              <a:avLst/>
              <a:gdLst/>
              <a:ahLst/>
              <a:cxnLst/>
              <a:rect l="l" t="t" r="r" b="b"/>
              <a:pathLst>
                <a:path w="14408" h="3550" extrusionOk="0">
                  <a:moveTo>
                    <a:pt x="204" y="1"/>
                  </a:moveTo>
                  <a:cubicBezTo>
                    <a:pt x="154" y="1"/>
                    <a:pt x="104" y="22"/>
                    <a:pt x="72" y="61"/>
                  </a:cubicBezTo>
                  <a:cubicBezTo>
                    <a:pt x="1" y="132"/>
                    <a:pt x="13" y="263"/>
                    <a:pt x="84" y="323"/>
                  </a:cubicBezTo>
                  <a:cubicBezTo>
                    <a:pt x="132" y="358"/>
                    <a:pt x="3811" y="3549"/>
                    <a:pt x="9347" y="3549"/>
                  </a:cubicBezTo>
                  <a:cubicBezTo>
                    <a:pt x="10859" y="3549"/>
                    <a:pt x="12514" y="3311"/>
                    <a:pt x="14252" y="2692"/>
                  </a:cubicBezTo>
                  <a:cubicBezTo>
                    <a:pt x="14360" y="2668"/>
                    <a:pt x="14407" y="2561"/>
                    <a:pt x="14371" y="2478"/>
                  </a:cubicBezTo>
                  <a:cubicBezTo>
                    <a:pt x="14353" y="2394"/>
                    <a:pt x="14284" y="2347"/>
                    <a:pt x="14209" y="2347"/>
                  </a:cubicBezTo>
                  <a:cubicBezTo>
                    <a:pt x="14188" y="2347"/>
                    <a:pt x="14166" y="2351"/>
                    <a:pt x="14145" y="2359"/>
                  </a:cubicBezTo>
                  <a:cubicBezTo>
                    <a:pt x="12430" y="2950"/>
                    <a:pt x="10815" y="3183"/>
                    <a:pt x="9338" y="3183"/>
                  </a:cubicBezTo>
                  <a:cubicBezTo>
                    <a:pt x="3944" y="3183"/>
                    <a:pt x="369" y="86"/>
                    <a:pt x="322" y="49"/>
                  </a:cubicBezTo>
                  <a:cubicBezTo>
                    <a:pt x="289" y="16"/>
                    <a:pt x="247" y="1"/>
                    <a:pt x="20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4"/>
            <p:cNvSpPr/>
            <p:nvPr/>
          </p:nvSpPr>
          <p:spPr>
            <a:xfrm>
              <a:off x="2971800" y="3556100"/>
              <a:ext cx="200925" cy="23950"/>
            </a:xfrm>
            <a:custGeom>
              <a:avLst/>
              <a:gdLst/>
              <a:ahLst/>
              <a:cxnLst/>
              <a:rect l="l" t="t" r="r" b="b"/>
              <a:pathLst>
                <a:path w="8037" h="958" extrusionOk="0">
                  <a:moveTo>
                    <a:pt x="7857" y="0"/>
                  </a:moveTo>
                  <a:cubicBezTo>
                    <a:pt x="7842" y="0"/>
                    <a:pt x="7826" y="2"/>
                    <a:pt x="7811" y="5"/>
                  </a:cubicBezTo>
                  <a:cubicBezTo>
                    <a:pt x="5758" y="453"/>
                    <a:pt x="4174" y="592"/>
                    <a:pt x="3000" y="592"/>
                  </a:cubicBezTo>
                  <a:cubicBezTo>
                    <a:pt x="1117" y="592"/>
                    <a:pt x="289" y="234"/>
                    <a:pt x="274" y="220"/>
                  </a:cubicBezTo>
                  <a:cubicBezTo>
                    <a:pt x="253" y="211"/>
                    <a:pt x="230" y="206"/>
                    <a:pt x="207" y="206"/>
                  </a:cubicBezTo>
                  <a:cubicBezTo>
                    <a:pt x="140" y="206"/>
                    <a:pt x="71" y="244"/>
                    <a:pt x="36" y="315"/>
                  </a:cubicBezTo>
                  <a:cubicBezTo>
                    <a:pt x="0" y="398"/>
                    <a:pt x="36" y="505"/>
                    <a:pt x="131" y="553"/>
                  </a:cubicBezTo>
                  <a:cubicBezTo>
                    <a:pt x="179" y="565"/>
                    <a:pt x="1036" y="958"/>
                    <a:pt x="2988" y="958"/>
                  </a:cubicBezTo>
                  <a:cubicBezTo>
                    <a:pt x="4191" y="958"/>
                    <a:pt x="5798" y="815"/>
                    <a:pt x="7882" y="339"/>
                  </a:cubicBezTo>
                  <a:cubicBezTo>
                    <a:pt x="7977" y="327"/>
                    <a:pt x="8037" y="243"/>
                    <a:pt x="8013" y="136"/>
                  </a:cubicBezTo>
                  <a:cubicBezTo>
                    <a:pt x="8003" y="55"/>
                    <a:pt x="7941" y="0"/>
                    <a:pt x="785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4"/>
            <p:cNvSpPr/>
            <p:nvPr/>
          </p:nvSpPr>
          <p:spPr>
            <a:xfrm>
              <a:off x="2978325" y="3770200"/>
              <a:ext cx="1343950" cy="241450"/>
            </a:xfrm>
            <a:custGeom>
              <a:avLst/>
              <a:gdLst/>
              <a:ahLst/>
              <a:cxnLst/>
              <a:rect l="l" t="t" r="r" b="b"/>
              <a:pathLst>
                <a:path w="53758" h="9658" extrusionOk="0">
                  <a:moveTo>
                    <a:pt x="53562" y="0"/>
                  </a:moveTo>
                  <a:cubicBezTo>
                    <a:pt x="53508" y="0"/>
                    <a:pt x="53454" y="25"/>
                    <a:pt x="53412" y="73"/>
                  </a:cubicBezTo>
                  <a:cubicBezTo>
                    <a:pt x="53400" y="85"/>
                    <a:pt x="51793" y="1978"/>
                    <a:pt x="48281" y="4014"/>
                  </a:cubicBezTo>
                  <a:cubicBezTo>
                    <a:pt x="45042" y="5884"/>
                    <a:pt x="39458" y="8265"/>
                    <a:pt x="31291" y="8979"/>
                  </a:cubicBezTo>
                  <a:cubicBezTo>
                    <a:pt x="28889" y="9190"/>
                    <a:pt x="26681" y="9285"/>
                    <a:pt x="24644" y="9285"/>
                  </a:cubicBezTo>
                  <a:cubicBezTo>
                    <a:pt x="12518" y="9285"/>
                    <a:pt x="6482" y="5903"/>
                    <a:pt x="1894" y="3324"/>
                  </a:cubicBezTo>
                  <a:cubicBezTo>
                    <a:pt x="1346" y="3014"/>
                    <a:pt x="811" y="2717"/>
                    <a:pt x="287" y="2431"/>
                  </a:cubicBezTo>
                  <a:cubicBezTo>
                    <a:pt x="266" y="2420"/>
                    <a:pt x="241" y="2415"/>
                    <a:pt x="215" y="2415"/>
                  </a:cubicBezTo>
                  <a:cubicBezTo>
                    <a:pt x="152" y="2415"/>
                    <a:pt x="82" y="2447"/>
                    <a:pt x="49" y="2514"/>
                  </a:cubicBezTo>
                  <a:cubicBezTo>
                    <a:pt x="1" y="2586"/>
                    <a:pt x="37" y="2705"/>
                    <a:pt x="120" y="2752"/>
                  </a:cubicBezTo>
                  <a:cubicBezTo>
                    <a:pt x="644" y="3026"/>
                    <a:pt x="1180" y="3324"/>
                    <a:pt x="1727" y="3645"/>
                  </a:cubicBezTo>
                  <a:cubicBezTo>
                    <a:pt x="6359" y="6241"/>
                    <a:pt x="12467" y="9658"/>
                    <a:pt x="24695" y="9658"/>
                  </a:cubicBezTo>
                  <a:cubicBezTo>
                    <a:pt x="26730" y="9658"/>
                    <a:pt x="28933" y="9563"/>
                    <a:pt x="31338" y="9336"/>
                  </a:cubicBezTo>
                  <a:cubicBezTo>
                    <a:pt x="39577" y="8622"/>
                    <a:pt x="45221" y="6217"/>
                    <a:pt x="48495" y="4312"/>
                  </a:cubicBezTo>
                  <a:cubicBezTo>
                    <a:pt x="52055" y="2240"/>
                    <a:pt x="53639" y="371"/>
                    <a:pt x="53698" y="288"/>
                  </a:cubicBezTo>
                  <a:cubicBezTo>
                    <a:pt x="53758" y="216"/>
                    <a:pt x="53746" y="97"/>
                    <a:pt x="53674" y="38"/>
                  </a:cubicBezTo>
                  <a:cubicBezTo>
                    <a:pt x="53640" y="13"/>
                    <a:pt x="53601" y="0"/>
                    <a:pt x="535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4"/>
            <p:cNvSpPr/>
            <p:nvPr/>
          </p:nvSpPr>
          <p:spPr>
            <a:xfrm>
              <a:off x="3359925" y="3070125"/>
              <a:ext cx="676900" cy="825450"/>
            </a:xfrm>
            <a:custGeom>
              <a:avLst/>
              <a:gdLst/>
              <a:ahLst/>
              <a:cxnLst/>
              <a:rect l="l" t="t" r="r" b="b"/>
              <a:pathLst>
                <a:path w="27076" h="33018" extrusionOk="0">
                  <a:moveTo>
                    <a:pt x="174" y="0"/>
                  </a:moveTo>
                  <a:cubicBezTo>
                    <a:pt x="168" y="0"/>
                    <a:pt x="162" y="1"/>
                    <a:pt x="156" y="2"/>
                  </a:cubicBezTo>
                  <a:cubicBezTo>
                    <a:pt x="72" y="13"/>
                    <a:pt x="1" y="85"/>
                    <a:pt x="1" y="192"/>
                  </a:cubicBezTo>
                  <a:cubicBezTo>
                    <a:pt x="25" y="680"/>
                    <a:pt x="810" y="12396"/>
                    <a:pt x="5025" y="15194"/>
                  </a:cubicBezTo>
                  <a:cubicBezTo>
                    <a:pt x="6049" y="15873"/>
                    <a:pt x="7895" y="16432"/>
                    <a:pt x="10038" y="17087"/>
                  </a:cubicBezTo>
                  <a:cubicBezTo>
                    <a:pt x="16670" y="19099"/>
                    <a:pt x="26671" y="22147"/>
                    <a:pt x="24468" y="32803"/>
                  </a:cubicBezTo>
                  <a:cubicBezTo>
                    <a:pt x="24432" y="32898"/>
                    <a:pt x="24492" y="32994"/>
                    <a:pt x="24599" y="33017"/>
                  </a:cubicBezTo>
                  <a:lnTo>
                    <a:pt x="24623" y="33017"/>
                  </a:lnTo>
                  <a:cubicBezTo>
                    <a:pt x="24718" y="33017"/>
                    <a:pt x="24790" y="32958"/>
                    <a:pt x="24825" y="32875"/>
                  </a:cubicBezTo>
                  <a:cubicBezTo>
                    <a:pt x="27076" y="21885"/>
                    <a:pt x="16884" y="18790"/>
                    <a:pt x="10145" y="16730"/>
                  </a:cubicBezTo>
                  <a:cubicBezTo>
                    <a:pt x="8026" y="16087"/>
                    <a:pt x="6216" y="15539"/>
                    <a:pt x="5240" y="14884"/>
                  </a:cubicBezTo>
                  <a:cubicBezTo>
                    <a:pt x="1168" y="12193"/>
                    <a:pt x="370" y="287"/>
                    <a:pt x="358" y="168"/>
                  </a:cubicBezTo>
                  <a:cubicBezTo>
                    <a:pt x="336" y="79"/>
                    <a:pt x="261" y="0"/>
                    <a:pt x="17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4"/>
            <p:cNvSpPr/>
            <p:nvPr/>
          </p:nvSpPr>
          <p:spPr>
            <a:xfrm>
              <a:off x="3560250" y="3391300"/>
              <a:ext cx="161350" cy="86375"/>
            </a:xfrm>
            <a:custGeom>
              <a:avLst/>
              <a:gdLst/>
              <a:ahLst/>
              <a:cxnLst/>
              <a:rect l="l" t="t" r="r" b="b"/>
              <a:pathLst>
                <a:path w="6454" h="3455" extrusionOk="0">
                  <a:moveTo>
                    <a:pt x="6246" y="0"/>
                  </a:moveTo>
                  <a:cubicBezTo>
                    <a:pt x="6240" y="0"/>
                    <a:pt x="6234" y="0"/>
                    <a:pt x="6228" y="1"/>
                  </a:cubicBezTo>
                  <a:cubicBezTo>
                    <a:pt x="6049" y="25"/>
                    <a:pt x="1941" y="656"/>
                    <a:pt x="60" y="3168"/>
                  </a:cubicBezTo>
                  <a:cubicBezTo>
                    <a:pt x="1" y="3240"/>
                    <a:pt x="24" y="3359"/>
                    <a:pt x="96" y="3418"/>
                  </a:cubicBezTo>
                  <a:cubicBezTo>
                    <a:pt x="120" y="3442"/>
                    <a:pt x="155" y="3454"/>
                    <a:pt x="203" y="3454"/>
                  </a:cubicBezTo>
                  <a:cubicBezTo>
                    <a:pt x="263" y="3454"/>
                    <a:pt x="322" y="3418"/>
                    <a:pt x="358" y="3371"/>
                  </a:cubicBezTo>
                  <a:cubicBezTo>
                    <a:pt x="2156" y="990"/>
                    <a:pt x="6240" y="359"/>
                    <a:pt x="6287" y="359"/>
                  </a:cubicBezTo>
                  <a:cubicBezTo>
                    <a:pt x="6371" y="347"/>
                    <a:pt x="6454" y="251"/>
                    <a:pt x="6430" y="144"/>
                  </a:cubicBezTo>
                  <a:cubicBezTo>
                    <a:pt x="6419" y="67"/>
                    <a:pt x="6326" y="0"/>
                    <a:pt x="624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4"/>
            <p:cNvSpPr/>
            <p:nvPr/>
          </p:nvSpPr>
          <p:spPr>
            <a:xfrm>
              <a:off x="3680200" y="3402325"/>
              <a:ext cx="257500" cy="109875"/>
            </a:xfrm>
            <a:custGeom>
              <a:avLst/>
              <a:gdLst/>
              <a:ahLst/>
              <a:cxnLst/>
              <a:rect l="l" t="t" r="r" b="b"/>
              <a:pathLst>
                <a:path w="10300" h="4395" extrusionOk="0">
                  <a:moveTo>
                    <a:pt x="10121" y="1"/>
                  </a:moveTo>
                  <a:cubicBezTo>
                    <a:pt x="3763" y="1"/>
                    <a:pt x="108" y="4049"/>
                    <a:pt x="72" y="4097"/>
                  </a:cubicBezTo>
                  <a:cubicBezTo>
                    <a:pt x="1" y="4168"/>
                    <a:pt x="13" y="4287"/>
                    <a:pt x="84" y="4347"/>
                  </a:cubicBezTo>
                  <a:cubicBezTo>
                    <a:pt x="120" y="4382"/>
                    <a:pt x="168" y="4394"/>
                    <a:pt x="203" y="4394"/>
                  </a:cubicBezTo>
                  <a:cubicBezTo>
                    <a:pt x="251" y="4394"/>
                    <a:pt x="310" y="4382"/>
                    <a:pt x="346" y="4323"/>
                  </a:cubicBezTo>
                  <a:cubicBezTo>
                    <a:pt x="382" y="4287"/>
                    <a:pt x="3930" y="358"/>
                    <a:pt x="10121" y="358"/>
                  </a:cubicBezTo>
                  <a:cubicBezTo>
                    <a:pt x="10228" y="358"/>
                    <a:pt x="10300" y="287"/>
                    <a:pt x="10300" y="179"/>
                  </a:cubicBezTo>
                  <a:cubicBezTo>
                    <a:pt x="10300" y="84"/>
                    <a:pt x="10228" y="1"/>
                    <a:pt x="1012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4"/>
            <p:cNvSpPr/>
            <p:nvPr/>
          </p:nvSpPr>
          <p:spPr>
            <a:xfrm>
              <a:off x="3799875" y="3433250"/>
              <a:ext cx="288450" cy="125375"/>
            </a:xfrm>
            <a:custGeom>
              <a:avLst/>
              <a:gdLst/>
              <a:ahLst/>
              <a:cxnLst/>
              <a:rect l="l" t="t" r="r" b="b"/>
              <a:pathLst>
                <a:path w="11538" h="5015" extrusionOk="0">
                  <a:moveTo>
                    <a:pt x="11367" y="1"/>
                  </a:moveTo>
                  <a:cubicBezTo>
                    <a:pt x="11360" y="1"/>
                    <a:pt x="11354" y="1"/>
                    <a:pt x="11347" y="2"/>
                  </a:cubicBezTo>
                  <a:cubicBezTo>
                    <a:pt x="5775" y="312"/>
                    <a:pt x="155" y="4646"/>
                    <a:pt x="95" y="4693"/>
                  </a:cubicBezTo>
                  <a:cubicBezTo>
                    <a:pt x="24" y="4753"/>
                    <a:pt x="0" y="4872"/>
                    <a:pt x="60" y="4943"/>
                  </a:cubicBezTo>
                  <a:cubicBezTo>
                    <a:pt x="107" y="4991"/>
                    <a:pt x="155" y="5015"/>
                    <a:pt x="215" y="5015"/>
                  </a:cubicBezTo>
                  <a:cubicBezTo>
                    <a:pt x="262" y="5015"/>
                    <a:pt x="298" y="5003"/>
                    <a:pt x="334" y="4967"/>
                  </a:cubicBezTo>
                  <a:cubicBezTo>
                    <a:pt x="381" y="4931"/>
                    <a:pt x="5930" y="657"/>
                    <a:pt x="11371" y="359"/>
                  </a:cubicBezTo>
                  <a:cubicBezTo>
                    <a:pt x="11466" y="347"/>
                    <a:pt x="11537" y="276"/>
                    <a:pt x="11537" y="169"/>
                  </a:cubicBezTo>
                  <a:cubicBezTo>
                    <a:pt x="11526" y="80"/>
                    <a:pt x="11463" y="1"/>
                    <a:pt x="1136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4"/>
            <p:cNvSpPr/>
            <p:nvPr/>
          </p:nvSpPr>
          <p:spPr>
            <a:xfrm>
              <a:off x="3962975" y="3715750"/>
              <a:ext cx="311675" cy="74150"/>
            </a:xfrm>
            <a:custGeom>
              <a:avLst/>
              <a:gdLst/>
              <a:ahLst/>
              <a:cxnLst/>
              <a:rect l="l" t="t" r="r" b="b"/>
              <a:pathLst>
                <a:path w="12467" h="2966" extrusionOk="0">
                  <a:moveTo>
                    <a:pt x="202" y="1"/>
                  </a:moveTo>
                  <a:cubicBezTo>
                    <a:pt x="142" y="1"/>
                    <a:pt x="88" y="30"/>
                    <a:pt x="48" y="84"/>
                  </a:cubicBezTo>
                  <a:cubicBezTo>
                    <a:pt x="1" y="180"/>
                    <a:pt x="13" y="287"/>
                    <a:pt x="108" y="346"/>
                  </a:cubicBezTo>
                  <a:cubicBezTo>
                    <a:pt x="3346" y="2454"/>
                    <a:pt x="6537" y="2966"/>
                    <a:pt x="8835" y="2966"/>
                  </a:cubicBezTo>
                  <a:cubicBezTo>
                    <a:pt x="10931" y="2966"/>
                    <a:pt x="12312" y="2549"/>
                    <a:pt x="12324" y="2513"/>
                  </a:cubicBezTo>
                  <a:cubicBezTo>
                    <a:pt x="12407" y="2478"/>
                    <a:pt x="12467" y="2382"/>
                    <a:pt x="12443" y="2287"/>
                  </a:cubicBezTo>
                  <a:cubicBezTo>
                    <a:pt x="12413" y="2216"/>
                    <a:pt x="12339" y="2163"/>
                    <a:pt x="12260" y="2163"/>
                  </a:cubicBezTo>
                  <a:cubicBezTo>
                    <a:pt x="12245" y="2163"/>
                    <a:pt x="12231" y="2164"/>
                    <a:pt x="12217" y="2168"/>
                  </a:cubicBezTo>
                  <a:cubicBezTo>
                    <a:pt x="12188" y="2179"/>
                    <a:pt x="10867" y="2582"/>
                    <a:pt x="8838" y="2582"/>
                  </a:cubicBezTo>
                  <a:cubicBezTo>
                    <a:pt x="6593" y="2582"/>
                    <a:pt x="3482" y="2089"/>
                    <a:pt x="298" y="25"/>
                  </a:cubicBezTo>
                  <a:cubicBezTo>
                    <a:pt x="266" y="9"/>
                    <a:pt x="233" y="1"/>
                    <a:pt x="20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4"/>
            <p:cNvSpPr/>
            <p:nvPr/>
          </p:nvSpPr>
          <p:spPr>
            <a:xfrm>
              <a:off x="3912375" y="3634975"/>
              <a:ext cx="443550" cy="52250"/>
            </a:xfrm>
            <a:custGeom>
              <a:avLst/>
              <a:gdLst/>
              <a:ahLst/>
              <a:cxnLst/>
              <a:rect l="l" t="t" r="r" b="b"/>
              <a:pathLst>
                <a:path w="17742" h="2090" extrusionOk="0">
                  <a:moveTo>
                    <a:pt x="17545" y="0"/>
                  </a:moveTo>
                  <a:cubicBezTo>
                    <a:pt x="17504" y="0"/>
                    <a:pt x="17463" y="15"/>
                    <a:pt x="17432" y="41"/>
                  </a:cubicBezTo>
                  <a:cubicBezTo>
                    <a:pt x="15920" y="1302"/>
                    <a:pt x="13515" y="1723"/>
                    <a:pt x="10977" y="1723"/>
                  </a:cubicBezTo>
                  <a:cubicBezTo>
                    <a:pt x="5917" y="1723"/>
                    <a:pt x="330" y="49"/>
                    <a:pt x="251" y="17"/>
                  </a:cubicBezTo>
                  <a:cubicBezTo>
                    <a:pt x="234" y="10"/>
                    <a:pt x="216" y="7"/>
                    <a:pt x="199" y="7"/>
                  </a:cubicBezTo>
                  <a:cubicBezTo>
                    <a:pt x="127" y="7"/>
                    <a:pt x="53" y="60"/>
                    <a:pt x="25" y="136"/>
                  </a:cubicBezTo>
                  <a:cubicBezTo>
                    <a:pt x="1" y="220"/>
                    <a:pt x="60" y="327"/>
                    <a:pt x="144" y="363"/>
                  </a:cubicBezTo>
                  <a:cubicBezTo>
                    <a:pt x="191" y="375"/>
                    <a:pt x="3394" y="1339"/>
                    <a:pt x="7109" y="1815"/>
                  </a:cubicBezTo>
                  <a:cubicBezTo>
                    <a:pt x="8538" y="1994"/>
                    <a:pt x="9847" y="2089"/>
                    <a:pt x="11026" y="2089"/>
                  </a:cubicBezTo>
                  <a:cubicBezTo>
                    <a:pt x="14038" y="2089"/>
                    <a:pt x="16253" y="1494"/>
                    <a:pt x="17646" y="327"/>
                  </a:cubicBezTo>
                  <a:cubicBezTo>
                    <a:pt x="17741" y="267"/>
                    <a:pt x="17741" y="148"/>
                    <a:pt x="17682" y="77"/>
                  </a:cubicBezTo>
                  <a:cubicBezTo>
                    <a:pt x="17648" y="24"/>
                    <a:pt x="17596" y="0"/>
                    <a:pt x="1754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4"/>
            <p:cNvSpPr/>
            <p:nvPr/>
          </p:nvSpPr>
          <p:spPr>
            <a:xfrm>
              <a:off x="3908225" y="3483850"/>
              <a:ext cx="199750" cy="198900"/>
            </a:xfrm>
            <a:custGeom>
              <a:avLst/>
              <a:gdLst/>
              <a:ahLst/>
              <a:cxnLst/>
              <a:rect l="l" t="t" r="r" b="b"/>
              <a:pathLst>
                <a:path w="7990" h="7956" extrusionOk="0">
                  <a:moveTo>
                    <a:pt x="212" y="0"/>
                  </a:moveTo>
                  <a:cubicBezTo>
                    <a:pt x="140" y="0"/>
                    <a:pt x="74" y="38"/>
                    <a:pt x="48" y="109"/>
                  </a:cubicBezTo>
                  <a:cubicBezTo>
                    <a:pt x="0" y="193"/>
                    <a:pt x="48" y="300"/>
                    <a:pt x="131" y="347"/>
                  </a:cubicBezTo>
                  <a:cubicBezTo>
                    <a:pt x="214" y="395"/>
                    <a:pt x="7322" y="3753"/>
                    <a:pt x="7620" y="7789"/>
                  </a:cubicBezTo>
                  <a:cubicBezTo>
                    <a:pt x="7620" y="7872"/>
                    <a:pt x="7715" y="7956"/>
                    <a:pt x="7799" y="7956"/>
                  </a:cubicBezTo>
                  <a:cubicBezTo>
                    <a:pt x="7918" y="7932"/>
                    <a:pt x="7989" y="7860"/>
                    <a:pt x="7977" y="7753"/>
                  </a:cubicBezTo>
                  <a:cubicBezTo>
                    <a:pt x="7668" y="3514"/>
                    <a:pt x="583" y="157"/>
                    <a:pt x="286" y="14"/>
                  </a:cubicBezTo>
                  <a:cubicBezTo>
                    <a:pt x="261" y="5"/>
                    <a:pt x="236" y="0"/>
                    <a:pt x="21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4"/>
            <p:cNvSpPr/>
            <p:nvPr/>
          </p:nvSpPr>
          <p:spPr>
            <a:xfrm>
              <a:off x="4036200" y="3441350"/>
              <a:ext cx="226550" cy="225625"/>
            </a:xfrm>
            <a:custGeom>
              <a:avLst/>
              <a:gdLst/>
              <a:ahLst/>
              <a:cxnLst/>
              <a:rect l="l" t="t" r="r" b="b"/>
              <a:pathLst>
                <a:path w="9062" h="9025" extrusionOk="0">
                  <a:moveTo>
                    <a:pt x="199" y="1"/>
                  </a:moveTo>
                  <a:cubicBezTo>
                    <a:pt x="128" y="1"/>
                    <a:pt x="56" y="54"/>
                    <a:pt x="36" y="131"/>
                  </a:cubicBezTo>
                  <a:cubicBezTo>
                    <a:pt x="1" y="214"/>
                    <a:pt x="60" y="321"/>
                    <a:pt x="156" y="345"/>
                  </a:cubicBezTo>
                  <a:cubicBezTo>
                    <a:pt x="6490" y="2464"/>
                    <a:pt x="8692" y="8846"/>
                    <a:pt x="8704" y="8905"/>
                  </a:cubicBezTo>
                  <a:cubicBezTo>
                    <a:pt x="8740" y="8977"/>
                    <a:pt x="8811" y="9024"/>
                    <a:pt x="8883" y="9024"/>
                  </a:cubicBezTo>
                  <a:cubicBezTo>
                    <a:pt x="8895" y="9024"/>
                    <a:pt x="8919" y="9024"/>
                    <a:pt x="8919" y="9013"/>
                  </a:cubicBezTo>
                  <a:cubicBezTo>
                    <a:pt x="9026" y="8977"/>
                    <a:pt x="9061" y="8882"/>
                    <a:pt x="9038" y="8786"/>
                  </a:cubicBezTo>
                  <a:cubicBezTo>
                    <a:pt x="9026" y="8727"/>
                    <a:pt x="6775" y="2178"/>
                    <a:pt x="251" y="11"/>
                  </a:cubicBezTo>
                  <a:cubicBezTo>
                    <a:pt x="234" y="4"/>
                    <a:pt x="216" y="1"/>
                    <a:pt x="19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4"/>
            <p:cNvSpPr/>
            <p:nvPr/>
          </p:nvSpPr>
          <p:spPr>
            <a:xfrm>
              <a:off x="3107525" y="2558250"/>
              <a:ext cx="1257325" cy="552400"/>
            </a:xfrm>
            <a:custGeom>
              <a:avLst/>
              <a:gdLst/>
              <a:ahLst/>
              <a:cxnLst/>
              <a:rect l="l" t="t" r="r" b="b"/>
              <a:pathLst>
                <a:path w="50293" h="22096" extrusionOk="0">
                  <a:moveTo>
                    <a:pt x="49094" y="1"/>
                  </a:moveTo>
                  <a:cubicBezTo>
                    <a:pt x="46274" y="1"/>
                    <a:pt x="0" y="17750"/>
                    <a:pt x="0" y="17750"/>
                  </a:cubicBezTo>
                  <a:lnTo>
                    <a:pt x="715" y="22096"/>
                  </a:lnTo>
                  <a:lnTo>
                    <a:pt x="50292" y="4367"/>
                  </a:lnTo>
                  <a:cubicBezTo>
                    <a:pt x="50292" y="4367"/>
                    <a:pt x="50292" y="760"/>
                    <a:pt x="49209" y="22"/>
                  </a:cubicBezTo>
                  <a:cubicBezTo>
                    <a:pt x="49188" y="8"/>
                    <a:pt x="49149" y="1"/>
                    <a:pt x="4909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4"/>
            <p:cNvSpPr/>
            <p:nvPr/>
          </p:nvSpPr>
          <p:spPr>
            <a:xfrm>
              <a:off x="3143250" y="2838175"/>
              <a:ext cx="1318025" cy="345100"/>
            </a:xfrm>
            <a:custGeom>
              <a:avLst/>
              <a:gdLst/>
              <a:ahLst/>
              <a:cxnLst/>
              <a:rect l="l" t="t" r="r" b="b"/>
              <a:pathLst>
                <a:path w="52721" h="13804" extrusionOk="0">
                  <a:moveTo>
                    <a:pt x="51421" y="0"/>
                  </a:moveTo>
                  <a:cubicBezTo>
                    <a:pt x="46898" y="0"/>
                    <a:pt x="0" y="10101"/>
                    <a:pt x="0" y="10101"/>
                  </a:cubicBezTo>
                  <a:lnTo>
                    <a:pt x="191" y="13804"/>
                  </a:lnTo>
                  <a:lnTo>
                    <a:pt x="52292" y="4029"/>
                  </a:lnTo>
                  <a:cubicBezTo>
                    <a:pt x="52292" y="4029"/>
                    <a:pt x="52721" y="945"/>
                    <a:pt x="51756" y="52"/>
                  </a:cubicBezTo>
                  <a:cubicBezTo>
                    <a:pt x="51719" y="17"/>
                    <a:pt x="51605" y="0"/>
                    <a:pt x="5142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4"/>
            <p:cNvSpPr/>
            <p:nvPr/>
          </p:nvSpPr>
          <p:spPr>
            <a:xfrm>
              <a:off x="3144850" y="2913975"/>
              <a:ext cx="533000" cy="392900"/>
            </a:xfrm>
            <a:custGeom>
              <a:avLst/>
              <a:gdLst/>
              <a:ahLst/>
              <a:cxnLst/>
              <a:rect l="l" t="t" r="r" b="b"/>
              <a:pathLst>
                <a:path w="21320" h="15716" extrusionOk="0">
                  <a:moveTo>
                    <a:pt x="8093" y="0"/>
                  </a:moveTo>
                  <a:cubicBezTo>
                    <a:pt x="1310" y="0"/>
                    <a:pt x="1" y="7249"/>
                    <a:pt x="680" y="7249"/>
                  </a:cubicBezTo>
                  <a:cubicBezTo>
                    <a:pt x="686" y="7249"/>
                    <a:pt x="692" y="7249"/>
                    <a:pt x="698" y="7248"/>
                  </a:cubicBezTo>
                  <a:cubicBezTo>
                    <a:pt x="4598" y="6517"/>
                    <a:pt x="6189" y="6398"/>
                    <a:pt x="6811" y="6398"/>
                  </a:cubicBezTo>
                  <a:cubicBezTo>
                    <a:pt x="7112" y="6398"/>
                    <a:pt x="7187" y="6426"/>
                    <a:pt x="7187" y="6426"/>
                  </a:cubicBezTo>
                  <a:cubicBezTo>
                    <a:pt x="7187" y="6426"/>
                    <a:pt x="10711" y="6676"/>
                    <a:pt x="8794" y="12867"/>
                  </a:cubicBezTo>
                  <a:cubicBezTo>
                    <a:pt x="8340" y="14326"/>
                    <a:pt x="11296" y="15716"/>
                    <a:pt x="13653" y="15716"/>
                  </a:cubicBezTo>
                  <a:cubicBezTo>
                    <a:pt x="14567" y="15716"/>
                    <a:pt x="15391" y="15506"/>
                    <a:pt x="15890" y="15010"/>
                  </a:cubicBezTo>
                  <a:cubicBezTo>
                    <a:pt x="21320" y="9581"/>
                    <a:pt x="17081" y="1926"/>
                    <a:pt x="10937" y="378"/>
                  </a:cubicBezTo>
                  <a:cubicBezTo>
                    <a:pt x="9897" y="116"/>
                    <a:pt x="8951" y="0"/>
                    <a:pt x="8093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4"/>
            <p:cNvSpPr/>
            <p:nvPr/>
          </p:nvSpPr>
          <p:spPr>
            <a:xfrm>
              <a:off x="3295350" y="3045150"/>
              <a:ext cx="174450" cy="214925"/>
            </a:xfrm>
            <a:custGeom>
              <a:avLst/>
              <a:gdLst/>
              <a:ahLst/>
              <a:cxnLst/>
              <a:rect l="l" t="t" r="r" b="b"/>
              <a:pathLst>
                <a:path w="6978" h="8597" extrusionOk="0">
                  <a:moveTo>
                    <a:pt x="1732" y="1"/>
                  </a:moveTo>
                  <a:cubicBezTo>
                    <a:pt x="1533" y="1"/>
                    <a:pt x="1345" y="41"/>
                    <a:pt x="1167" y="119"/>
                  </a:cubicBezTo>
                  <a:cubicBezTo>
                    <a:pt x="214" y="560"/>
                    <a:pt x="24" y="2024"/>
                    <a:pt x="0" y="2084"/>
                  </a:cubicBezTo>
                  <a:cubicBezTo>
                    <a:pt x="0" y="2191"/>
                    <a:pt x="60" y="2274"/>
                    <a:pt x="167" y="2298"/>
                  </a:cubicBezTo>
                  <a:cubicBezTo>
                    <a:pt x="274" y="2298"/>
                    <a:pt x="357" y="2239"/>
                    <a:pt x="381" y="2132"/>
                  </a:cubicBezTo>
                  <a:cubicBezTo>
                    <a:pt x="381" y="2120"/>
                    <a:pt x="548" y="810"/>
                    <a:pt x="1322" y="453"/>
                  </a:cubicBezTo>
                  <a:cubicBezTo>
                    <a:pt x="1452" y="390"/>
                    <a:pt x="1592" y="359"/>
                    <a:pt x="1743" y="359"/>
                  </a:cubicBezTo>
                  <a:cubicBezTo>
                    <a:pt x="2076" y="359"/>
                    <a:pt x="2459" y="508"/>
                    <a:pt x="2893" y="786"/>
                  </a:cubicBezTo>
                  <a:cubicBezTo>
                    <a:pt x="6549" y="3239"/>
                    <a:pt x="4215" y="8299"/>
                    <a:pt x="4191" y="8335"/>
                  </a:cubicBezTo>
                  <a:cubicBezTo>
                    <a:pt x="4143" y="8430"/>
                    <a:pt x="4191" y="8537"/>
                    <a:pt x="4274" y="8573"/>
                  </a:cubicBezTo>
                  <a:cubicBezTo>
                    <a:pt x="4286" y="8597"/>
                    <a:pt x="4322" y="8597"/>
                    <a:pt x="4346" y="8597"/>
                  </a:cubicBezTo>
                  <a:cubicBezTo>
                    <a:pt x="4429" y="8597"/>
                    <a:pt x="4489" y="8549"/>
                    <a:pt x="4477" y="8490"/>
                  </a:cubicBezTo>
                  <a:cubicBezTo>
                    <a:pt x="4513" y="8442"/>
                    <a:pt x="6977" y="3096"/>
                    <a:pt x="3072" y="489"/>
                  </a:cubicBezTo>
                  <a:cubicBezTo>
                    <a:pt x="2578" y="162"/>
                    <a:pt x="2133" y="1"/>
                    <a:pt x="173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4"/>
            <p:cNvSpPr/>
            <p:nvPr/>
          </p:nvSpPr>
          <p:spPr>
            <a:xfrm>
              <a:off x="3207225" y="2991075"/>
              <a:ext cx="336375" cy="296675"/>
            </a:xfrm>
            <a:custGeom>
              <a:avLst/>
              <a:gdLst/>
              <a:ahLst/>
              <a:cxnLst/>
              <a:rect l="l" t="t" r="r" b="b"/>
              <a:pathLst>
                <a:path w="13455" h="11867" extrusionOk="0">
                  <a:moveTo>
                    <a:pt x="5304" y="1"/>
                  </a:moveTo>
                  <a:cubicBezTo>
                    <a:pt x="4787" y="1"/>
                    <a:pt x="4277" y="65"/>
                    <a:pt x="3787" y="199"/>
                  </a:cubicBezTo>
                  <a:cubicBezTo>
                    <a:pt x="1834" y="735"/>
                    <a:pt x="513" y="2199"/>
                    <a:pt x="37" y="4342"/>
                  </a:cubicBezTo>
                  <a:cubicBezTo>
                    <a:pt x="1" y="4449"/>
                    <a:pt x="60" y="4545"/>
                    <a:pt x="168" y="4568"/>
                  </a:cubicBezTo>
                  <a:cubicBezTo>
                    <a:pt x="183" y="4572"/>
                    <a:pt x="199" y="4574"/>
                    <a:pt x="214" y="4574"/>
                  </a:cubicBezTo>
                  <a:cubicBezTo>
                    <a:pt x="301" y="4574"/>
                    <a:pt x="373" y="4517"/>
                    <a:pt x="394" y="4426"/>
                  </a:cubicBezTo>
                  <a:cubicBezTo>
                    <a:pt x="834" y="2425"/>
                    <a:pt x="2073" y="1056"/>
                    <a:pt x="3882" y="556"/>
                  </a:cubicBezTo>
                  <a:cubicBezTo>
                    <a:pt x="4347" y="431"/>
                    <a:pt x="4831" y="370"/>
                    <a:pt x="5319" y="370"/>
                  </a:cubicBezTo>
                  <a:cubicBezTo>
                    <a:pt x="7056" y="370"/>
                    <a:pt x="8855" y="1137"/>
                    <a:pt x="10109" y="2485"/>
                  </a:cubicBezTo>
                  <a:cubicBezTo>
                    <a:pt x="13026" y="5616"/>
                    <a:pt x="9883" y="11557"/>
                    <a:pt x="9859" y="11617"/>
                  </a:cubicBezTo>
                  <a:cubicBezTo>
                    <a:pt x="9812" y="11688"/>
                    <a:pt x="9835" y="11807"/>
                    <a:pt x="9931" y="11855"/>
                  </a:cubicBezTo>
                  <a:cubicBezTo>
                    <a:pt x="9954" y="11867"/>
                    <a:pt x="9990" y="11867"/>
                    <a:pt x="10014" y="11867"/>
                  </a:cubicBezTo>
                  <a:cubicBezTo>
                    <a:pt x="10074" y="11867"/>
                    <a:pt x="10133" y="11843"/>
                    <a:pt x="10169" y="11784"/>
                  </a:cubicBezTo>
                  <a:cubicBezTo>
                    <a:pt x="10300" y="11534"/>
                    <a:pt x="13455" y="5545"/>
                    <a:pt x="10359" y="2223"/>
                  </a:cubicBezTo>
                  <a:cubicBezTo>
                    <a:pt x="9040" y="811"/>
                    <a:pt x="7135" y="1"/>
                    <a:pt x="530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4"/>
            <p:cNvSpPr/>
            <p:nvPr/>
          </p:nvSpPr>
          <p:spPr>
            <a:xfrm>
              <a:off x="3157225" y="2944600"/>
              <a:ext cx="491150" cy="340775"/>
            </a:xfrm>
            <a:custGeom>
              <a:avLst/>
              <a:gdLst/>
              <a:ahLst/>
              <a:cxnLst/>
              <a:rect l="l" t="t" r="r" b="b"/>
              <a:pathLst>
                <a:path w="19646" h="13631" extrusionOk="0">
                  <a:moveTo>
                    <a:pt x="8355" y="0"/>
                  </a:moveTo>
                  <a:cubicBezTo>
                    <a:pt x="7418" y="0"/>
                    <a:pt x="6450" y="160"/>
                    <a:pt x="5477" y="486"/>
                  </a:cubicBezTo>
                  <a:cubicBezTo>
                    <a:pt x="2370" y="1522"/>
                    <a:pt x="60" y="4022"/>
                    <a:pt x="1" y="6439"/>
                  </a:cubicBezTo>
                  <a:cubicBezTo>
                    <a:pt x="1" y="6523"/>
                    <a:pt x="84" y="6618"/>
                    <a:pt x="191" y="6618"/>
                  </a:cubicBezTo>
                  <a:cubicBezTo>
                    <a:pt x="274" y="6618"/>
                    <a:pt x="370" y="6535"/>
                    <a:pt x="370" y="6439"/>
                  </a:cubicBezTo>
                  <a:cubicBezTo>
                    <a:pt x="429" y="4153"/>
                    <a:pt x="2632" y="1808"/>
                    <a:pt x="5608" y="808"/>
                  </a:cubicBezTo>
                  <a:cubicBezTo>
                    <a:pt x="6541" y="493"/>
                    <a:pt x="7469" y="340"/>
                    <a:pt x="8367" y="340"/>
                  </a:cubicBezTo>
                  <a:cubicBezTo>
                    <a:pt x="10702" y="340"/>
                    <a:pt x="12841" y="1377"/>
                    <a:pt x="14371" y="3320"/>
                  </a:cubicBezTo>
                  <a:cubicBezTo>
                    <a:pt x="19146" y="9404"/>
                    <a:pt x="14812" y="13143"/>
                    <a:pt x="14621" y="13309"/>
                  </a:cubicBezTo>
                  <a:cubicBezTo>
                    <a:pt x="14538" y="13369"/>
                    <a:pt x="14538" y="13488"/>
                    <a:pt x="14598" y="13571"/>
                  </a:cubicBezTo>
                  <a:cubicBezTo>
                    <a:pt x="14621" y="13595"/>
                    <a:pt x="14681" y="13631"/>
                    <a:pt x="14729" y="13631"/>
                  </a:cubicBezTo>
                  <a:cubicBezTo>
                    <a:pt x="14752" y="13631"/>
                    <a:pt x="14800" y="13607"/>
                    <a:pt x="14848" y="13607"/>
                  </a:cubicBezTo>
                  <a:cubicBezTo>
                    <a:pt x="14907" y="13571"/>
                    <a:pt x="19646" y="9487"/>
                    <a:pt x="14645" y="3118"/>
                  </a:cubicBezTo>
                  <a:cubicBezTo>
                    <a:pt x="13044" y="1086"/>
                    <a:pt x="10802" y="0"/>
                    <a:pt x="835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4"/>
            <p:cNvSpPr/>
            <p:nvPr/>
          </p:nvSpPr>
          <p:spPr>
            <a:xfrm>
              <a:off x="3354575" y="3302375"/>
              <a:ext cx="386075" cy="377700"/>
            </a:xfrm>
            <a:custGeom>
              <a:avLst/>
              <a:gdLst/>
              <a:ahLst/>
              <a:cxnLst/>
              <a:rect l="l" t="t" r="r" b="b"/>
              <a:pathLst>
                <a:path w="15443" h="15108" extrusionOk="0">
                  <a:moveTo>
                    <a:pt x="7621" y="1"/>
                  </a:moveTo>
                  <a:cubicBezTo>
                    <a:pt x="7299" y="1"/>
                    <a:pt x="6972" y="23"/>
                    <a:pt x="6644" y="70"/>
                  </a:cubicBezTo>
                  <a:cubicBezTo>
                    <a:pt x="2715" y="629"/>
                    <a:pt x="0" y="4439"/>
                    <a:pt x="584" y="8571"/>
                  </a:cubicBezTo>
                  <a:cubicBezTo>
                    <a:pt x="1129" y="12363"/>
                    <a:pt x="4247" y="15108"/>
                    <a:pt x="7793" y="15108"/>
                  </a:cubicBezTo>
                  <a:cubicBezTo>
                    <a:pt x="8121" y="15108"/>
                    <a:pt x="8453" y="15084"/>
                    <a:pt x="8787" y="15036"/>
                  </a:cubicBezTo>
                  <a:cubicBezTo>
                    <a:pt x="12728" y="14476"/>
                    <a:pt x="15443" y="10666"/>
                    <a:pt x="14848" y="6535"/>
                  </a:cubicBezTo>
                  <a:cubicBezTo>
                    <a:pt x="14313" y="2747"/>
                    <a:pt x="11176" y="1"/>
                    <a:pt x="7621" y="1"/>
                  </a:cubicBezTo>
                  <a:close/>
                </a:path>
              </a:pathLst>
            </a:custGeom>
            <a:solidFill>
              <a:srgbClr val="70A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4"/>
            <p:cNvSpPr/>
            <p:nvPr/>
          </p:nvSpPr>
          <p:spPr>
            <a:xfrm>
              <a:off x="3399525" y="3351025"/>
              <a:ext cx="297675" cy="291675"/>
            </a:xfrm>
            <a:custGeom>
              <a:avLst/>
              <a:gdLst/>
              <a:ahLst/>
              <a:cxnLst/>
              <a:rect l="l" t="t" r="r" b="b"/>
              <a:pathLst>
                <a:path w="11907" h="11667" extrusionOk="0">
                  <a:moveTo>
                    <a:pt x="5866" y="0"/>
                  </a:moveTo>
                  <a:cubicBezTo>
                    <a:pt x="5620" y="0"/>
                    <a:pt x="5371" y="17"/>
                    <a:pt x="5120" y="53"/>
                  </a:cubicBezTo>
                  <a:cubicBezTo>
                    <a:pt x="2096" y="493"/>
                    <a:pt x="0" y="3434"/>
                    <a:pt x="453" y="6613"/>
                  </a:cubicBezTo>
                  <a:cubicBezTo>
                    <a:pt x="879" y="9540"/>
                    <a:pt x="3289" y="11666"/>
                    <a:pt x="6029" y="11666"/>
                  </a:cubicBezTo>
                  <a:cubicBezTo>
                    <a:pt x="6275" y="11666"/>
                    <a:pt x="6524" y="11649"/>
                    <a:pt x="6775" y="11614"/>
                  </a:cubicBezTo>
                  <a:cubicBezTo>
                    <a:pt x="9811" y="11173"/>
                    <a:pt x="11907" y="8232"/>
                    <a:pt x="11442" y="5053"/>
                  </a:cubicBezTo>
                  <a:cubicBezTo>
                    <a:pt x="11027" y="2126"/>
                    <a:pt x="8608" y="0"/>
                    <a:pt x="5866" y="0"/>
                  </a:cubicBez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4"/>
            <p:cNvSpPr/>
            <p:nvPr/>
          </p:nvSpPr>
          <p:spPr>
            <a:xfrm>
              <a:off x="3559075" y="3391325"/>
              <a:ext cx="60425" cy="61625"/>
            </a:xfrm>
            <a:custGeom>
              <a:avLst/>
              <a:gdLst/>
              <a:ahLst/>
              <a:cxnLst/>
              <a:rect l="l" t="t" r="r" b="b"/>
              <a:pathLst>
                <a:path w="2417" h="2465" extrusionOk="0">
                  <a:moveTo>
                    <a:pt x="381" y="381"/>
                  </a:moveTo>
                  <a:lnTo>
                    <a:pt x="381" y="381"/>
                  </a:lnTo>
                  <a:cubicBezTo>
                    <a:pt x="415" y="415"/>
                    <a:pt x="455" y="443"/>
                    <a:pt x="502" y="443"/>
                  </a:cubicBezTo>
                  <a:cubicBezTo>
                    <a:pt x="520" y="443"/>
                    <a:pt x="539" y="439"/>
                    <a:pt x="560" y="429"/>
                  </a:cubicBezTo>
                  <a:cubicBezTo>
                    <a:pt x="561" y="429"/>
                    <a:pt x="573" y="427"/>
                    <a:pt x="593" y="427"/>
                  </a:cubicBezTo>
                  <a:cubicBezTo>
                    <a:pt x="747" y="427"/>
                    <a:pt x="1400" y="520"/>
                    <a:pt x="1988" y="2096"/>
                  </a:cubicBezTo>
                  <a:cubicBezTo>
                    <a:pt x="1964" y="2097"/>
                    <a:pt x="1937" y="2098"/>
                    <a:pt x="1909" y="2098"/>
                  </a:cubicBezTo>
                  <a:cubicBezTo>
                    <a:pt x="1665" y="2098"/>
                    <a:pt x="1298" y="2044"/>
                    <a:pt x="988" y="1798"/>
                  </a:cubicBezTo>
                  <a:cubicBezTo>
                    <a:pt x="631" y="1512"/>
                    <a:pt x="429" y="1036"/>
                    <a:pt x="381" y="381"/>
                  </a:cubicBezTo>
                  <a:close/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36" y="1072"/>
                    <a:pt x="286" y="1715"/>
                    <a:pt x="762" y="2096"/>
                  </a:cubicBezTo>
                  <a:cubicBezTo>
                    <a:pt x="1155" y="2405"/>
                    <a:pt x="1619" y="2465"/>
                    <a:pt x="1917" y="2465"/>
                  </a:cubicBezTo>
                  <a:cubicBezTo>
                    <a:pt x="2079" y="2465"/>
                    <a:pt x="2195" y="2450"/>
                    <a:pt x="2247" y="2450"/>
                  </a:cubicBezTo>
                  <a:cubicBezTo>
                    <a:pt x="2260" y="2450"/>
                    <a:pt x="2269" y="2451"/>
                    <a:pt x="2274" y="2453"/>
                  </a:cubicBezTo>
                  <a:cubicBezTo>
                    <a:pt x="2310" y="2441"/>
                    <a:pt x="2357" y="2405"/>
                    <a:pt x="2393" y="2370"/>
                  </a:cubicBezTo>
                  <a:cubicBezTo>
                    <a:pt x="2417" y="2322"/>
                    <a:pt x="2417" y="2263"/>
                    <a:pt x="2405" y="2215"/>
                  </a:cubicBezTo>
                  <a:cubicBezTo>
                    <a:pt x="1744" y="308"/>
                    <a:pt x="921" y="90"/>
                    <a:pt x="600" y="90"/>
                  </a:cubicBezTo>
                  <a:cubicBezTo>
                    <a:pt x="522" y="90"/>
                    <a:pt x="474" y="103"/>
                    <a:pt x="464" y="107"/>
                  </a:cubicBezTo>
                  <a:cubicBezTo>
                    <a:pt x="429" y="107"/>
                    <a:pt x="393" y="131"/>
                    <a:pt x="369" y="167"/>
                  </a:cubicBezTo>
                  <a:cubicBezTo>
                    <a:pt x="369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4"/>
            <p:cNvSpPr/>
            <p:nvPr/>
          </p:nvSpPr>
          <p:spPr>
            <a:xfrm>
              <a:off x="3451300" y="3428275"/>
              <a:ext cx="69700" cy="57425"/>
            </a:xfrm>
            <a:custGeom>
              <a:avLst/>
              <a:gdLst/>
              <a:ahLst/>
              <a:cxnLst/>
              <a:rect l="l" t="t" r="r" b="b"/>
              <a:pathLst>
                <a:path w="2788" h="2297" extrusionOk="0">
                  <a:moveTo>
                    <a:pt x="2299" y="427"/>
                  </a:moveTo>
                  <a:cubicBezTo>
                    <a:pt x="2299" y="665"/>
                    <a:pt x="2239" y="1070"/>
                    <a:pt x="1954" y="1404"/>
                  </a:cubicBezTo>
                  <a:cubicBezTo>
                    <a:pt x="1656" y="1749"/>
                    <a:pt x="1168" y="1928"/>
                    <a:pt x="513" y="1939"/>
                  </a:cubicBezTo>
                  <a:cubicBezTo>
                    <a:pt x="549" y="1916"/>
                    <a:pt x="584" y="1844"/>
                    <a:pt x="572" y="1785"/>
                  </a:cubicBezTo>
                  <a:cubicBezTo>
                    <a:pt x="572" y="1761"/>
                    <a:pt x="477" y="1023"/>
                    <a:pt x="2299" y="427"/>
                  </a:cubicBezTo>
                  <a:close/>
                  <a:moveTo>
                    <a:pt x="2457" y="0"/>
                  </a:moveTo>
                  <a:cubicBezTo>
                    <a:pt x="2442" y="0"/>
                    <a:pt x="2429" y="3"/>
                    <a:pt x="2418" y="11"/>
                  </a:cubicBezTo>
                  <a:cubicBezTo>
                    <a:pt x="1" y="701"/>
                    <a:pt x="191" y="1797"/>
                    <a:pt x="215" y="1832"/>
                  </a:cubicBezTo>
                  <a:cubicBezTo>
                    <a:pt x="227" y="1880"/>
                    <a:pt x="239" y="1916"/>
                    <a:pt x="275" y="1939"/>
                  </a:cubicBezTo>
                  <a:cubicBezTo>
                    <a:pt x="168" y="1939"/>
                    <a:pt x="96" y="2035"/>
                    <a:pt x="96" y="2118"/>
                  </a:cubicBezTo>
                  <a:cubicBezTo>
                    <a:pt x="96" y="2213"/>
                    <a:pt x="168" y="2297"/>
                    <a:pt x="275" y="2297"/>
                  </a:cubicBezTo>
                  <a:lnTo>
                    <a:pt x="394" y="2297"/>
                  </a:lnTo>
                  <a:cubicBezTo>
                    <a:pt x="1227" y="2297"/>
                    <a:pt x="1835" y="2082"/>
                    <a:pt x="2239" y="1630"/>
                  </a:cubicBezTo>
                  <a:cubicBezTo>
                    <a:pt x="2787" y="999"/>
                    <a:pt x="2656" y="165"/>
                    <a:pt x="2656" y="142"/>
                  </a:cubicBezTo>
                  <a:cubicBezTo>
                    <a:pt x="2632" y="94"/>
                    <a:pt x="2608" y="58"/>
                    <a:pt x="2561" y="23"/>
                  </a:cubicBezTo>
                  <a:cubicBezTo>
                    <a:pt x="2528" y="14"/>
                    <a:pt x="2489" y="0"/>
                    <a:pt x="245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4"/>
            <p:cNvSpPr/>
            <p:nvPr/>
          </p:nvSpPr>
          <p:spPr>
            <a:xfrm>
              <a:off x="3457275" y="3530200"/>
              <a:ext cx="69675" cy="57600"/>
            </a:xfrm>
            <a:custGeom>
              <a:avLst/>
              <a:gdLst/>
              <a:ahLst/>
              <a:cxnLst/>
              <a:rect l="l" t="t" r="r" b="b"/>
              <a:pathLst>
                <a:path w="2787" h="2304" extrusionOk="0">
                  <a:moveTo>
                    <a:pt x="2274" y="422"/>
                  </a:moveTo>
                  <a:cubicBezTo>
                    <a:pt x="2274" y="660"/>
                    <a:pt x="2215" y="1065"/>
                    <a:pt x="1941" y="1410"/>
                  </a:cubicBezTo>
                  <a:cubicBezTo>
                    <a:pt x="1643" y="1756"/>
                    <a:pt x="1143" y="1934"/>
                    <a:pt x="488" y="1946"/>
                  </a:cubicBezTo>
                  <a:cubicBezTo>
                    <a:pt x="536" y="1911"/>
                    <a:pt x="572" y="1839"/>
                    <a:pt x="548" y="1780"/>
                  </a:cubicBezTo>
                  <a:cubicBezTo>
                    <a:pt x="548" y="1768"/>
                    <a:pt x="464" y="1018"/>
                    <a:pt x="2274" y="422"/>
                  </a:cubicBezTo>
                  <a:close/>
                  <a:moveTo>
                    <a:pt x="2450" y="1"/>
                  </a:moveTo>
                  <a:cubicBezTo>
                    <a:pt x="2438" y="1"/>
                    <a:pt x="2427" y="2"/>
                    <a:pt x="2417" y="6"/>
                  </a:cubicBezTo>
                  <a:cubicBezTo>
                    <a:pt x="0" y="708"/>
                    <a:pt x="191" y="1791"/>
                    <a:pt x="214" y="1839"/>
                  </a:cubicBezTo>
                  <a:cubicBezTo>
                    <a:pt x="226" y="1887"/>
                    <a:pt x="238" y="1911"/>
                    <a:pt x="274" y="1946"/>
                  </a:cubicBezTo>
                  <a:cubicBezTo>
                    <a:pt x="167" y="1946"/>
                    <a:pt x="95" y="2030"/>
                    <a:pt x="95" y="2125"/>
                  </a:cubicBezTo>
                  <a:cubicBezTo>
                    <a:pt x="95" y="2208"/>
                    <a:pt x="167" y="2303"/>
                    <a:pt x="274" y="2303"/>
                  </a:cubicBezTo>
                  <a:lnTo>
                    <a:pt x="393" y="2303"/>
                  </a:lnTo>
                  <a:cubicBezTo>
                    <a:pt x="1203" y="2303"/>
                    <a:pt x="1834" y="2077"/>
                    <a:pt x="2238" y="1637"/>
                  </a:cubicBezTo>
                  <a:cubicBezTo>
                    <a:pt x="2786" y="1006"/>
                    <a:pt x="2655" y="172"/>
                    <a:pt x="2655" y="148"/>
                  </a:cubicBezTo>
                  <a:cubicBezTo>
                    <a:pt x="2631" y="101"/>
                    <a:pt x="2608" y="53"/>
                    <a:pt x="2560" y="29"/>
                  </a:cubicBezTo>
                  <a:cubicBezTo>
                    <a:pt x="2525" y="12"/>
                    <a:pt x="2484" y="1"/>
                    <a:pt x="245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4"/>
            <p:cNvSpPr/>
            <p:nvPr/>
          </p:nvSpPr>
          <p:spPr>
            <a:xfrm>
              <a:off x="3549250" y="3539150"/>
              <a:ext cx="69675" cy="57575"/>
            </a:xfrm>
            <a:custGeom>
              <a:avLst/>
              <a:gdLst/>
              <a:ahLst/>
              <a:cxnLst/>
              <a:rect l="l" t="t" r="r" b="b"/>
              <a:pathLst>
                <a:path w="2787" h="2303" extrusionOk="0">
                  <a:moveTo>
                    <a:pt x="2274" y="421"/>
                  </a:moveTo>
                  <a:cubicBezTo>
                    <a:pt x="2274" y="660"/>
                    <a:pt x="2227" y="1064"/>
                    <a:pt x="1929" y="1410"/>
                  </a:cubicBezTo>
                  <a:cubicBezTo>
                    <a:pt x="1631" y="1755"/>
                    <a:pt x="1143" y="1934"/>
                    <a:pt x="488" y="1945"/>
                  </a:cubicBezTo>
                  <a:cubicBezTo>
                    <a:pt x="536" y="1910"/>
                    <a:pt x="560" y="1838"/>
                    <a:pt x="548" y="1779"/>
                  </a:cubicBezTo>
                  <a:cubicBezTo>
                    <a:pt x="548" y="1767"/>
                    <a:pt x="464" y="1017"/>
                    <a:pt x="2274" y="421"/>
                  </a:cubicBezTo>
                  <a:close/>
                  <a:moveTo>
                    <a:pt x="2446" y="0"/>
                  </a:moveTo>
                  <a:cubicBezTo>
                    <a:pt x="2432" y="0"/>
                    <a:pt x="2418" y="2"/>
                    <a:pt x="2405" y="5"/>
                  </a:cubicBezTo>
                  <a:cubicBezTo>
                    <a:pt x="0" y="707"/>
                    <a:pt x="191" y="1791"/>
                    <a:pt x="203" y="1838"/>
                  </a:cubicBezTo>
                  <a:cubicBezTo>
                    <a:pt x="226" y="1886"/>
                    <a:pt x="238" y="1910"/>
                    <a:pt x="262" y="1945"/>
                  </a:cubicBezTo>
                  <a:cubicBezTo>
                    <a:pt x="167" y="1945"/>
                    <a:pt x="83" y="2029"/>
                    <a:pt x="83" y="2124"/>
                  </a:cubicBezTo>
                  <a:cubicBezTo>
                    <a:pt x="83" y="2207"/>
                    <a:pt x="167" y="2303"/>
                    <a:pt x="262" y="2303"/>
                  </a:cubicBezTo>
                  <a:lnTo>
                    <a:pt x="381" y="2303"/>
                  </a:lnTo>
                  <a:cubicBezTo>
                    <a:pt x="1203" y="2303"/>
                    <a:pt x="1834" y="2076"/>
                    <a:pt x="2227" y="1624"/>
                  </a:cubicBezTo>
                  <a:cubicBezTo>
                    <a:pt x="2786" y="1005"/>
                    <a:pt x="2643" y="171"/>
                    <a:pt x="2643" y="136"/>
                  </a:cubicBezTo>
                  <a:cubicBezTo>
                    <a:pt x="2631" y="100"/>
                    <a:pt x="2608" y="52"/>
                    <a:pt x="2560" y="29"/>
                  </a:cubicBezTo>
                  <a:cubicBezTo>
                    <a:pt x="2525" y="11"/>
                    <a:pt x="2484" y="0"/>
                    <a:pt x="244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4"/>
            <p:cNvSpPr/>
            <p:nvPr/>
          </p:nvSpPr>
          <p:spPr>
            <a:xfrm>
              <a:off x="3578700" y="3472775"/>
              <a:ext cx="78900" cy="46275"/>
            </a:xfrm>
            <a:custGeom>
              <a:avLst/>
              <a:gdLst/>
              <a:ahLst/>
              <a:cxnLst/>
              <a:rect l="l" t="t" r="r" b="b"/>
              <a:pathLst>
                <a:path w="3156" h="1851" extrusionOk="0">
                  <a:moveTo>
                    <a:pt x="971" y="357"/>
                  </a:moveTo>
                  <a:cubicBezTo>
                    <a:pt x="1287" y="357"/>
                    <a:pt x="1835" y="514"/>
                    <a:pt x="2656" y="1279"/>
                  </a:cubicBezTo>
                  <a:cubicBezTo>
                    <a:pt x="2498" y="1372"/>
                    <a:pt x="2237" y="1487"/>
                    <a:pt x="1920" y="1487"/>
                  </a:cubicBezTo>
                  <a:cubicBezTo>
                    <a:pt x="1832" y="1487"/>
                    <a:pt x="1740" y="1478"/>
                    <a:pt x="1644" y="1457"/>
                  </a:cubicBezTo>
                  <a:cubicBezTo>
                    <a:pt x="1203" y="1374"/>
                    <a:pt x="810" y="1029"/>
                    <a:pt x="477" y="457"/>
                  </a:cubicBezTo>
                  <a:lnTo>
                    <a:pt x="477" y="457"/>
                  </a:lnTo>
                  <a:cubicBezTo>
                    <a:pt x="501" y="471"/>
                    <a:pt x="526" y="478"/>
                    <a:pt x="549" y="478"/>
                  </a:cubicBezTo>
                  <a:cubicBezTo>
                    <a:pt x="586" y="478"/>
                    <a:pt x="617" y="462"/>
                    <a:pt x="632" y="433"/>
                  </a:cubicBezTo>
                  <a:cubicBezTo>
                    <a:pt x="642" y="433"/>
                    <a:pt x="750" y="357"/>
                    <a:pt x="971" y="357"/>
                  </a:cubicBezTo>
                  <a:close/>
                  <a:moveTo>
                    <a:pt x="971" y="0"/>
                  </a:moveTo>
                  <a:cubicBezTo>
                    <a:pt x="610" y="0"/>
                    <a:pt x="428" y="149"/>
                    <a:pt x="418" y="159"/>
                  </a:cubicBezTo>
                  <a:cubicBezTo>
                    <a:pt x="382" y="195"/>
                    <a:pt x="358" y="219"/>
                    <a:pt x="358" y="267"/>
                  </a:cubicBezTo>
                  <a:cubicBezTo>
                    <a:pt x="325" y="218"/>
                    <a:pt x="265" y="185"/>
                    <a:pt x="203" y="185"/>
                  </a:cubicBezTo>
                  <a:cubicBezTo>
                    <a:pt x="175" y="185"/>
                    <a:pt x="146" y="192"/>
                    <a:pt x="120" y="207"/>
                  </a:cubicBezTo>
                  <a:cubicBezTo>
                    <a:pt x="25" y="255"/>
                    <a:pt x="1" y="362"/>
                    <a:pt x="37" y="445"/>
                  </a:cubicBezTo>
                  <a:cubicBezTo>
                    <a:pt x="453" y="1219"/>
                    <a:pt x="965" y="1683"/>
                    <a:pt x="1572" y="1814"/>
                  </a:cubicBezTo>
                  <a:cubicBezTo>
                    <a:pt x="1692" y="1826"/>
                    <a:pt x="1811" y="1850"/>
                    <a:pt x="1918" y="1850"/>
                  </a:cubicBezTo>
                  <a:cubicBezTo>
                    <a:pt x="2573" y="1850"/>
                    <a:pt x="3061" y="1469"/>
                    <a:pt x="3073" y="1457"/>
                  </a:cubicBezTo>
                  <a:cubicBezTo>
                    <a:pt x="3120" y="1421"/>
                    <a:pt x="3156" y="1362"/>
                    <a:pt x="3156" y="1326"/>
                  </a:cubicBezTo>
                  <a:cubicBezTo>
                    <a:pt x="3156" y="1279"/>
                    <a:pt x="3120" y="1219"/>
                    <a:pt x="3096" y="1183"/>
                  </a:cubicBezTo>
                  <a:cubicBezTo>
                    <a:pt x="2115" y="221"/>
                    <a:pt x="1410" y="0"/>
                    <a:pt x="97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4"/>
            <p:cNvSpPr/>
            <p:nvPr/>
          </p:nvSpPr>
          <p:spPr>
            <a:xfrm>
              <a:off x="3228675" y="3533350"/>
              <a:ext cx="386075" cy="377950"/>
            </a:xfrm>
            <a:custGeom>
              <a:avLst/>
              <a:gdLst/>
              <a:ahLst/>
              <a:cxnLst/>
              <a:rect l="l" t="t" r="r" b="b"/>
              <a:pathLst>
                <a:path w="15443" h="15118" extrusionOk="0">
                  <a:moveTo>
                    <a:pt x="7633" y="1"/>
                  </a:moveTo>
                  <a:cubicBezTo>
                    <a:pt x="7310" y="1"/>
                    <a:pt x="6984" y="23"/>
                    <a:pt x="6656" y="70"/>
                  </a:cubicBezTo>
                  <a:cubicBezTo>
                    <a:pt x="2715" y="642"/>
                    <a:pt x="0" y="4440"/>
                    <a:pt x="595" y="8583"/>
                  </a:cubicBezTo>
                  <a:cubicBezTo>
                    <a:pt x="1130" y="12370"/>
                    <a:pt x="4267" y="15117"/>
                    <a:pt x="7822" y="15117"/>
                  </a:cubicBezTo>
                  <a:cubicBezTo>
                    <a:pt x="8144" y="15117"/>
                    <a:pt x="8471" y="15095"/>
                    <a:pt x="8799" y="15048"/>
                  </a:cubicBezTo>
                  <a:cubicBezTo>
                    <a:pt x="12728" y="14477"/>
                    <a:pt x="15443" y="10678"/>
                    <a:pt x="14859" y="6535"/>
                  </a:cubicBezTo>
                  <a:cubicBezTo>
                    <a:pt x="14313" y="2748"/>
                    <a:pt x="11186" y="1"/>
                    <a:pt x="7633" y="1"/>
                  </a:cubicBezTo>
                  <a:close/>
                </a:path>
              </a:pathLst>
            </a:custGeom>
            <a:solidFill>
              <a:srgbClr val="70A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4"/>
            <p:cNvSpPr/>
            <p:nvPr/>
          </p:nvSpPr>
          <p:spPr>
            <a:xfrm>
              <a:off x="3273600" y="3582225"/>
              <a:ext cx="297700" cy="291450"/>
            </a:xfrm>
            <a:custGeom>
              <a:avLst/>
              <a:gdLst/>
              <a:ahLst/>
              <a:cxnLst/>
              <a:rect l="l" t="t" r="r" b="b"/>
              <a:pathLst>
                <a:path w="11908" h="11658" extrusionOk="0">
                  <a:moveTo>
                    <a:pt x="5897" y="0"/>
                  </a:moveTo>
                  <a:cubicBezTo>
                    <a:pt x="5644" y="0"/>
                    <a:pt x="5389" y="19"/>
                    <a:pt x="5133" y="56"/>
                  </a:cubicBezTo>
                  <a:cubicBezTo>
                    <a:pt x="2096" y="484"/>
                    <a:pt x="1" y="3425"/>
                    <a:pt x="465" y="6616"/>
                  </a:cubicBezTo>
                  <a:cubicBezTo>
                    <a:pt x="880" y="9542"/>
                    <a:pt x="3298" y="11658"/>
                    <a:pt x="6038" y="11658"/>
                  </a:cubicBezTo>
                  <a:cubicBezTo>
                    <a:pt x="6285" y="11658"/>
                    <a:pt x="6536" y="11640"/>
                    <a:pt x="6788" y="11605"/>
                  </a:cubicBezTo>
                  <a:cubicBezTo>
                    <a:pt x="9812" y="11164"/>
                    <a:pt x="11907" y="8235"/>
                    <a:pt x="11455" y="5044"/>
                  </a:cubicBezTo>
                  <a:cubicBezTo>
                    <a:pt x="11030" y="2123"/>
                    <a:pt x="8629" y="0"/>
                    <a:pt x="5897" y="0"/>
                  </a:cubicBez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4"/>
            <p:cNvSpPr/>
            <p:nvPr/>
          </p:nvSpPr>
          <p:spPr>
            <a:xfrm>
              <a:off x="3433750" y="3622300"/>
              <a:ext cx="60450" cy="61950"/>
            </a:xfrm>
            <a:custGeom>
              <a:avLst/>
              <a:gdLst/>
              <a:ahLst/>
              <a:cxnLst/>
              <a:rect l="l" t="t" r="r" b="b"/>
              <a:pathLst>
                <a:path w="2418" h="2478" extrusionOk="0">
                  <a:moveTo>
                    <a:pt x="382" y="405"/>
                  </a:moveTo>
                  <a:cubicBezTo>
                    <a:pt x="400" y="442"/>
                    <a:pt x="446" y="457"/>
                    <a:pt x="504" y="457"/>
                  </a:cubicBezTo>
                  <a:cubicBezTo>
                    <a:pt x="521" y="457"/>
                    <a:pt x="540" y="456"/>
                    <a:pt x="560" y="453"/>
                  </a:cubicBezTo>
                  <a:cubicBezTo>
                    <a:pt x="562" y="453"/>
                    <a:pt x="573" y="451"/>
                    <a:pt x="593" y="451"/>
                  </a:cubicBezTo>
                  <a:cubicBezTo>
                    <a:pt x="745" y="451"/>
                    <a:pt x="1390" y="544"/>
                    <a:pt x="1989" y="2120"/>
                  </a:cubicBezTo>
                  <a:cubicBezTo>
                    <a:pt x="1965" y="2121"/>
                    <a:pt x="1941" y="2122"/>
                    <a:pt x="1915" y="2122"/>
                  </a:cubicBezTo>
                  <a:cubicBezTo>
                    <a:pt x="1657" y="2122"/>
                    <a:pt x="1303" y="2061"/>
                    <a:pt x="989" y="1822"/>
                  </a:cubicBezTo>
                  <a:cubicBezTo>
                    <a:pt x="632" y="1536"/>
                    <a:pt x="417" y="1060"/>
                    <a:pt x="382" y="405"/>
                  </a:cubicBez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36" y="1072"/>
                    <a:pt x="286" y="1715"/>
                    <a:pt x="763" y="2096"/>
                  </a:cubicBezTo>
                  <a:cubicBezTo>
                    <a:pt x="1155" y="2418"/>
                    <a:pt x="1608" y="2477"/>
                    <a:pt x="1906" y="2477"/>
                  </a:cubicBezTo>
                  <a:cubicBezTo>
                    <a:pt x="2108" y="2477"/>
                    <a:pt x="2239" y="2453"/>
                    <a:pt x="2263" y="2453"/>
                  </a:cubicBezTo>
                  <a:cubicBezTo>
                    <a:pt x="2310" y="2441"/>
                    <a:pt x="2358" y="2418"/>
                    <a:pt x="2382" y="2370"/>
                  </a:cubicBezTo>
                  <a:cubicBezTo>
                    <a:pt x="2417" y="2322"/>
                    <a:pt x="2417" y="2263"/>
                    <a:pt x="2406" y="2215"/>
                  </a:cubicBezTo>
                  <a:cubicBezTo>
                    <a:pt x="1735" y="290"/>
                    <a:pt x="897" y="96"/>
                    <a:pt x="586" y="96"/>
                  </a:cubicBezTo>
                  <a:cubicBezTo>
                    <a:pt x="517" y="96"/>
                    <a:pt x="474" y="106"/>
                    <a:pt x="465" y="108"/>
                  </a:cubicBezTo>
                  <a:cubicBezTo>
                    <a:pt x="417" y="108"/>
                    <a:pt x="393" y="132"/>
                    <a:pt x="358" y="167"/>
                  </a:cubicBezTo>
                  <a:cubicBezTo>
                    <a:pt x="358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4"/>
            <p:cNvSpPr/>
            <p:nvPr/>
          </p:nvSpPr>
          <p:spPr>
            <a:xfrm>
              <a:off x="3326000" y="3659700"/>
              <a:ext cx="69675" cy="57575"/>
            </a:xfrm>
            <a:custGeom>
              <a:avLst/>
              <a:gdLst/>
              <a:ahLst/>
              <a:cxnLst/>
              <a:rect l="l" t="t" r="r" b="b"/>
              <a:pathLst>
                <a:path w="2787" h="2303" extrusionOk="0">
                  <a:moveTo>
                    <a:pt x="2275" y="410"/>
                  </a:moveTo>
                  <a:cubicBezTo>
                    <a:pt x="2275" y="648"/>
                    <a:pt x="2215" y="1064"/>
                    <a:pt x="1929" y="1398"/>
                  </a:cubicBezTo>
                  <a:cubicBezTo>
                    <a:pt x="1632" y="1731"/>
                    <a:pt x="1143" y="1910"/>
                    <a:pt x="489" y="1934"/>
                  </a:cubicBezTo>
                  <a:cubicBezTo>
                    <a:pt x="536" y="1898"/>
                    <a:pt x="560" y="1826"/>
                    <a:pt x="548" y="1767"/>
                  </a:cubicBezTo>
                  <a:cubicBezTo>
                    <a:pt x="548" y="1755"/>
                    <a:pt x="465" y="1005"/>
                    <a:pt x="2275" y="410"/>
                  </a:cubicBezTo>
                  <a:close/>
                  <a:moveTo>
                    <a:pt x="2446" y="0"/>
                  </a:moveTo>
                  <a:cubicBezTo>
                    <a:pt x="2432" y="0"/>
                    <a:pt x="2418" y="2"/>
                    <a:pt x="2406" y="5"/>
                  </a:cubicBezTo>
                  <a:cubicBezTo>
                    <a:pt x="0" y="707"/>
                    <a:pt x="191" y="1791"/>
                    <a:pt x="203" y="1838"/>
                  </a:cubicBezTo>
                  <a:cubicBezTo>
                    <a:pt x="227" y="1886"/>
                    <a:pt x="239" y="1910"/>
                    <a:pt x="262" y="1945"/>
                  </a:cubicBezTo>
                  <a:cubicBezTo>
                    <a:pt x="167" y="1945"/>
                    <a:pt x="84" y="2029"/>
                    <a:pt x="84" y="2124"/>
                  </a:cubicBezTo>
                  <a:cubicBezTo>
                    <a:pt x="84" y="2207"/>
                    <a:pt x="167" y="2303"/>
                    <a:pt x="262" y="2303"/>
                  </a:cubicBezTo>
                  <a:lnTo>
                    <a:pt x="381" y="2303"/>
                  </a:lnTo>
                  <a:cubicBezTo>
                    <a:pt x="1203" y="2303"/>
                    <a:pt x="1810" y="2065"/>
                    <a:pt x="2227" y="1624"/>
                  </a:cubicBezTo>
                  <a:cubicBezTo>
                    <a:pt x="2787" y="1005"/>
                    <a:pt x="2644" y="171"/>
                    <a:pt x="2644" y="136"/>
                  </a:cubicBezTo>
                  <a:cubicBezTo>
                    <a:pt x="2632" y="100"/>
                    <a:pt x="2608" y="52"/>
                    <a:pt x="2560" y="29"/>
                  </a:cubicBezTo>
                  <a:cubicBezTo>
                    <a:pt x="2525" y="11"/>
                    <a:pt x="2484" y="0"/>
                    <a:pt x="244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4"/>
            <p:cNvSpPr/>
            <p:nvPr/>
          </p:nvSpPr>
          <p:spPr>
            <a:xfrm>
              <a:off x="3331650" y="3761650"/>
              <a:ext cx="69375" cy="57425"/>
            </a:xfrm>
            <a:custGeom>
              <a:avLst/>
              <a:gdLst/>
              <a:ahLst/>
              <a:cxnLst/>
              <a:rect l="l" t="t" r="r" b="b"/>
              <a:pathLst>
                <a:path w="2775" h="2297" extrusionOk="0">
                  <a:moveTo>
                    <a:pt x="2287" y="415"/>
                  </a:moveTo>
                  <a:lnTo>
                    <a:pt x="2287" y="415"/>
                  </a:lnTo>
                  <a:cubicBezTo>
                    <a:pt x="2275" y="665"/>
                    <a:pt x="2227" y="1070"/>
                    <a:pt x="1941" y="1392"/>
                  </a:cubicBezTo>
                  <a:cubicBezTo>
                    <a:pt x="1644" y="1737"/>
                    <a:pt x="1156" y="1916"/>
                    <a:pt x="501" y="1927"/>
                  </a:cubicBezTo>
                  <a:cubicBezTo>
                    <a:pt x="548" y="1904"/>
                    <a:pt x="572" y="1820"/>
                    <a:pt x="560" y="1761"/>
                  </a:cubicBezTo>
                  <a:cubicBezTo>
                    <a:pt x="560" y="1749"/>
                    <a:pt x="465" y="1011"/>
                    <a:pt x="2287" y="415"/>
                  </a:cubicBezTo>
                  <a:close/>
                  <a:moveTo>
                    <a:pt x="2453" y="0"/>
                  </a:moveTo>
                  <a:cubicBezTo>
                    <a:pt x="2436" y="0"/>
                    <a:pt x="2420" y="3"/>
                    <a:pt x="2406" y="11"/>
                  </a:cubicBezTo>
                  <a:cubicBezTo>
                    <a:pt x="1" y="701"/>
                    <a:pt x="191" y="1797"/>
                    <a:pt x="203" y="1832"/>
                  </a:cubicBezTo>
                  <a:cubicBezTo>
                    <a:pt x="215" y="1880"/>
                    <a:pt x="239" y="1916"/>
                    <a:pt x="263" y="1939"/>
                  </a:cubicBezTo>
                  <a:cubicBezTo>
                    <a:pt x="155" y="1939"/>
                    <a:pt x="84" y="2035"/>
                    <a:pt x="84" y="2118"/>
                  </a:cubicBezTo>
                  <a:cubicBezTo>
                    <a:pt x="84" y="2213"/>
                    <a:pt x="155" y="2297"/>
                    <a:pt x="263" y="2297"/>
                  </a:cubicBezTo>
                  <a:lnTo>
                    <a:pt x="382" y="2297"/>
                  </a:lnTo>
                  <a:cubicBezTo>
                    <a:pt x="1215" y="2297"/>
                    <a:pt x="1822" y="2058"/>
                    <a:pt x="2227" y="1630"/>
                  </a:cubicBezTo>
                  <a:cubicBezTo>
                    <a:pt x="2775" y="999"/>
                    <a:pt x="2644" y="165"/>
                    <a:pt x="2644" y="142"/>
                  </a:cubicBezTo>
                  <a:cubicBezTo>
                    <a:pt x="2632" y="94"/>
                    <a:pt x="2596" y="58"/>
                    <a:pt x="2561" y="22"/>
                  </a:cubicBezTo>
                  <a:cubicBezTo>
                    <a:pt x="2528" y="14"/>
                    <a:pt x="2489" y="0"/>
                    <a:pt x="245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4"/>
            <p:cNvSpPr/>
            <p:nvPr/>
          </p:nvSpPr>
          <p:spPr>
            <a:xfrm>
              <a:off x="3423325" y="3770575"/>
              <a:ext cx="69675" cy="57425"/>
            </a:xfrm>
            <a:custGeom>
              <a:avLst/>
              <a:gdLst/>
              <a:ahLst/>
              <a:cxnLst/>
              <a:rect l="l" t="t" r="r" b="b"/>
              <a:pathLst>
                <a:path w="2787" h="2297" extrusionOk="0">
                  <a:moveTo>
                    <a:pt x="2299" y="416"/>
                  </a:moveTo>
                  <a:cubicBezTo>
                    <a:pt x="2287" y="666"/>
                    <a:pt x="2239" y="1070"/>
                    <a:pt x="1953" y="1392"/>
                  </a:cubicBezTo>
                  <a:cubicBezTo>
                    <a:pt x="1656" y="1737"/>
                    <a:pt x="1168" y="1916"/>
                    <a:pt x="513" y="1928"/>
                  </a:cubicBezTo>
                  <a:cubicBezTo>
                    <a:pt x="560" y="1880"/>
                    <a:pt x="584" y="1809"/>
                    <a:pt x="572" y="1749"/>
                  </a:cubicBezTo>
                  <a:cubicBezTo>
                    <a:pt x="572" y="1749"/>
                    <a:pt x="465" y="1011"/>
                    <a:pt x="2299" y="416"/>
                  </a:cubicBezTo>
                  <a:close/>
                  <a:moveTo>
                    <a:pt x="2464" y="1"/>
                  </a:moveTo>
                  <a:cubicBezTo>
                    <a:pt x="2448" y="1"/>
                    <a:pt x="2433" y="3"/>
                    <a:pt x="2418" y="11"/>
                  </a:cubicBezTo>
                  <a:cubicBezTo>
                    <a:pt x="1" y="701"/>
                    <a:pt x="203" y="1797"/>
                    <a:pt x="215" y="1832"/>
                  </a:cubicBezTo>
                  <a:cubicBezTo>
                    <a:pt x="227" y="1880"/>
                    <a:pt x="239" y="1916"/>
                    <a:pt x="275" y="1940"/>
                  </a:cubicBezTo>
                  <a:cubicBezTo>
                    <a:pt x="167" y="1940"/>
                    <a:pt x="96" y="2035"/>
                    <a:pt x="96" y="2118"/>
                  </a:cubicBezTo>
                  <a:cubicBezTo>
                    <a:pt x="96" y="2213"/>
                    <a:pt x="167" y="2297"/>
                    <a:pt x="275" y="2297"/>
                  </a:cubicBezTo>
                  <a:lnTo>
                    <a:pt x="394" y="2297"/>
                  </a:lnTo>
                  <a:cubicBezTo>
                    <a:pt x="1227" y="2297"/>
                    <a:pt x="1834" y="2082"/>
                    <a:pt x="2239" y="1630"/>
                  </a:cubicBezTo>
                  <a:cubicBezTo>
                    <a:pt x="2787" y="999"/>
                    <a:pt x="2656" y="166"/>
                    <a:pt x="2656" y="142"/>
                  </a:cubicBezTo>
                  <a:cubicBezTo>
                    <a:pt x="2644" y="94"/>
                    <a:pt x="2608" y="35"/>
                    <a:pt x="2561" y="23"/>
                  </a:cubicBezTo>
                  <a:cubicBezTo>
                    <a:pt x="2536" y="14"/>
                    <a:pt x="2500" y="1"/>
                    <a:pt x="246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4"/>
            <p:cNvSpPr/>
            <p:nvPr/>
          </p:nvSpPr>
          <p:spPr>
            <a:xfrm>
              <a:off x="3452800" y="3704125"/>
              <a:ext cx="78900" cy="46200"/>
            </a:xfrm>
            <a:custGeom>
              <a:avLst/>
              <a:gdLst/>
              <a:ahLst/>
              <a:cxnLst/>
              <a:rect l="l" t="t" r="r" b="b"/>
              <a:pathLst>
                <a:path w="3156" h="1848" extrusionOk="0">
                  <a:moveTo>
                    <a:pt x="979" y="358"/>
                  </a:moveTo>
                  <a:cubicBezTo>
                    <a:pt x="1295" y="358"/>
                    <a:pt x="1850" y="515"/>
                    <a:pt x="2679" y="1288"/>
                  </a:cubicBezTo>
                  <a:cubicBezTo>
                    <a:pt x="2500" y="1382"/>
                    <a:pt x="2232" y="1491"/>
                    <a:pt x="1915" y="1491"/>
                  </a:cubicBezTo>
                  <a:cubicBezTo>
                    <a:pt x="1831" y="1491"/>
                    <a:pt x="1745" y="1484"/>
                    <a:pt x="1655" y="1466"/>
                  </a:cubicBezTo>
                  <a:cubicBezTo>
                    <a:pt x="1203" y="1371"/>
                    <a:pt x="822" y="1026"/>
                    <a:pt x="477" y="466"/>
                  </a:cubicBezTo>
                  <a:lnTo>
                    <a:pt x="477" y="466"/>
                  </a:lnTo>
                  <a:cubicBezTo>
                    <a:pt x="497" y="470"/>
                    <a:pt x="518" y="473"/>
                    <a:pt x="539" y="473"/>
                  </a:cubicBezTo>
                  <a:cubicBezTo>
                    <a:pt x="581" y="473"/>
                    <a:pt x="624" y="462"/>
                    <a:pt x="655" y="430"/>
                  </a:cubicBezTo>
                  <a:cubicBezTo>
                    <a:pt x="660" y="430"/>
                    <a:pt x="764" y="358"/>
                    <a:pt x="979" y="358"/>
                  </a:cubicBezTo>
                  <a:close/>
                  <a:moveTo>
                    <a:pt x="977" y="1"/>
                  </a:moveTo>
                  <a:cubicBezTo>
                    <a:pt x="617" y="1"/>
                    <a:pt x="433" y="152"/>
                    <a:pt x="417" y="168"/>
                  </a:cubicBezTo>
                  <a:cubicBezTo>
                    <a:pt x="393" y="192"/>
                    <a:pt x="358" y="228"/>
                    <a:pt x="358" y="264"/>
                  </a:cubicBezTo>
                  <a:cubicBezTo>
                    <a:pt x="325" y="214"/>
                    <a:pt x="269" y="188"/>
                    <a:pt x="207" y="188"/>
                  </a:cubicBezTo>
                  <a:cubicBezTo>
                    <a:pt x="179" y="188"/>
                    <a:pt x="149" y="193"/>
                    <a:pt x="120" y="204"/>
                  </a:cubicBezTo>
                  <a:cubicBezTo>
                    <a:pt x="36" y="252"/>
                    <a:pt x="1" y="359"/>
                    <a:pt x="48" y="442"/>
                  </a:cubicBezTo>
                  <a:cubicBezTo>
                    <a:pt x="465" y="1228"/>
                    <a:pt x="965" y="1681"/>
                    <a:pt x="1584" y="1823"/>
                  </a:cubicBezTo>
                  <a:cubicBezTo>
                    <a:pt x="1703" y="1835"/>
                    <a:pt x="1822" y="1847"/>
                    <a:pt x="1917" y="1847"/>
                  </a:cubicBezTo>
                  <a:cubicBezTo>
                    <a:pt x="2572" y="1847"/>
                    <a:pt x="3072" y="1466"/>
                    <a:pt x="3084" y="1454"/>
                  </a:cubicBezTo>
                  <a:cubicBezTo>
                    <a:pt x="3132" y="1431"/>
                    <a:pt x="3156" y="1371"/>
                    <a:pt x="3156" y="1323"/>
                  </a:cubicBezTo>
                  <a:cubicBezTo>
                    <a:pt x="3156" y="1276"/>
                    <a:pt x="3132" y="1216"/>
                    <a:pt x="3096" y="1192"/>
                  </a:cubicBezTo>
                  <a:cubicBezTo>
                    <a:pt x="2116" y="225"/>
                    <a:pt x="1415" y="1"/>
                    <a:pt x="97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4"/>
            <p:cNvSpPr/>
            <p:nvPr/>
          </p:nvSpPr>
          <p:spPr>
            <a:xfrm>
              <a:off x="4025200" y="3089325"/>
              <a:ext cx="350050" cy="310950"/>
            </a:xfrm>
            <a:custGeom>
              <a:avLst/>
              <a:gdLst/>
              <a:ahLst/>
              <a:cxnLst/>
              <a:rect l="l" t="t" r="r" b="b"/>
              <a:pathLst>
                <a:path w="14002" h="12438" extrusionOk="0">
                  <a:moveTo>
                    <a:pt x="7062" y="0"/>
                  </a:moveTo>
                  <a:cubicBezTo>
                    <a:pt x="6429" y="0"/>
                    <a:pt x="5765" y="668"/>
                    <a:pt x="5358" y="2341"/>
                  </a:cubicBezTo>
                  <a:cubicBezTo>
                    <a:pt x="4001" y="7866"/>
                    <a:pt x="0" y="10818"/>
                    <a:pt x="0" y="10818"/>
                  </a:cubicBezTo>
                  <a:lnTo>
                    <a:pt x="2167" y="12438"/>
                  </a:lnTo>
                  <a:cubicBezTo>
                    <a:pt x="6442" y="7556"/>
                    <a:pt x="14002" y="11664"/>
                    <a:pt x="13192" y="7925"/>
                  </a:cubicBezTo>
                  <a:cubicBezTo>
                    <a:pt x="12845" y="6308"/>
                    <a:pt x="11603" y="5868"/>
                    <a:pt x="10354" y="5868"/>
                  </a:cubicBezTo>
                  <a:cubicBezTo>
                    <a:pt x="8861" y="5868"/>
                    <a:pt x="7358" y="6496"/>
                    <a:pt x="7358" y="6496"/>
                  </a:cubicBezTo>
                  <a:cubicBezTo>
                    <a:pt x="9809" y="3556"/>
                    <a:pt x="8521" y="0"/>
                    <a:pt x="7062" y="0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4"/>
            <p:cNvSpPr/>
            <p:nvPr/>
          </p:nvSpPr>
          <p:spPr>
            <a:xfrm>
              <a:off x="3605200" y="3252625"/>
              <a:ext cx="651000" cy="463825"/>
            </a:xfrm>
            <a:custGeom>
              <a:avLst/>
              <a:gdLst/>
              <a:ahLst/>
              <a:cxnLst/>
              <a:rect l="l" t="t" r="r" b="b"/>
              <a:pathLst>
                <a:path w="26040" h="18553" extrusionOk="0">
                  <a:moveTo>
                    <a:pt x="16952" y="1"/>
                  </a:moveTo>
                  <a:cubicBezTo>
                    <a:pt x="16826" y="1"/>
                    <a:pt x="16696" y="8"/>
                    <a:pt x="16562" y="24"/>
                  </a:cubicBezTo>
                  <a:cubicBezTo>
                    <a:pt x="14554" y="259"/>
                    <a:pt x="13612" y="1240"/>
                    <a:pt x="13265" y="2134"/>
                  </a:cubicBezTo>
                  <a:lnTo>
                    <a:pt x="13265" y="2134"/>
                  </a:lnTo>
                  <a:cubicBezTo>
                    <a:pt x="12856" y="1894"/>
                    <a:pt x="12241" y="1725"/>
                    <a:pt x="11364" y="1725"/>
                  </a:cubicBezTo>
                  <a:cubicBezTo>
                    <a:pt x="11223" y="1725"/>
                    <a:pt x="11074" y="1729"/>
                    <a:pt x="10919" y="1738"/>
                  </a:cubicBezTo>
                  <a:cubicBezTo>
                    <a:pt x="9589" y="1813"/>
                    <a:pt x="8553" y="3402"/>
                    <a:pt x="8171" y="4660"/>
                  </a:cubicBezTo>
                  <a:lnTo>
                    <a:pt x="8171" y="4660"/>
                  </a:lnTo>
                  <a:cubicBezTo>
                    <a:pt x="7898" y="4565"/>
                    <a:pt x="7575" y="4507"/>
                    <a:pt x="7213" y="4507"/>
                  </a:cubicBezTo>
                  <a:cubicBezTo>
                    <a:pt x="6896" y="4507"/>
                    <a:pt x="6549" y="4551"/>
                    <a:pt x="6180" y="4655"/>
                  </a:cubicBezTo>
                  <a:cubicBezTo>
                    <a:pt x="4670" y="5081"/>
                    <a:pt x="4505" y="6106"/>
                    <a:pt x="4573" y="6771"/>
                  </a:cubicBezTo>
                  <a:lnTo>
                    <a:pt x="4574" y="6771"/>
                  </a:lnTo>
                  <a:cubicBezTo>
                    <a:pt x="4560" y="6771"/>
                    <a:pt x="4547" y="6771"/>
                    <a:pt x="4533" y="6771"/>
                  </a:cubicBezTo>
                  <a:cubicBezTo>
                    <a:pt x="4308" y="6771"/>
                    <a:pt x="4056" y="6787"/>
                    <a:pt x="3775" y="6822"/>
                  </a:cubicBezTo>
                  <a:cubicBezTo>
                    <a:pt x="1108" y="7156"/>
                    <a:pt x="1" y="11049"/>
                    <a:pt x="1941" y="14287"/>
                  </a:cubicBezTo>
                  <a:cubicBezTo>
                    <a:pt x="2202" y="14724"/>
                    <a:pt x="2463" y="15024"/>
                    <a:pt x="2713" y="15214"/>
                  </a:cubicBezTo>
                  <a:lnTo>
                    <a:pt x="2713" y="15214"/>
                  </a:lnTo>
                  <a:cubicBezTo>
                    <a:pt x="2795" y="16542"/>
                    <a:pt x="3518" y="18052"/>
                    <a:pt x="5084" y="18455"/>
                  </a:cubicBezTo>
                  <a:cubicBezTo>
                    <a:pt x="5347" y="18522"/>
                    <a:pt x="5598" y="18553"/>
                    <a:pt x="5838" y="18553"/>
                  </a:cubicBezTo>
                  <a:cubicBezTo>
                    <a:pt x="7278" y="18553"/>
                    <a:pt x="8292" y="17438"/>
                    <a:pt x="8651" y="16417"/>
                  </a:cubicBezTo>
                  <a:lnTo>
                    <a:pt x="8651" y="16417"/>
                  </a:lnTo>
                  <a:cubicBezTo>
                    <a:pt x="9163" y="16883"/>
                    <a:pt x="9866" y="17265"/>
                    <a:pt x="10652" y="17265"/>
                  </a:cubicBezTo>
                  <a:cubicBezTo>
                    <a:pt x="10897" y="17265"/>
                    <a:pt x="11149" y="17228"/>
                    <a:pt x="11407" y="17145"/>
                  </a:cubicBezTo>
                  <a:cubicBezTo>
                    <a:pt x="12663" y="16736"/>
                    <a:pt x="13641" y="15573"/>
                    <a:pt x="14117" y="14487"/>
                  </a:cubicBezTo>
                  <a:lnTo>
                    <a:pt x="14117" y="14487"/>
                  </a:lnTo>
                  <a:cubicBezTo>
                    <a:pt x="14511" y="14765"/>
                    <a:pt x="15031" y="14955"/>
                    <a:pt x="15682" y="14955"/>
                  </a:cubicBezTo>
                  <a:cubicBezTo>
                    <a:pt x="16443" y="14955"/>
                    <a:pt x="17382" y="14695"/>
                    <a:pt x="18503" y="14014"/>
                  </a:cubicBezTo>
                  <a:cubicBezTo>
                    <a:pt x="20662" y="12704"/>
                    <a:pt x="21353" y="11563"/>
                    <a:pt x="21344" y="10722"/>
                  </a:cubicBezTo>
                  <a:lnTo>
                    <a:pt x="21344" y="10722"/>
                  </a:lnTo>
                  <a:cubicBezTo>
                    <a:pt x="21564" y="10638"/>
                    <a:pt x="21800" y="10526"/>
                    <a:pt x="22051" y="10382"/>
                  </a:cubicBezTo>
                  <a:cubicBezTo>
                    <a:pt x="24968" y="8703"/>
                    <a:pt x="26039" y="6382"/>
                    <a:pt x="23372" y="3358"/>
                  </a:cubicBezTo>
                  <a:cubicBezTo>
                    <a:pt x="22901" y="2820"/>
                    <a:pt x="22357" y="2617"/>
                    <a:pt x="21810" y="2617"/>
                  </a:cubicBezTo>
                  <a:cubicBezTo>
                    <a:pt x="21056" y="2617"/>
                    <a:pt x="20298" y="3005"/>
                    <a:pt x="19722" y="3436"/>
                  </a:cubicBezTo>
                  <a:lnTo>
                    <a:pt x="19722" y="3436"/>
                  </a:lnTo>
                  <a:cubicBezTo>
                    <a:pt x="19995" y="2057"/>
                    <a:pt x="19032" y="1"/>
                    <a:pt x="16952" y="1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4"/>
            <p:cNvSpPr/>
            <p:nvPr/>
          </p:nvSpPr>
          <p:spPr>
            <a:xfrm>
              <a:off x="3616800" y="3244575"/>
              <a:ext cx="618575" cy="476875"/>
            </a:xfrm>
            <a:custGeom>
              <a:avLst/>
              <a:gdLst/>
              <a:ahLst/>
              <a:cxnLst/>
              <a:rect l="l" t="t" r="r" b="b"/>
              <a:pathLst>
                <a:path w="24743" h="19075" extrusionOk="0">
                  <a:moveTo>
                    <a:pt x="13062" y="2822"/>
                  </a:moveTo>
                  <a:lnTo>
                    <a:pt x="13062" y="2822"/>
                  </a:lnTo>
                  <a:cubicBezTo>
                    <a:pt x="13550" y="3191"/>
                    <a:pt x="13741" y="3668"/>
                    <a:pt x="13729" y="4001"/>
                  </a:cubicBezTo>
                  <a:cubicBezTo>
                    <a:pt x="13717" y="4168"/>
                    <a:pt x="13657" y="4287"/>
                    <a:pt x="13514" y="4334"/>
                  </a:cubicBezTo>
                  <a:cubicBezTo>
                    <a:pt x="13467" y="4334"/>
                    <a:pt x="13419" y="4287"/>
                    <a:pt x="13336" y="4203"/>
                  </a:cubicBezTo>
                  <a:cubicBezTo>
                    <a:pt x="13133" y="3953"/>
                    <a:pt x="12979" y="3394"/>
                    <a:pt x="13062" y="2822"/>
                  </a:cubicBezTo>
                  <a:close/>
                  <a:moveTo>
                    <a:pt x="18968" y="3561"/>
                  </a:moveTo>
                  <a:lnTo>
                    <a:pt x="18968" y="3561"/>
                  </a:lnTo>
                  <a:cubicBezTo>
                    <a:pt x="19110" y="4215"/>
                    <a:pt x="19051" y="4644"/>
                    <a:pt x="18932" y="4811"/>
                  </a:cubicBezTo>
                  <a:cubicBezTo>
                    <a:pt x="18889" y="4866"/>
                    <a:pt x="18837" y="4893"/>
                    <a:pt x="18768" y="4893"/>
                  </a:cubicBezTo>
                  <a:cubicBezTo>
                    <a:pt x="18704" y="4893"/>
                    <a:pt x="18625" y="4869"/>
                    <a:pt x="18527" y="4823"/>
                  </a:cubicBezTo>
                  <a:cubicBezTo>
                    <a:pt x="18348" y="4739"/>
                    <a:pt x="18265" y="4632"/>
                    <a:pt x="18265" y="4501"/>
                  </a:cubicBezTo>
                  <a:cubicBezTo>
                    <a:pt x="18253" y="4227"/>
                    <a:pt x="18527" y="3858"/>
                    <a:pt x="18968" y="3561"/>
                  </a:cubicBezTo>
                  <a:close/>
                  <a:moveTo>
                    <a:pt x="8323" y="5406"/>
                  </a:moveTo>
                  <a:lnTo>
                    <a:pt x="8323" y="5406"/>
                  </a:lnTo>
                  <a:cubicBezTo>
                    <a:pt x="8859" y="5692"/>
                    <a:pt x="9133" y="6037"/>
                    <a:pt x="9133" y="6251"/>
                  </a:cubicBezTo>
                  <a:cubicBezTo>
                    <a:pt x="9133" y="6370"/>
                    <a:pt x="9026" y="6466"/>
                    <a:pt x="8811" y="6537"/>
                  </a:cubicBezTo>
                  <a:cubicBezTo>
                    <a:pt x="8776" y="6549"/>
                    <a:pt x="8728" y="6549"/>
                    <a:pt x="8692" y="6549"/>
                  </a:cubicBezTo>
                  <a:cubicBezTo>
                    <a:pt x="8621" y="6549"/>
                    <a:pt x="8561" y="6525"/>
                    <a:pt x="8514" y="6466"/>
                  </a:cubicBezTo>
                  <a:cubicBezTo>
                    <a:pt x="8359" y="6287"/>
                    <a:pt x="8300" y="5894"/>
                    <a:pt x="8323" y="5406"/>
                  </a:cubicBezTo>
                  <a:close/>
                  <a:moveTo>
                    <a:pt x="4323" y="7299"/>
                  </a:moveTo>
                  <a:cubicBezTo>
                    <a:pt x="4966" y="7347"/>
                    <a:pt x="5382" y="7537"/>
                    <a:pt x="5466" y="7835"/>
                  </a:cubicBezTo>
                  <a:cubicBezTo>
                    <a:pt x="5525" y="8085"/>
                    <a:pt x="5347" y="8383"/>
                    <a:pt x="5025" y="8573"/>
                  </a:cubicBezTo>
                  <a:cubicBezTo>
                    <a:pt x="4925" y="8633"/>
                    <a:pt x="4836" y="8663"/>
                    <a:pt x="4762" y="8663"/>
                  </a:cubicBezTo>
                  <a:cubicBezTo>
                    <a:pt x="4705" y="8663"/>
                    <a:pt x="4657" y="8645"/>
                    <a:pt x="4620" y="8609"/>
                  </a:cubicBezTo>
                  <a:cubicBezTo>
                    <a:pt x="4454" y="8442"/>
                    <a:pt x="4406" y="7966"/>
                    <a:pt x="4430" y="7704"/>
                  </a:cubicBezTo>
                  <a:cubicBezTo>
                    <a:pt x="4430" y="7668"/>
                    <a:pt x="4430" y="7656"/>
                    <a:pt x="4406" y="7621"/>
                  </a:cubicBezTo>
                  <a:cubicBezTo>
                    <a:pt x="4406" y="7621"/>
                    <a:pt x="4370" y="7490"/>
                    <a:pt x="4323" y="7299"/>
                  </a:cubicBezTo>
                  <a:close/>
                  <a:moveTo>
                    <a:pt x="20099" y="9204"/>
                  </a:moveTo>
                  <a:cubicBezTo>
                    <a:pt x="20289" y="9204"/>
                    <a:pt x="20468" y="9311"/>
                    <a:pt x="20599" y="9490"/>
                  </a:cubicBezTo>
                  <a:cubicBezTo>
                    <a:pt x="20825" y="9799"/>
                    <a:pt x="20873" y="10276"/>
                    <a:pt x="20742" y="10788"/>
                  </a:cubicBezTo>
                  <a:cubicBezTo>
                    <a:pt x="20622" y="10811"/>
                    <a:pt x="20515" y="10823"/>
                    <a:pt x="20408" y="10823"/>
                  </a:cubicBezTo>
                  <a:cubicBezTo>
                    <a:pt x="19753" y="10823"/>
                    <a:pt x="19468" y="10395"/>
                    <a:pt x="19444" y="10038"/>
                  </a:cubicBezTo>
                  <a:cubicBezTo>
                    <a:pt x="19408" y="9680"/>
                    <a:pt x="19575" y="9287"/>
                    <a:pt x="19980" y="9216"/>
                  </a:cubicBezTo>
                  <a:cubicBezTo>
                    <a:pt x="20015" y="9204"/>
                    <a:pt x="20051" y="9204"/>
                    <a:pt x="20099" y="9204"/>
                  </a:cubicBezTo>
                  <a:close/>
                  <a:moveTo>
                    <a:pt x="13300" y="12800"/>
                  </a:moveTo>
                  <a:cubicBezTo>
                    <a:pt x="13479" y="12812"/>
                    <a:pt x="13610" y="12895"/>
                    <a:pt x="13681" y="13038"/>
                  </a:cubicBezTo>
                  <a:cubicBezTo>
                    <a:pt x="13860" y="13359"/>
                    <a:pt x="13800" y="13967"/>
                    <a:pt x="13538" y="14633"/>
                  </a:cubicBezTo>
                  <a:cubicBezTo>
                    <a:pt x="12907" y="14205"/>
                    <a:pt x="12764" y="13538"/>
                    <a:pt x="12848" y="13145"/>
                  </a:cubicBezTo>
                  <a:cubicBezTo>
                    <a:pt x="12895" y="13002"/>
                    <a:pt x="13002" y="12800"/>
                    <a:pt x="13253" y="12800"/>
                  </a:cubicBezTo>
                  <a:close/>
                  <a:moveTo>
                    <a:pt x="3400" y="13542"/>
                  </a:moveTo>
                  <a:cubicBezTo>
                    <a:pt x="3433" y="13542"/>
                    <a:pt x="3467" y="13544"/>
                    <a:pt x="3501" y="13550"/>
                  </a:cubicBezTo>
                  <a:cubicBezTo>
                    <a:pt x="4037" y="13609"/>
                    <a:pt x="4073" y="14109"/>
                    <a:pt x="4049" y="14336"/>
                  </a:cubicBezTo>
                  <a:cubicBezTo>
                    <a:pt x="4013" y="14943"/>
                    <a:pt x="3561" y="15645"/>
                    <a:pt x="2977" y="15645"/>
                  </a:cubicBezTo>
                  <a:cubicBezTo>
                    <a:pt x="2799" y="15645"/>
                    <a:pt x="2620" y="15586"/>
                    <a:pt x="2442" y="15467"/>
                  </a:cubicBezTo>
                  <a:cubicBezTo>
                    <a:pt x="2418" y="14740"/>
                    <a:pt x="2585" y="14098"/>
                    <a:pt x="2906" y="13776"/>
                  </a:cubicBezTo>
                  <a:cubicBezTo>
                    <a:pt x="3047" y="13625"/>
                    <a:pt x="3214" y="13542"/>
                    <a:pt x="3400" y="13542"/>
                  </a:cubicBezTo>
                  <a:close/>
                  <a:moveTo>
                    <a:pt x="7609" y="15276"/>
                  </a:moveTo>
                  <a:cubicBezTo>
                    <a:pt x="7657" y="15276"/>
                    <a:pt x="7716" y="15288"/>
                    <a:pt x="7764" y="15288"/>
                  </a:cubicBezTo>
                  <a:cubicBezTo>
                    <a:pt x="7907" y="15336"/>
                    <a:pt x="8002" y="15407"/>
                    <a:pt x="8073" y="15538"/>
                  </a:cubicBezTo>
                  <a:cubicBezTo>
                    <a:pt x="8180" y="15752"/>
                    <a:pt x="8192" y="16062"/>
                    <a:pt x="8097" y="16419"/>
                  </a:cubicBezTo>
                  <a:cubicBezTo>
                    <a:pt x="7657" y="15943"/>
                    <a:pt x="7466" y="15467"/>
                    <a:pt x="7526" y="15300"/>
                  </a:cubicBezTo>
                  <a:cubicBezTo>
                    <a:pt x="7538" y="15288"/>
                    <a:pt x="7538" y="15276"/>
                    <a:pt x="7609" y="15276"/>
                  </a:cubicBezTo>
                  <a:close/>
                  <a:moveTo>
                    <a:pt x="16122" y="346"/>
                  </a:moveTo>
                  <a:cubicBezTo>
                    <a:pt x="17360" y="346"/>
                    <a:pt x="18408" y="1751"/>
                    <a:pt x="18848" y="3191"/>
                  </a:cubicBezTo>
                  <a:cubicBezTo>
                    <a:pt x="18229" y="3572"/>
                    <a:pt x="17872" y="4084"/>
                    <a:pt x="17896" y="4513"/>
                  </a:cubicBezTo>
                  <a:cubicBezTo>
                    <a:pt x="17908" y="4704"/>
                    <a:pt x="17991" y="4977"/>
                    <a:pt x="18372" y="5156"/>
                  </a:cubicBezTo>
                  <a:cubicBezTo>
                    <a:pt x="18504" y="5226"/>
                    <a:pt x="18633" y="5260"/>
                    <a:pt x="18753" y="5260"/>
                  </a:cubicBezTo>
                  <a:cubicBezTo>
                    <a:pt x="18937" y="5260"/>
                    <a:pt x="19097" y="5181"/>
                    <a:pt x="19206" y="5037"/>
                  </a:cubicBezTo>
                  <a:cubicBezTo>
                    <a:pt x="19527" y="4632"/>
                    <a:pt x="19384" y="3811"/>
                    <a:pt x="19277" y="3370"/>
                  </a:cubicBezTo>
                  <a:cubicBezTo>
                    <a:pt x="19765" y="3120"/>
                    <a:pt x="20313" y="2965"/>
                    <a:pt x="20837" y="2965"/>
                  </a:cubicBezTo>
                  <a:cubicBezTo>
                    <a:pt x="21587" y="2965"/>
                    <a:pt x="22254" y="3263"/>
                    <a:pt x="22778" y="3834"/>
                  </a:cubicBezTo>
                  <a:cubicBezTo>
                    <a:pt x="23873" y="5025"/>
                    <a:pt x="24349" y="6287"/>
                    <a:pt x="24171" y="7454"/>
                  </a:cubicBezTo>
                  <a:cubicBezTo>
                    <a:pt x="23992" y="8585"/>
                    <a:pt x="23206" y="9573"/>
                    <a:pt x="21896" y="10335"/>
                  </a:cubicBezTo>
                  <a:cubicBezTo>
                    <a:pt x="21623" y="10478"/>
                    <a:pt x="21361" y="10597"/>
                    <a:pt x="21123" y="10692"/>
                  </a:cubicBezTo>
                  <a:cubicBezTo>
                    <a:pt x="21230" y="10133"/>
                    <a:pt x="21146" y="9633"/>
                    <a:pt x="20884" y="9276"/>
                  </a:cubicBezTo>
                  <a:cubicBezTo>
                    <a:pt x="20685" y="8996"/>
                    <a:pt x="20401" y="8842"/>
                    <a:pt x="20089" y="8842"/>
                  </a:cubicBezTo>
                  <a:cubicBezTo>
                    <a:pt x="20030" y="8842"/>
                    <a:pt x="19969" y="8847"/>
                    <a:pt x="19908" y="8859"/>
                  </a:cubicBezTo>
                  <a:cubicBezTo>
                    <a:pt x="19289" y="8978"/>
                    <a:pt x="19027" y="9537"/>
                    <a:pt x="19075" y="10061"/>
                  </a:cubicBezTo>
                  <a:cubicBezTo>
                    <a:pt x="19110" y="10621"/>
                    <a:pt x="19551" y="11180"/>
                    <a:pt x="20396" y="11180"/>
                  </a:cubicBezTo>
                  <a:cubicBezTo>
                    <a:pt x="20456" y="11180"/>
                    <a:pt x="20527" y="11169"/>
                    <a:pt x="20587" y="11169"/>
                  </a:cubicBezTo>
                  <a:cubicBezTo>
                    <a:pt x="20289" y="11859"/>
                    <a:pt x="19503" y="12966"/>
                    <a:pt x="17503" y="14109"/>
                  </a:cubicBezTo>
                  <a:cubicBezTo>
                    <a:pt x="16491" y="14694"/>
                    <a:pt x="15563" y="14988"/>
                    <a:pt x="14792" y="14988"/>
                  </a:cubicBezTo>
                  <a:cubicBezTo>
                    <a:pt x="14448" y="14988"/>
                    <a:pt x="14135" y="14929"/>
                    <a:pt x="13860" y="14812"/>
                  </a:cubicBezTo>
                  <a:cubicBezTo>
                    <a:pt x="14205" y="14002"/>
                    <a:pt x="14253" y="13288"/>
                    <a:pt x="14015" y="12859"/>
                  </a:cubicBezTo>
                  <a:cubicBezTo>
                    <a:pt x="13872" y="12621"/>
                    <a:pt x="13657" y="12478"/>
                    <a:pt x="13360" y="12443"/>
                  </a:cubicBezTo>
                  <a:cubicBezTo>
                    <a:pt x="13331" y="12440"/>
                    <a:pt x="13302" y="12439"/>
                    <a:pt x="13274" y="12439"/>
                  </a:cubicBezTo>
                  <a:cubicBezTo>
                    <a:pt x="12879" y="12439"/>
                    <a:pt x="12603" y="12672"/>
                    <a:pt x="12502" y="13062"/>
                  </a:cubicBezTo>
                  <a:cubicBezTo>
                    <a:pt x="12360" y="13633"/>
                    <a:pt x="12657" y="14479"/>
                    <a:pt x="13395" y="14955"/>
                  </a:cubicBezTo>
                  <a:cubicBezTo>
                    <a:pt x="12955" y="15872"/>
                    <a:pt x="12086" y="16907"/>
                    <a:pt x="10919" y="17300"/>
                  </a:cubicBezTo>
                  <a:cubicBezTo>
                    <a:pt x="10681" y="17372"/>
                    <a:pt x="10443" y="17419"/>
                    <a:pt x="10205" y="17419"/>
                  </a:cubicBezTo>
                  <a:cubicBezTo>
                    <a:pt x="9407" y="17419"/>
                    <a:pt x="8788" y="17003"/>
                    <a:pt x="8430" y="16705"/>
                  </a:cubicBezTo>
                  <a:cubicBezTo>
                    <a:pt x="8597" y="16181"/>
                    <a:pt x="8573" y="15705"/>
                    <a:pt x="8419" y="15383"/>
                  </a:cubicBezTo>
                  <a:cubicBezTo>
                    <a:pt x="8300" y="15157"/>
                    <a:pt x="8121" y="15002"/>
                    <a:pt x="7883" y="14943"/>
                  </a:cubicBezTo>
                  <a:cubicBezTo>
                    <a:pt x="7793" y="14918"/>
                    <a:pt x="7710" y="14906"/>
                    <a:pt x="7635" y="14906"/>
                  </a:cubicBezTo>
                  <a:cubicBezTo>
                    <a:pt x="7423" y="14906"/>
                    <a:pt x="7275" y="15002"/>
                    <a:pt x="7204" y="15169"/>
                  </a:cubicBezTo>
                  <a:cubicBezTo>
                    <a:pt x="7061" y="15538"/>
                    <a:pt x="7407" y="16229"/>
                    <a:pt x="8002" y="16812"/>
                  </a:cubicBezTo>
                  <a:cubicBezTo>
                    <a:pt x="7609" y="17741"/>
                    <a:pt x="6656" y="18693"/>
                    <a:pt x="5394" y="18693"/>
                  </a:cubicBezTo>
                  <a:cubicBezTo>
                    <a:pt x="5156" y="18693"/>
                    <a:pt x="4918" y="18670"/>
                    <a:pt x="4680" y="18610"/>
                  </a:cubicBezTo>
                  <a:cubicBezTo>
                    <a:pt x="3299" y="18253"/>
                    <a:pt x="2644" y="17003"/>
                    <a:pt x="2477" y="15895"/>
                  </a:cubicBezTo>
                  <a:lnTo>
                    <a:pt x="2477" y="15895"/>
                  </a:lnTo>
                  <a:cubicBezTo>
                    <a:pt x="2618" y="15966"/>
                    <a:pt x="2766" y="15993"/>
                    <a:pt x="2895" y="15993"/>
                  </a:cubicBezTo>
                  <a:cubicBezTo>
                    <a:pt x="2919" y="15993"/>
                    <a:pt x="2943" y="15992"/>
                    <a:pt x="2966" y="15991"/>
                  </a:cubicBezTo>
                  <a:cubicBezTo>
                    <a:pt x="3763" y="15991"/>
                    <a:pt x="4347" y="15145"/>
                    <a:pt x="4394" y="14336"/>
                  </a:cubicBezTo>
                  <a:cubicBezTo>
                    <a:pt x="4418" y="13681"/>
                    <a:pt x="4097" y="13240"/>
                    <a:pt x="3513" y="13157"/>
                  </a:cubicBezTo>
                  <a:cubicBezTo>
                    <a:pt x="3472" y="13153"/>
                    <a:pt x="3431" y="13151"/>
                    <a:pt x="3391" y="13151"/>
                  </a:cubicBezTo>
                  <a:cubicBezTo>
                    <a:pt x="3088" y="13151"/>
                    <a:pt x="2829" y="13271"/>
                    <a:pt x="2608" y="13502"/>
                  </a:cubicBezTo>
                  <a:cubicBezTo>
                    <a:pt x="2275" y="13859"/>
                    <a:pt x="2084" y="14443"/>
                    <a:pt x="2061" y="15121"/>
                  </a:cubicBezTo>
                  <a:cubicBezTo>
                    <a:pt x="1906" y="14967"/>
                    <a:pt x="1775" y="14752"/>
                    <a:pt x="1620" y="14514"/>
                  </a:cubicBezTo>
                  <a:cubicBezTo>
                    <a:pt x="572" y="12764"/>
                    <a:pt x="370" y="10597"/>
                    <a:pt x="1132" y="9025"/>
                  </a:cubicBezTo>
                  <a:cubicBezTo>
                    <a:pt x="1608" y="8037"/>
                    <a:pt x="2382" y="7442"/>
                    <a:pt x="3323" y="7323"/>
                  </a:cubicBezTo>
                  <a:cubicBezTo>
                    <a:pt x="3525" y="7299"/>
                    <a:pt x="3739" y="7287"/>
                    <a:pt x="3942" y="7287"/>
                  </a:cubicBezTo>
                  <a:cubicBezTo>
                    <a:pt x="3978" y="7490"/>
                    <a:pt x="4025" y="7644"/>
                    <a:pt x="4049" y="7716"/>
                  </a:cubicBezTo>
                  <a:cubicBezTo>
                    <a:pt x="4037" y="7894"/>
                    <a:pt x="4037" y="8549"/>
                    <a:pt x="4335" y="8859"/>
                  </a:cubicBezTo>
                  <a:cubicBezTo>
                    <a:pt x="4442" y="8972"/>
                    <a:pt x="4576" y="9029"/>
                    <a:pt x="4729" y="9029"/>
                  </a:cubicBezTo>
                  <a:cubicBezTo>
                    <a:pt x="4866" y="9029"/>
                    <a:pt x="5018" y="8984"/>
                    <a:pt x="5180" y="8895"/>
                  </a:cubicBezTo>
                  <a:cubicBezTo>
                    <a:pt x="5656" y="8621"/>
                    <a:pt x="5894" y="8156"/>
                    <a:pt x="5787" y="7740"/>
                  </a:cubicBezTo>
                  <a:cubicBezTo>
                    <a:pt x="5728" y="7501"/>
                    <a:pt x="5454" y="6990"/>
                    <a:pt x="4263" y="6930"/>
                  </a:cubicBezTo>
                  <a:cubicBezTo>
                    <a:pt x="4228" y="6275"/>
                    <a:pt x="4501" y="5501"/>
                    <a:pt x="5752" y="5144"/>
                  </a:cubicBezTo>
                  <a:cubicBezTo>
                    <a:pt x="6058" y="5057"/>
                    <a:pt x="6379" y="5014"/>
                    <a:pt x="6700" y="5014"/>
                  </a:cubicBezTo>
                  <a:cubicBezTo>
                    <a:pt x="7126" y="5014"/>
                    <a:pt x="7554" y="5090"/>
                    <a:pt x="7954" y="5239"/>
                  </a:cubicBezTo>
                  <a:cubicBezTo>
                    <a:pt x="7895" y="5894"/>
                    <a:pt x="7978" y="6418"/>
                    <a:pt x="8216" y="6692"/>
                  </a:cubicBezTo>
                  <a:cubicBezTo>
                    <a:pt x="8335" y="6823"/>
                    <a:pt x="8490" y="6894"/>
                    <a:pt x="8669" y="6894"/>
                  </a:cubicBezTo>
                  <a:cubicBezTo>
                    <a:pt x="8740" y="6894"/>
                    <a:pt x="8823" y="6882"/>
                    <a:pt x="8907" y="6847"/>
                  </a:cubicBezTo>
                  <a:cubicBezTo>
                    <a:pt x="9383" y="6692"/>
                    <a:pt x="9466" y="6406"/>
                    <a:pt x="9466" y="6239"/>
                  </a:cubicBezTo>
                  <a:cubicBezTo>
                    <a:pt x="9478" y="5823"/>
                    <a:pt x="9038" y="5346"/>
                    <a:pt x="8347" y="5025"/>
                  </a:cubicBezTo>
                  <a:cubicBezTo>
                    <a:pt x="8526" y="3906"/>
                    <a:pt x="9204" y="2346"/>
                    <a:pt x="10455" y="2239"/>
                  </a:cubicBezTo>
                  <a:cubicBezTo>
                    <a:pt x="10626" y="2226"/>
                    <a:pt x="10792" y="2219"/>
                    <a:pt x="10953" y="2219"/>
                  </a:cubicBezTo>
                  <a:cubicBezTo>
                    <a:pt x="11646" y="2219"/>
                    <a:pt x="12229" y="2345"/>
                    <a:pt x="12693" y="2596"/>
                  </a:cubicBezTo>
                  <a:cubicBezTo>
                    <a:pt x="12550" y="3382"/>
                    <a:pt x="12752" y="4084"/>
                    <a:pt x="13026" y="4430"/>
                  </a:cubicBezTo>
                  <a:cubicBezTo>
                    <a:pt x="13205" y="4644"/>
                    <a:pt x="13372" y="4692"/>
                    <a:pt x="13491" y="4692"/>
                  </a:cubicBezTo>
                  <a:cubicBezTo>
                    <a:pt x="13550" y="4692"/>
                    <a:pt x="13586" y="4680"/>
                    <a:pt x="13645" y="4668"/>
                  </a:cubicBezTo>
                  <a:cubicBezTo>
                    <a:pt x="13884" y="4561"/>
                    <a:pt x="14026" y="4334"/>
                    <a:pt x="14050" y="4025"/>
                  </a:cubicBezTo>
                  <a:cubicBezTo>
                    <a:pt x="14086" y="3596"/>
                    <a:pt x="13860" y="2918"/>
                    <a:pt x="13110" y="2429"/>
                  </a:cubicBezTo>
                  <a:cubicBezTo>
                    <a:pt x="13312" y="1810"/>
                    <a:pt x="13907" y="810"/>
                    <a:pt x="15717" y="393"/>
                  </a:cubicBezTo>
                  <a:cubicBezTo>
                    <a:pt x="15848" y="358"/>
                    <a:pt x="15991" y="346"/>
                    <a:pt x="16122" y="346"/>
                  </a:cubicBezTo>
                  <a:close/>
                  <a:moveTo>
                    <a:pt x="16158" y="1"/>
                  </a:moveTo>
                  <a:cubicBezTo>
                    <a:pt x="15991" y="1"/>
                    <a:pt x="15836" y="36"/>
                    <a:pt x="15681" y="60"/>
                  </a:cubicBezTo>
                  <a:cubicBezTo>
                    <a:pt x="13753" y="489"/>
                    <a:pt x="13074" y="1548"/>
                    <a:pt x="12836" y="2263"/>
                  </a:cubicBezTo>
                  <a:cubicBezTo>
                    <a:pt x="12313" y="2011"/>
                    <a:pt x="11705" y="1885"/>
                    <a:pt x="10977" y="1885"/>
                  </a:cubicBezTo>
                  <a:cubicBezTo>
                    <a:pt x="10809" y="1885"/>
                    <a:pt x="10635" y="1892"/>
                    <a:pt x="10455" y="1906"/>
                  </a:cubicBezTo>
                  <a:cubicBezTo>
                    <a:pt x="9169" y="2013"/>
                    <a:pt x="8300" y="3465"/>
                    <a:pt x="8038" y="4918"/>
                  </a:cubicBezTo>
                  <a:cubicBezTo>
                    <a:pt x="7626" y="4772"/>
                    <a:pt x="7181" y="4700"/>
                    <a:pt x="6735" y="4700"/>
                  </a:cubicBezTo>
                  <a:cubicBezTo>
                    <a:pt x="6382" y="4700"/>
                    <a:pt x="6029" y="4745"/>
                    <a:pt x="5692" y="4834"/>
                  </a:cubicBezTo>
                  <a:cubicBezTo>
                    <a:pt x="4156" y="5275"/>
                    <a:pt x="3918" y="6287"/>
                    <a:pt x="3930" y="6966"/>
                  </a:cubicBezTo>
                  <a:cubicBezTo>
                    <a:pt x="3728" y="6966"/>
                    <a:pt x="3513" y="6978"/>
                    <a:pt x="3299" y="7013"/>
                  </a:cubicBezTo>
                  <a:cubicBezTo>
                    <a:pt x="2227" y="7144"/>
                    <a:pt x="1346" y="7811"/>
                    <a:pt x="822" y="8906"/>
                  </a:cubicBezTo>
                  <a:cubicBezTo>
                    <a:pt x="1" y="10573"/>
                    <a:pt x="215" y="12859"/>
                    <a:pt x="1334" y="14740"/>
                  </a:cubicBezTo>
                  <a:cubicBezTo>
                    <a:pt x="1572" y="15145"/>
                    <a:pt x="1823" y="15455"/>
                    <a:pt x="2084" y="15657"/>
                  </a:cubicBezTo>
                  <a:cubicBezTo>
                    <a:pt x="2192" y="16931"/>
                    <a:pt x="2906" y="18539"/>
                    <a:pt x="4585" y="18967"/>
                  </a:cubicBezTo>
                  <a:cubicBezTo>
                    <a:pt x="4859" y="19039"/>
                    <a:pt x="5121" y="19074"/>
                    <a:pt x="5394" y="19074"/>
                  </a:cubicBezTo>
                  <a:cubicBezTo>
                    <a:pt x="6787" y="19074"/>
                    <a:pt x="7823" y="18098"/>
                    <a:pt x="8276" y="17062"/>
                  </a:cubicBezTo>
                  <a:cubicBezTo>
                    <a:pt x="8862" y="17523"/>
                    <a:pt x="9530" y="17765"/>
                    <a:pt x="10190" y="17765"/>
                  </a:cubicBezTo>
                  <a:cubicBezTo>
                    <a:pt x="10469" y="17765"/>
                    <a:pt x="10746" y="17722"/>
                    <a:pt x="11014" y="17634"/>
                  </a:cubicBezTo>
                  <a:cubicBezTo>
                    <a:pt x="12276" y="17229"/>
                    <a:pt x="13217" y="16110"/>
                    <a:pt x="13705" y="15145"/>
                  </a:cubicBezTo>
                  <a:cubicBezTo>
                    <a:pt x="14034" y="15289"/>
                    <a:pt x="14404" y="15360"/>
                    <a:pt x="14808" y="15360"/>
                  </a:cubicBezTo>
                  <a:cubicBezTo>
                    <a:pt x="15644" y="15360"/>
                    <a:pt x="16625" y="15053"/>
                    <a:pt x="17694" y="14443"/>
                  </a:cubicBezTo>
                  <a:cubicBezTo>
                    <a:pt x="19896" y="13193"/>
                    <a:pt x="20718" y="11954"/>
                    <a:pt x="21015" y="11109"/>
                  </a:cubicBezTo>
                  <a:cubicBezTo>
                    <a:pt x="21349" y="11014"/>
                    <a:pt x="21706" y="10871"/>
                    <a:pt x="22087" y="10645"/>
                  </a:cubicBezTo>
                  <a:cubicBezTo>
                    <a:pt x="23504" y="9835"/>
                    <a:pt x="24349" y="8752"/>
                    <a:pt x="24540" y="7513"/>
                  </a:cubicBezTo>
                  <a:cubicBezTo>
                    <a:pt x="24742" y="6228"/>
                    <a:pt x="24230" y="4870"/>
                    <a:pt x="23051" y="3584"/>
                  </a:cubicBezTo>
                  <a:cubicBezTo>
                    <a:pt x="22480" y="2953"/>
                    <a:pt x="21706" y="2608"/>
                    <a:pt x="20849" y="2608"/>
                  </a:cubicBezTo>
                  <a:cubicBezTo>
                    <a:pt x="20301" y="2608"/>
                    <a:pt x="19718" y="2751"/>
                    <a:pt x="19206" y="3025"/>
                  </a:cubicBezTo>
                  <a:cubicBezTo>
                    <a:pt x="18729" y="1536"/>
                    <a:pt x="17610" y="1"/>
                    <a:pt x="1615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4"/>
            <p:cNvSpPr/>
            <p:nvPr/>
          </p:nvSpPr>
          <p:spPr>
            <a:xfrm>
              <a:off x="4161525" y="3127000"/>
              <a:ext cx="46750" cy="93500"/>
            </a:xfrm>
            <a:custGeom>
              <a:avLst/>
              <a:gdLst/>
              <a:ahLst/>
              <a:cxnLst/>
              <a:rect l="l" t="t" r="r" b="b"/>
              <a:pathLst>
                <a:path w="1870" h="3740" extrusionOk="0">
                  <a:moveTo>
                    <a:pt x="827" y="1"/>
                  </a:moveTo>
                  <a:cubicBezTo>
                    <a:pt x="797" y="1"/>
                    <a:pt x="766" y="9"/>
                    <a:pt x="738" y="24"/>
                  </a:cubicBezTo>
                  <a:cubicBezTo>
                    <a:pt x="643" y="60"/>
                    <a:pt x="619" y="167"/>
                    <a:pt x="655" y="263"/>
                  </a:cubicBezTo>
                  <a:cubicBezTo>
                    <a:pt x="655" y="274"/>
                    <a:pt x="1429" y="1870"/>
                    <a:pt x="84" y="3441"/>
                  </a:cubicBezTo>
                  <a:cubicBezTo>
                    <a:pt x="0" y="3513"/>
                    <a:pt x="24" y="3632"/>
                    <a:pt x="96" y="3692"/>
                  </a:cubicBezTo>
                  <a:cubicBezTo>
                    <a:pt x="119" y="3727"/>
                    <a:pt x="167" y="3739"/>
                    <a:pt x="215" y="3739"/>
                  </a:cubicBezTo>
                  <a:cubicBezTo>
                    <a:pt x="262" y="3739"/>
                    <a:pt x="298" y="3727"/>
                    <a:pt x="346" y="3680"/>
                  </a:cubicBezTo>
                  <a:cubicBezTo>
                    <a:pt x="1870" y="1906"/>
                    <a:pt x="989" y="108"/>
                    <a:pt x="977" y="96"/>
                  </a:cubicBezTo>
                  <a:cubicBezTo>
                    <a:pt x="945" y="32"/>
                    <a:pt x="887" y="1"/>
                    <a:pt x="82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4"/>
            <p:cNvSpPr/>
            <p:nvPr/>
          </p:nvSpPr>
          <p:spPr>
            <a:xfrm>
              <a:off x="4191275" y="3129950"/>
              <a:ext cx="36950" cy="103925"/>
            </a:xfrm>
            <a:custGeom>
              <a:avLst/>
              <a:gdLst/>
              <a:ahLst/>
              <a:cxnLst/>
              <a:rect l="l" t="t" r="r" b="b"/>
              <a:pathLst>
                <a:path w="1478" h="4157" extrusionOk="0">
                  <a:moveTo>
                    <a:pt x="1024" y="0"/>
                  </a:moveTo>
                  <a:cubicBezTo>
                    <a:pt x="1017" y="0"/>
                    <a:pt x="1009" y="1"/>
                    <a:pt x="1001" y="2"/>
                  </a:cubicBezTo>
                  <a:cubicBezTo>
                    <a:pt x="894" y="2"/>
                    <a:pt x="822" y="97"/>
                    <a:pt x="834" y="204"/>
                  </a:cubicBezTo>
                  <a:cubicBezTo>
                    <a:pt x="1096" y="2621"/>
                    <a:pt x="96" y="3847"/>
                    <a:pt x="84" y="3859"/>
                  </a:cubicBezTo>
                  <a:cubicBezTo>
                    <a:pt x="1" y="3931"/>
                    <a:pt x="25" y="4050"/>
                    <a:pt x="96" y="4109"/>
                  </a:cubicBezTo>
                  <a:cubicBezTo>
                    <a:pt x="120" y="4145"/>
                    <a:pt x="168" y="4157"/>
                    <a:pt x="215" y="4157"/>
                  </a:cubicBezTo>
                  <a:cubicBezTo>
                    <a:pt x="263" y="4157"/>
                    <a:pt x="310" y="4133"/>
                    <a:pt x="358" y="4109"/>
                  </a:cubicBezTo>
                  <a:cubicBezTo>
                    <a:pt x="406" y="4050"/>
                    <a:pt x="1477" y="2764"/>
                    <a:pt x="1192" y="168"/>
                  </a:cubicBezTo>
                  <a:cubicBezTo>
                    <a:pt x="1192" y="69"/>
                    <a:pt x="1120" y="0"/>
                    <a:pt x="102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4"/>
            <p:cNvSpPr/>
            <p:nvPr/>
          </p:nvSpPr>
          <p:spPr>
            <a:xfrm>
              <a:off x="4221050" y="3246375"/>
              <a:ext cx="111050" cy="28875"/>
            </a:xfrm>
            <a:custGeom>
              <a:avLst/>
              <a:gdLst/>
              <a:ahLst/>
              <a:cxnLst/>
              <a:rect l="l" t="t" r="r" b="b"/>
              <a:pathLst>
                <a:path w="4442" h="1155" extrusionOk="0">
                  <a:moveTo>
                    <a:pt x="2899" y="0"/>
                  </a:moveTo>
                  <a:cubicBezTo>
                    <a:pt x="1558" y="0"/>
                    <a:pt x="197" y="766"/>
                    <a:pt x="120" y="810"/>
                  </a:cubicBezTo>
                  <a:cubicBezTo>
                    <a:pt x="36" y="869"/>
                    <a:pt x="1" y="976"/>
                    <a:pt x="48" y="1060"/>
                  </a:cubicBezTo>
                  <a:cubicBezTo>
                    <a:pt x="96" y="1119"/>
                    <a:pt x="155" y="1155"/>
                    <a:pt x="215" y="1155"/>
                  </a:cubicBezTo>
                  <a:cubicBezTo>
                    <a:pt x="239" y="1155"/>
                    <a:pt x="274" y="1143"/>
                    <a:pt x="298" y="1119"/>
                  </a:cubicBezTo>
                  <a:cubicBezTo>
                    <a:pt x="316" y="1110"/>
                    <a:pt x="1639" y="364"/>
                    <a:pt x="2896" y="364"/>
                  </a:cubicBezTo>
                  <a:cubicBezTo>
                    <a:pt x="3336" y="364"/>
                    <a:pt x="3768" y="455"/>
                    <a:pt x="4132" y="702"/>
                  </a:cubicBezTo>
                  <a:cubicBezTo>
                    <a:pt x="4167" y="727"/>
                    <a:pt x="4206" y="740"/>
                    <a:pt x="4243" y="740"/>
                  </a:cubicBezTo>
                  <a:cubicBezTo>
                    <a:pt x="4296" y="740"/>
                    <a:pt x="4347" y="715"/>
                    <a:pt x="4382" y="667"/>
                  </a:cubicBezTo>
                  <a:cubicBezTo>
                    <a:pt x="4442" y="571"/>
                    <a:pt x="4430" y="464"/>
                    <a:pt x="4334" y="405"/>
                  </a:cubicBezTo>
                  <a:cubicBezTo>
                    <a:pt x="3905" y="109"/>
                    <a:pt x="3403" y="0"/>
                    <a:pt x="289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4"/>
            <p:cNvSpPr/>
            <p:nvPr/>
          </p:nvSpPr>
          <p:spPr>
            <a:xfrm>
              <a:off x="4221050" y="3276200"/>
              <a:ext cx="99750" cy="29125"/>
            </a:xfrm>
            <a:custGeom>
              <a:avLst/>
              <a:gdLst/>
              <a:ahLst/>
              <a:cxnLst/>
              <a:rect l="l" t="t" r="r" b="b"/>
              <a:pathLst>
                <a:path w="3990" h="1165" extrusionOk="0">
                  <a:moveTo>
                    <a:pt x="1820" y="0"/>
                  </a:moveTo>
                  <a:cubicBezTo>
                    <a:pt x="1317" y="0"/>
                    <a:pt x="743" y="128"/>
                    <a:pt x="120" y="486"/>
                  </a:cubicBezTo>
                  <a:cubicBezTo>
                    <a:pt x="36" y="545"/>
                    <a:pt x="1" y="641"/>
                    <a:pt x="48" y="736"/>
                  </a:cubicBezTo>
                  <a:cubicBezTo>
                    <a:pt x="89" y="794"/>
                    <a:pt x="154" y="829"/>
                    <a:pt x="217" y="829"/>
                  </a:cubicBezTo>
                  <a:cubicBezTo>
                    <a:pt x="245" y="829"/>
                    <a:pt x="273" y="822"/>
                    <a:pt x="298" y="807"/>
                  </a:cubicBezTo>
                  <a:cubicBezTo>
                    <a:pt x="866" y="490"/>
                    <a:pt x="1383" y="377"/>
                    <a:pt x="1832" y="377"/>
                  </a:cubicBezTo>
                  <a:cubicBezTo>
                    <a:pt x="2934" y="377"/>
                    <a:pt x="3625" y="1063"/>
                    <a:pt x="3668" y="1105"/>
                  </a:cubicBezTo>
                  <a:cubicBezTo>
                    <a:pt x="3715" y="1153"/>
                    <a:pt x="3751" y="1164"/>
                    <a:pt x="3799" y="1164"/>
                  </a:cubicBezTo>
                  <a:cubicBezTo>
                    <a:pt x="3846" y="1164"/>
                    <a:pt x="3882" y="1141"/>
                    <a:pt x="3918" y="1093"/>
                  </a:cubicBezTo>
                  <a:cubicBezTo>
                    <a:pt x="3989" y="1022"/>
                    <a:pt x="3989" y="914"/>
                    <a:pt x="3918" y="831"/>
                  </a:cubicBezTo>
                  <a:cubicBezTo>
                    <a:pt x="3909" y="823"/>
                    <a:pt x="3093" y="0"/>
                    <a:pt x="18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4"/>
            <p:cNvSpPr/>
            <p:nvPr/>
          </p:nvSpPr>
          <p:spPr>
            <a:xfrm>
              <a:off x="4001375" y="3426350"/>
              <a:ext cx="345350" cy="272450"/>
            </a:xfrm>
            <a:custGeom>
              <a:avLst/>
              <a:gdLst/>
              <a:ahLst/>
              <a:cxnLst/>
              <a:rect l="l" t="t" r="r" b="b"/>
              <a:pathLst>
                <a:path w="13814" h="10898" extrusionOk="0">
                  <a:moveTo>
                    <a:pt x="9976" y="1"/>
                  </a:moveTo>
                  <a:cubicBezTo>
                    <a:pt x="9409" y="1"/>
                    <a:pt x="8680" y="487"/>
                    <a:pt x="7883" y="1707"/>
                  </a:cubicBezTo>
                  <a:cubicBezTo>
                    <a:pt x="4763" y="6517"/>
                    <a:pt x="1" y="7970"/>
                    <a:pt x="1" y="7970"/>
                  </a:cubicBezTo>
                  <a:lnTo>
                    <a:pt x="1501" y="10256"/>
                  </a:lnTo>
                  <a:cubicBezTo>
                    <a:pt x="2715" y="9564"/>
                    <a:pt x="3933" y="9317"/>
                    <a:pt x="5103" y="9317"/>
                  </a:cubicBezTo>
                  <a:cubicBezTo>
                    <a:pt x="8059" y="9317"/>
                    <a:pt x="10706" y="10897"/>
                    <a:pt x="12192" y="10897"/>
                  </a:cubicBezTo>
                  <a:cubicBezTo>
                    <a:pt x="12865" y="10897"/>
                    <a:pt x="13300" y="10574"/>
                    <a:pt x="13419" y="9636"/>
                  </a:cubicBezTo>
                  <a:cubicBezTo>
                    <a:pt x="13814" y="6551"/>
                    <a:pt x="9911" y="6319"/>
                    <a:pt x="8728" y="6319"/>
                  </a:cubicBezTo>
                  <a:cubicBezTo>
                    <a:pt x="8519" y="6319"/>
                    <a:pt x="8395" y="6326"/>
                    <a:pt x="8395" y="6326"/>
                  </a:cubicBezTo>
                  <a:cubicBezTo>
                    <a:pt x="11914" y="4211"/>
                    <a:pt x="11646" y="1"/>
                    <a:pt x="9976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4"/>
            <p:cNvSpPr/>
            <p:nvPr/>
          </p:nvSpPr>
          <p:spPr>
            <a:xfrm>
              <a:off x="3550025" y="3514600"/>
              <a:ext cx="652000" cy="372350"/>
            </a:xfrm>
            <a:custGeom>
              <a:avLst/>
              <a:gdLst/>
              <a:ahLst/>
              <a:cxnLst/>
              <a:rect l="l" t="t" r="r" b="b"/>
              <a:pathLst>
                <a:path w="26080" h="14894" extrusionOk="0">
                  <a:moveTo>
                    <a:pt x="12869" y="1"/>
                  </a:moveTo>
                  <a:cubicBezTo>
                    <a:pt x="11715" y="1"/>
                    <a:pt x="10486" y="997"/>
                    <a:pt x="9805" y="1925"/>
                  </a:cubicBezTo>
                  <a:lnTo>
                    <a:pt x="9805" y="1925"/>
                  </a:lnTo>
                  <a:cubicBezTo>
                    <a:pt x="9383" y="1584"/>
                    <a:pt x="8751" y="1309"/>
                    <a:pt x="7934" y="1261"/>
                  </a:cubicBezTo>
                  <a:cubicBezTo>
                    <a:pt x="7848" y="1255"/>
                    <a:pt x="7765" y="1252"/>
                    <a:pt x="7685" y="1252"/>
                  </a:cubicBezTo>
                  <a:cubicBezTo>
                    <a:pt x="6292" y="1252"/>
                    <a:pt x="5839" y="2122"/>
                    <a:pt x="5693" y="2740"/>
                  </a:cubicBezTo>
                  <a:lnTo>
                    <a:pt x="5693" y="2740"/>
                  </a:lnTo>
                  <a:cubicBezTo>
                    <a:pt x="5471" y="2660"/>
                    <a:pt x="5215" y="2587"/>
                    <a:pt x="4922" y="2523"/>
                  </a:cubicBezTo>
                  <a:cubicBezTo>
                    <a:pt x="4728" y="2481"/>
                    <a:pt x="4535" y="2461"/>
                    <a:pt x="4345" y="2461"/>
                  </a:cubicBezTo>
                  <a:cubicBezTo>
                    <a:pt x="1970" y="2461"/>
                    <a:pt x="1" y="5583"/>
                    <a:pt x="695" y="9012"/>
                  </a:cubicBezTo>
                  <a:cubicBezTo>
                    <a:pt x="796" y="9515"/>
                    <a:pt x="942" y="9887"/>
                    <a:pt x="1115" y="10151"/>
                  </a:cubicBezTo>
                  <a:lnTo>
                    <a:pt x="1115" y="10151"/>
                  </a:lnTo>
                  <a:cubicBezTo>
                    <a:pt x="749" y="11438"/>
                    <a:pt x="925" y="13109"/>
                    <a:pt x="2267" y="14012"/>
                  </a:cubicBezTo>
                  <a:cubicBezTo>
                    <a:pt x="2799" y="14373"/>
                    <a:pt x="3341" y="14521"/>
                    <a:pt x="3858" y="14521"/>
                  </a:cubicBezTo>
                  <a:cubicBezTo>
                    <a:pt x="4872" y="14521"/>
                    <a:pt x="5785" y="13949"/>
                    <a:pt x="6313" y="13295"/>
                  </a:cubicBezTo>
                  <a:lnTo>
                    <a:pt x="6313" y="13295"/>
                  </a:lnTo>
                  <a:cubicBezTo>
                    <a:pt x="6743" y="14097"/>
                    <a:pt x="7530" y="14868"/>
                    <a:pt x="8673" y="14893"/>
                  </a:cubicBezTo>
                  <a:cubicBezTo>
                    <a:pt x="8697" y="14894"/>
                    <a:pt x="8721" y="14894"/>
                    <a:pt x="8745" y="14894"/>
                  </a:cubicBezTo>
                  <a:cubicBezTo>
                    <a:pt x="10033" y="14894"/>
                    <a:pt x="11311" y="14130"/>
                    <a:pt x="12112" y="13274"/>
                  </a:cubicBezTo>
                  <a:lnTo>
                    <a:pt x="12112" y="13274"/>
                  </a:lnTo>
                  <a:cubicBezTo>
                    <a:pt x="12571" y="13924"/>
                    <a:pt x="13438" y="14461"/>
                    <a:pt x="14871" y="14461"/>
                  </a:cubicBezTo>
                  <a:cubicBezTo>
                    <a:pt x="15326" y="14461"/>
                    <a:pt x="15838" y="14407"/>
                    <a:pt x="16412" y="14286"/>
                  </a:cubicBezTo>
                  <a:cubicBezTo>
                    <a:pt x="18865" y="13760"/>
                    <a:pt x="19904" y="12910"/>
                    <a:pt x="20189" y="12111"/>
                  </a:cubicBezTo>
                  <a:lnTo>
                    <a:pt x="20189" y="12111"/>
                  </a:lnTo>
                  <a:cubicBezTo>
                    <a:pt x="20429" y="12104"/>
                    <a:pt x="20693" y="12077"/>
                    <a:pt x="20984" y="12024"/>
                  </a:cubicBezTo>
                  <a:cubicBezTo>
                    <a:pt x="24282" y="11405"/>
                    <a:pt x="26080" y="9547"/>
                    <a:pt x="24579" y="5785"/>
                  </a:cubicBezTo>
                  <a:cubicBezTo>
                    <a:pt x="24167" y="4739"/>
                    <a:pt x="23315" y="4406"/>
                    <a:pt x="22443" y="4406"/>
                  </a:cubicBezTo>
                  <a:cubicBezTo>
                    <a:pt x="21987" y="4406"/>
                    <a:pt x="21525" y="4498"/>
                    <a:pt x="21119" y="4625"/>
                  </a:cubicBezTo>
                  <a:lnTo>
                    <a:pt x="21119" y="4625"/>
                  </a:lnTo>
                  <a:cubicBezTo>
                    <a:pt x="21886" y="3335"/>
                    <a:pt x="21595" y="850"/>
                    <a:pt x="19281" y="320"/>
                  </a:cubicBezTo>
                  <a:cubicBezTo>
                    <a:pt x="18824" y="218"/>
                    <a:pt x="18408" y="172"/>
                    <a:pt x="18030" y="172"/>
                  </a:cubicBezTo>
                  <a:cubicBezTo>
                    <a:pt x="16773" y="172"/>
                    <a:pt x="15943" y="673"/>
                    <a:pt x="15463" y="1240"/>
                  </a:cubicBezTo>
                  <a:lnTo>
                    <a:pt x="15463" y="1240"/>
                  </a:lnTo>
                  <a:cubicBezTo>
                    <a:pt x="15110" y="813"/>
                    <a:pt x="14458" y="383"/>
                    <a:pt x="13376" y="70"/>
                  </a:cubicBezTo>
                  <a:cubicBezTo>
                    <a:pt x="13210" y="23"/>
                    <a:pt x="13040" y="1"/>
                    <a:pt x="12869" y="1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4"/>
            <p:cNvSpPr/>
            <p:nvPr/>
          </p:nvSpPr>
          <p:spPr>
            <a:xfrm>
              <a:off x="3553400" y="3509500"/>
              <a:ext cx="632550" cy="381900"/>
            </a:xfrm>
            <a:custGeom>
              <a:avLst/>
              <a:gdLst/>
              <a:ahLst/>
              <a:cxnLst/>
              <a:rect l="l" t="t" r="r" b="b"/>
              <a:pathLst>
                <a:path w="25302" h="15276" extrusionOk="0">
                  <a:moveTo>
                    <a:pt x="15443" y="1846"/>
                  </a:moveTo>
                  <a:cubicBezTo>
                    <a:pt x="15777" y="2369"/>
                    <a:pt x="15800" y="2893"/>
                    <a:pt x="15669" y="3191"/>
                  </a:cubicBezTo>
                  <a:cubicBezTo>
                    <a:pt x="15610" y="3334"/>
                    <a:pt x="15503" y="3441"/>
                    <a:pt x="15384" y="3441"/>
                  </a:cubicBezTo>
                  <a:cubicBezTo>
                    <a:pt x="15336" y="3441"/>
                    <a:pt x="15300" y="3381"/>
                    <a:pt x="15277" y="3358"/>
                  </a:cubicBezTo>
                  <a:cubicBezTo>
                    <a:pt x="15134" y="3096"/>
                    <a:pt x="15134" y="2477"/>
                    <a:pt x="15443" y="1846"/>
                  </a:cubicBezTo>
                  <a:close/>
                  <a:moveTo>
                    <a:pt x="10097" y="2739"/>
                  </a:moveTo>
                  <a:cubicBezTo>
                    <a:pt x="10514" y="3179"/>
                    <a:pt x="10657" y="3596"/>
                    <a:pt x="10574" y="3810"/>
                  </a:cubicBezTo>
                  <a:cubicBezTo>
                    <a:pt x="10538" y="3917"/>
                    <a:pt x="10419" y="3977"/>
                    <a:pt x="10193" y="3977"/>
                  </a:cubicBezTo>
                  <a:cubicBezTo>
                    <a:pt x="10038" y="3965"/>
                    <a:pt x="9978" y="3905"/>
                    <a:pt x="9954" y="3858"/>
                  </a:cubicBezTo>
                  <a:cubicBezTo>
                    <a:pt x="9847" y="3691"/>
                    <a:pt x="9859" y="3298"/>
                    <a:pt x="10097" y="2739"/>
                  </a:cubicBezTo>
                  <a:close/>
                  <a:moveTo>
                    <a:pt x="5692" y="3191"/>
                  </a:moveTo>
                  <a:cubicBezTo>
                    <a:pt x="6275" y="3441"/>
                    <a:pt x="6621" y="3774"/>
                    <a:pt x="6585" y="4084"/>
                  </a:cubicBezTo>
                  <a:cubicBezTo>
                    <a:pt x="6573" y="4346"/>
                    <a:pt x="6299" y="4572"/>
                    <a:pt x="5918" y="4644"/>
                  </a:cubicBezTo>
                  <a:cubicBezTo>
                    <a:pt x="5863" y="4655"/>
                    <a:pt x="5815" y="4659"/>
                    <a:pt x="5773" y="4659"/>
                  </a:cubicBezTo>
                  <a:cubicBezTo>
                    <a:pt x="5635" y="4659"/>
                    <a:pt x="5567" y="4609"/>
                    <a:pt x="5549" y="4572"/>
                  </a:cubicBezTo>
                  <a:cubicBezTo>
                    <a:pt x="5394" y="4370"/>
                    <a:pt x="5561" y="3834"/>
                    <a:pt x="5644" y="3608"/>
                  </a:cubicBezTo>
                  <a:cubicBezTo>
                    <a:pt x="5668" y="3596"/>
                    <a:pt x="5668" y="3560"/>
                    <a:pt x="5668" y="3536"/>
                  </a:cubicBezTo>
                  <a:cubicBezTo>
                    <a:pt x="5668" y="3536"/>
                    <a:pt x="5668" y="3393"/>
                    <a:pt x="5692" y="3191"/>
                  </a:cubicBezTo>
                  <a:close/>
                  <a:moveTo>
                    <a:pt x="20753" y="4548"/>
                  </a:moveTo>
                  <a:lnTo>
                    <a:pt x="20753" y="4548"/>
                  </a:lnTo>
                  <a:cubicBezTo>
                    <a:pt x="20670" y="5298"/>
                    <a:pt x="20420" y="5763"/>
                    <a:pt x="20206" y="5763"/>
                  </a:cubicBezTo>
                  <a:cubicBezTo>
                    <a:pt x="20134" y="5763"/>
                    <a:pt x="20039" y="5715"/>
                    <a:pt x="19944" y="5620"/>
                  </a:cubicBezTo>
                  <a:cubicBezTo>
                    <a:pt x="19789" y="5477"/>
                    <a:pt x="19741" y="5346"/>
                    <a:pt x="19789" y="5215"/>
                  </a:cubicBezTo>
                  <a:cubicBezTo>
                    <a:pt x="19860" y="4941"/>
                    <a:pt x="20253" y="4691"/>
                    <a:pt x="20753" y="4548"/>
                  </a:cubicBezTo>
                  <a:close/>
                  <a:moveTo>
                    <a:pt x="2511" y="8783"/>
                  </a:moveTo>
                  <a:cubicBezTo>
                    <a:pt x="2612" y="8783"/>
                    <a:pt x="2713" y="8807"/>
                    <a:pt x="2811" y="8858"/>
                  </a:cubicBezTo>
                  <a:cubicBezTo>
                    <a:pt x="3168" y="9037"/>
                    <a:pt x="3180" y="9370"/>
                    <a:pt x="3120" y="9608"/>
                  </a:cubicBezTo>
                  <a:cubicBezTo>
                    <a:pt x="2989" y="10144"/>
                    <a:pt x="2418" y="10740"/>
                    <a:pt x="1858" y="10740"/>
                  </a:cubicBezTo>
                  <a:cubicBezTo>
                    <a:pt x="1608" y="10740"/>
                    <a:pt x="1370" y="10597"/>
                    <a:pt x="1168" y="10335"/>
                  </a:cubicBezTo>
                  <a:cubicBezTo>
                    <a:pt x="1456" y="9409"/>
                    <a:pt x="1994" y="8783"/>
                    <a:pt x="2511" y="8783"/>
                  </a:cubicBezTo>
                  <a:close/>
                  <a:moveTo>
                    <a:pt x="19718" y="10239"/>
                  </a:moveTo>
                  <a:cubicBezTo>
                    <a:pt x="19741" y="10239"/>
                    <a:pt x="19777" y="10239"/>
                    <a:pt x="19813" y="10263"/>
                  </a:cubicBezTo>
                  <a:cubicBezTo>
                    <a:pt x="20039" y="10287"/>
                    <a:pt x="20206" y="10418"/>
                    <a:pt x="20289" y="10644"/>
                  </a:cubicBezTo>
                  <a:cubicBezTo>
                    <a:pt x="20444" y="11013"/>
                    <a:pt x="20325" y="11525"/>
                    <a:pt x="19991" y="12002"/>
                  </a:cubicBezTo>
                  <a:cubicBezTo>
                    <a:pt x="19051" y="11847"/>
                    <a:pt x="19003" y="11216"/>
                    <a:pt x="19015" y="11013"/>
                  </a:cubicBezTo>
                  <a:cubicBezTo>
                    <a:pt x="19027" y="10644"/>
                    <a:pt x="19313" y="10239"/>
                    <a:pt x="19718" y="10239"/>
                  </a:cubicBezTo>
                  <a:close/>
                  <a:moveTo>
                    <a:pt x="6073" y="11871"/>
                  </a:moveTo>
                  <a:cubicBezTo>
                    <a:pt x="6085" y="11871"/>
                    <a:pt x="6144" y="11883"/>
                    <a:pt x="6252" y="11942"/>
                  </a:cubicBezTo>
                  <a:cubicBezTo>
                    <a:pt x="6371" y="12025"/>
                    <a:pt x="6442" y="12133"/>
                    <a:pt x="6454" y="12287"/>
                  </a:cubicBezTo>
                  <a:cubicBezTo>
                    <a:pt x="6502" y="12525"/>
                    <a:pt x="6394" y="12823"/>
                    <a:pt x="6204" y="13133"/>
                  </a:cubicBezTo>
                  <a:cubicBezTo>
                    <a:pt x="5954" y="12549"/>
                    <a:pt x="5930" y="12061"/>
                    <a:pt x="6025" y="11894"/>
                  </a:cubicBezTo>
                  <a:cubicBezTo>
                    <a:pt x="6037" y="11871"/>
                    <a:pt x="6049" y="11871"/>
                    <a:pt x="6073" y="11871"/>
                  </a:cubicBezTo>
                  <a:close/>
                  <a:moveTo>
                    <a:pt x="12121" y="11394"/>
                  </a:moveTo>
                  <a:cubicBezTo>
                    <a:pt x="12181" y="11394"/>
                    <a:pt x="12264" y="11406"/>
                    <a:pt x="12336" y="11430"/>
                  </a:cubicBezTo>
                  <a:cubicBezTo>
                    <a:pt x="12502" y="11513"/>
                    <a:pt x="12586" y="11632"/>
                    <a:pt x="12621" y="11787"/>
                  </a:cubicBezTo>
                  <a:cubicBezTo>
                    <a:pt x="12681" y="12144"/>
                    <a:pt x="12407" y="12716"/>
                    <a:pt x="11931" y="13264"/>
                  </a:cubicBezTo>
                  <a:cubicBezTo>
                    <a:pt x="11550" y="12740"/>
                    <a:pt x="11550" y="12121"/>
                    <a:pt x="11705" y="11752"/>
                  </a:cubicBezTo>
                  <a:cubicBezTo>
                    <a:pt x="11800" y="11525"/>
                    <a:pt x="11967" y="11394"/>
                    <a:pt x="12121" y="11394"/>
                  </a:cubicBezTo>
                  <a:close/>
                  <a:moveTo>
                    <a:pt x="12764" y="393"/>
                  </a:moveTo>
                  <a:cubicBezTo>
                    <a:pt x="12895" y="393"/>
                    <a:pt x="13038" y="405"/>
                    <a:pt x="13157" y="441"/>
                  </a:cubicBezTo>
                  <a:cubicBezTo>
                    <a:pt x="14026" y="679"/>
                    <a:pt x="14717" y="1048"/>
                    <a:pt x="15157" y="1536"/>
                  </a:cubicBezTo>
                  <a:cubicBezTo>
                    <a:pt x="14729" y="2286"/>
                    <a:pt x="14705" y="3120"/>
                    <a:pt x="14919" y="3536"/>
                  </a:cubicBezTo>
                  <a:cubicBezTo>
                    <a:pt x="15027" y="3715"/>
                    <a:pt x="15181" y="3810"/>
                    <a:pt x="15372" y="3810"/>
                  </a:cubicBezTo>
                  <a:cubicBezTo>
                    <a:pt x="15622" y="3798"/>
                    <a:pt x="15848" y="3631"/>
                    <a:pt x="15967" y="3358"/>
                  </a:cubicBezTo>
                  <a:cubicBezTo>
                    <a:pt x="16158" y="2917"/>
                    <a:pt x="16110" y="2191"/>
                    <a:pt x="15610" y="1524"/>
                  </a:cubicBezTo>
                  <a:cubicBezTo>
                    <a:pt x="15991" y="988"/>
                    <a:pt x="16729" y="405"/>
                    <a:pt x="18110" y="405"/>
                  </a:cubicBezTo>
                  <a:cubicBezTo>
                    <a:pt x="18313" y="405"/>
                    <a:pt x="18527" y="417"/>
                    <a:pt x="18753" y="453"/>
                  </a:cubicBezTo>
                  <a:cubicBezTo>
                    <a:pt x="20361" y="643"/>
                    <a:pt x="20837" y="2727"/>
                    <a:pt x="20753" y="4167"/>
                  </a:cubicBezTo>
                  <a:cubicBezTo>
                    <a:pt x="20039" y="4334"/>
                    <a:pt x="19527" y="4691"/>
                    <a:pt x="19408" y="5108"/>
                  </a:cubicBezTo>
                  <a:cubicBezTo>
                    <a:pt x="19360" y="5286"/>
                    <a:pt x="19348" y="5572"/>
                    <a:pt x="19646" y="5870"/>
                  </a:cubicBezTo>
                  <a:cubicBezTo>
                    <a:pt x="19801" y="6037"/>
                    <a:pt x="19980" y="6120"/>
                    <a:pt x="20158" y="6120"/>
                  </a:cubicBezTo>
                  <a:cubicBezTo>
                    <a:pt x="20742" y="6120"/>
                    <a:pt x="21015" y="5286"/>
                    <a:pt x="21099" y="4453"/>
                  </a:cubicBezTo>
                  <a:cubicBezTo>
                    <a:pt x="21277" y="4429"/>
                    <a:pt x="21468" y="4405"/>
                    <a:pt x="21646" y="4405"/>
                  </a:cubicBezTo>
                  <a:cubicBezTo>
                    <a:pt x="22230" y="4405"/>
                    <a:pt x="23635" y="4572"/>
                    <a:pt x="24254" y="6060"/>
                  </a:cubicBezTo>
                  <a:cubicBezTo>
                    <a:pt x="24885" y="7561"/>
                    <a:pt x="24921" y="8930"/>
                    <a:pt x="24349" y="9989"/>
                  </a:cubicBezTo>
                  <a:cubicBezTo>
                    <a:pt x="23790" y="11001"/>
                    <a:pt x="22718" y="11692"/>
                    <a:pt x="21230" y="11954"/>
                  </a:cubicBezTo>
                  <a:cubicBezTo>
                    <a:pt x="20932" y="12013"/>
                    <a:pt x="20658" y="12049"/>
                    <a:pt x="20384" y="12049"/>
                  </a:cubicBezTo>
                  <a:cubicBezTo>
                    <a:pt x="20694" y="11513"/>
                    <a:pt x="20789" y="10954"/>
                    <a:pt x="20611" y="10513"/>
                  </a:cubicBezTo>
                  <a:cubicBezTo>
                    <a:pt x="20480" y="10180"/>
                    <a:pt x="20206" y="9966"/>
                    <a:pt x="19860" y="9906"/>
                  </a:cubicBezTo>
                  <a:cubicBezTo>
                    <a:pt x="19802" y="9896"/>
                    <a:pt x="19745" y="9891"/>
                    <a:pt x="19690" y="9891"/>
                  </a:cubicBezTo>
                  <a:cubicBezTo>
                    <a:pt x="19089" y="9891"/>
                    <a:pt x="18668" y="10456"/>
                    <a:pt x="18646" y="11001"/>
                  </a:cubicBezTo>
                  <a:cubicBezTo>
                    <a:pt x="18610" y="11513"/>
                    <a:pt x="18896" y="12121"/>
                    <a:pt x="19741" y="12323"/>
                  </a:cubicBezTo>
                  <a:cubicBezTo>
                    <a:pt x="19229" y="12883"/>
                    <a:pt x="18110" y="13680"/>
                    <a:pt x="15848" y="14097"/>
                  </a:cubicBezTo>
                  <a:cubicBezTo>
                    <a:pt x="15336" y="14204"/>
                    <a:pt x="14848" y="14252"/>
                    <a:pt x="14419" y="14252"/>
                  </a:cubicBezTo>
                  <a:cubicBezTo>
                    <a:pt x="13431" y="14252"/>
                    <a:pt x="12657" y="14014"/>
                    <a:pt x="12169" y="13549"/>
                  </a:cubicBezTo>
                  <a:cubicBezTo>
                    <a:pt x="12752" y="12895"/>
                    <a:pt x="13050" y="12228"/>
                    <a:pt x="12955" y="11728"/>
                  </a:cubicBezTo>
                  <a:cubicBezTo>
                    <a:pt x="12919" y="11466"/>
                    <a:pt x="12752" y="11251"/>
                    <a:pt x="12479" y="11121"/>
                  </a:cubicBezTo>
                  <a:cubicBezTo>
                    <a:pt x="12364" y="11067"/>
                    <a:pt x="12250" y="11041"/>
                    <a:pt x="12138" y="11041"/>
                  </a:cubicBezTo>
                  <a:cubicBezTo>
                    <a:pt x="11831" y="11041"/>
                    <a:pt x="11549" y="11239"/>
                    <a:pt x="11383" y="11597"/>
                  </a:cubicBezTo>
                  <a:cubicBezTo>
                    <a:pt x="11157" y="12085"/>
                    <a:pt x="11169" y="12883"/>
                    <a:pt x="11681" y="13537"/>
                  </a:cubicBezTo>
                  <a:cubicBezTo>
                    <a:pt x="10966" y="14216"/>
                    <a:pt x="9823" y="14919"/>
                    <a:pt x="8609" y="14919"/>
                  </a:cubicBezTo>
                  <a:lnTo>
                    <a:pt x="8538" y="14919"/>
                  </a:lnTo>
                  <a:cubicBezTo>
                    <a:pt x="7347" y="14907"/>
                    <a:pt x="6680" y="13990"/>
                    <a:pt x="6394" y="13514"/>
                  </a:cubicBezTo>
                  <a:cubicBezTo>
                    <a:pt x="6728" y="13073"/>
                    <a:pt x="6871" y="12621"/>
                    <a:pt x="6764" y="12240"/>
                  </a:cubicBezTo>
                  <a:cubicBezTo>
                    <a:pt x="6740" y="12002"/>
                    <a:pt x="6609" y="11787"/>
                    <a:pt x="6406" y="11656"/>
                  </a:cubicBezTo>
                  <a:cubicBezTo>
                    <a:pt x="6264" y="11556"/>
                    <a:pt x="6129" y="11510"/>
                    <a:pt x="6010" y="11510"/>
                  </a:cubicBezTo>
                  <a:cubicBezTo>
                    <a:pt x="5860" y="11510"/>
                    <a:pt x="5736" y="11583"/>
                    <a:pt x="5656" y="11716"/>
                  </a:cubicBezTo>
                  <a:cubicBezTo>
                    <a:pt x="5454" y="12061"/>
                    <a:pt x="5561" y="12775"/>
                    <a:pt x="5906" y="13478"/>
                  </a:cubicBezTo>
                  <a:cubicBezTo>
                    <a:pt x="5430" y="14014"/>
                    <a:pt x="4620" y="14549"/>
                    <a:pt x="3656" y="14549"/>
                  </a:cubicBezTo>
                  <a:cubicBezTo>
                    <a:pt x="3132" y="14549"/>
                    <a:pt x="2644" y="14383"/>
                    <a:pt x="2180" y="14073"/>
                  </a:cubicBezTo>
                  <a:cubicBezTo>
                    <a:pt x="1013" y="13264"/>
                    <a:pt x="810" y="11847"/>
                    <a:pt x="1025" y="10751"/>
                  </a:cubicBezTo>
                  <a:lnTo>
                    <a:pt x="1025" y="10751"/>
                  </a:lnTo>
                  <a:cubicBezTo>
                    <a:pt x="1287" y="11013"/>
                    <a:pt x="1584" y="11073"/>
                    <a:pt x="1811" y="11073"/>
                  </a:cubicBezTo>
                  <a:cubicBezTo>
                    <a:pt x="2573" y="11073"/>
                    <a:pt x="3287" y="10335"/>
                    <a:pt x="3430" y="9668"/>
                  </a:cubicBezTo>
                  <a:cubicBezTo>
                    <a:pt x="3549" y="9156"/>
                    <a:pt x="3370" y="8739"/>
                    <a:pt x="2930" y="8513"/>
                  </a:cubicBezTo>
                  <a:cubicBezTo>
                    <a:pt x="2775" y="8442"/>
                    <a:pt x="2620" y="8418"/>
                    <a:pt x="2465" y="8418"/>
                  </a:cubicBezTo>
                  <a:cubicBezTo>
                    <a:pt x="1846" y="8418"/>
                    <a:pt x="1251" y="8989"/>
                    <a:pt x="894" y="9906"/>
                  </a:cubicBezTo>
                  <a:cubicBezTo>
                    <a:pt x="799" y="9704"/>
                    <a:pt x="739" y="9454"/>
                    <a:pt x="679" y="9192"/>
                  </a:cubicBezTo>
                  <a:cubicBezTo>
                    <a:pt x="310" y="7322"/>
                    <a:pt x="727" y="5394"/>
                    <a:pt x="1763" y="4108"/>
                  </a:cubicBezTo>
                  <a:cubicBezTo>
                    <a:pt x="2435" y="3297"/>
                    <a:pt x="3287" y="2848"/>
                    <a:pt x="4150" y="2848"/>
                  </a:cubicBezTo>
                  <a:cubicBezTo>
                    <a:pt x="4327" y="2848"/>
                    <a:pt x="4504" y="2867"/>
                    <a:pt x="4680" y="2905"/>
                  </a:cubicBezTo>
                  <a:cubicBezTo>
                    <a:pt x="4906" y="2953"/>
                    <a:pt x="5121" y="3012"/>
                    <a:pt x="5299" y="3072"/>
                  </a:cubicBezTo>
                  <a:cubicBezTo>
                    <a:pt x="5251" y="3274"/>
                    <a:pt x="5251" y="3441"/>
                    <a:pt x="5251" y="3512"/>
                  </a:cubicBezTo>
                  <a:cubicBezTo>
                    <a:pt x="5180" y="3715"/>
                    <a:pt x="4942" y="4405"/>
                    <a:pt x="5192" y="4798"/>
                  </a:cubicBezTo>
                  <a:cubicBezTo>
                    <a:pt x="5280" y="4906"/>
                    <a:pt x="5425" y="5046"/>
                    <a:pt x="5718" y="5046"/>
                  </a:cubicBezTo>
                  <a:cubicBezTo>
                    <a:pt x="5781" y="5046"/>
                    <a:pt x="5852" y="5039"/>
                    <a:pt x="5930" y="5025"/>
                  </a:cubicBezTo>
                  <a:cubicBezTo>
                    <a:pt x="6490" y="4917"/>
                    <a:pt x="6871" y="4560"/>
                    <a:pt x="6906" y="4132"/>
                  </a:cubicBezTo>
                  <a:cubicBezTo>
                    <a:pt x="6918" y="3893"/>
                    <a:pt x="6847" y="3298"/>
                    <a:pt x="5728" y="2846"/>
                  </a:cubicBezTo>
                  <a:cubicBezTo>
                    <a:pt x="5906" y="2266"/>
                    <a:pt x="6366" y="1634"/>
                    <a:pt x="7499" y="1634"/>
                  </a:cubicBezTo>
                  <a:cubicBezTo>
                    <a:pt x="7576" y="1634"/>
                    <a:pt x="7656" y="1637"/>
                    <a:pt x="7740" y="1643"/>
                  </a:cubicBezTo>
                  <a:cubicBezTo>
                    <a:pt x="8466" y="1691"/>
                    <a:pt x="9204" y="1988"/>
                    <a:pt x="9776" y="2477"/>
                  </a:cubicBezTo>
                  <a:cubicBezTo>
                    <a:pt x="9597" y="2881"/>
                    <a:pt x="9323" y="3608"/>
                    <a:pt x="9597" y="4036"/>
                  </a:cubicBezTo>
                  <a:cubicBezTo>
                    <a:pt x="9669" y="4155"/>
                    <a:pt x="9835" y="4322"/>
                    <a:pt x="10157" y="4322"/>
                  </a:cubicBezTo>
                  <a:cubicBezTo>
                    <a:pt x="10657" y="4322"/>
                    <a:pt x="10812" y="4072"/>
                    <a:pt x="10871" y="3917"/>
                  </a:cubicBezTo>
                  <a:cubicBezTo>
                    <a:pt x="11026" y="3536"/>
                    <a:pt x="10776" y="2917"/>
                    <a:pt x="10240" y="2381"/>
                  </a:cubicBezTo>
                  <a:cubicBezTo>
                    <a:pt x="10752" y="1405"/>
                    <a:pt x="11752" y="393"/>
                    <a:pt x="12764" y="393"/>
                  </a:cubicBezTo>
                  <a:close/>
                  <a:moveTo>
                    <a:pt x="12800" y="0"/>
                  </a:moveTo>
                  <a:cubicBezTo>
                    <a:pt x="11669" y="0"/>
                    <a:pt x="10574" y="1060"/>
                    <a:pt x="9978" y="2119"/>
                  </a:cubicBezTo>
                  <a:cubicBezTo>
                    <a:pt x="9562" y="1774"/>
                    <a:pt x="8823" y="1310"/>
                    <a:pt x="7799" y="1250"/>
                  </a:cubicBezTo>
                  <a:cubicBezTo>
                    <a:pt x="7730" y="1247"/>
                    <a:pt x="7662" y="1245"/>
                    <a:pt x="7597" y="1245"/>
                  </a:cubicBezTo>
                  <a:cubicBezTo>
                    <a:pt x="6165" y="1245"/>
                    <a:pt x="5624" y="2088"/>
                    <a:pt x="5430" y="2703"/>
                  </a:cubicBezTo>
                  <a:cubicBezTo>
                    <a:pt x="5251" y="2643"/>
                    <a:pt x="5037" y="2572"/>
                    <a:pt x="4823" y="2536"/>
                  </a:cubicBezTo>
                  <a:cubicBezTo>
                    <a:pt x="4616" y="2490"/>
                    <a:pt x="4408" y="2468"/>
                    <a:pt x="4202" y="2468"/>
                  </a:cubicBezTo>
                  <a:cubicBezTo>
                    <a:pt x="3232" y="2468"/>
                    <a:pt x="2285" y="2964"/>
                    <a:pt x="1549" y="3858"/>
                  </a:cubicBezTo>
                  <a:cubicBezTo>
                    <a:pt x="441" y="5215"/>
                    <a:pt x="1" y="7263"/>
                    <a:pt x="382" y="9227"/>
                  </a:cubicBezTo>
                  <a:cubicBezTo>
                    <a:pt x="477" y="9704"/>
                    <a:pt x="608" y="10085"/>
                    <a:pt x="787" y="10382"/>
                  </a:cubicBezTo>
                  <a:cubicBezTo>
                    <a:pt x="453" y="11632"/>
                    <a:pt x="596" y="13395"/>
                    <a:pt x="2037" y="14371"/>
                  </a:cubicBezTo>
                  <a:cubicBezTo>
                    <a:pt x="2561" y="14716"/>
                    <a:pt x="3120" y="14907"/>
                    <a:pt x="3716" y="14907"/>
                  </a:cubicBezTo>
                  <a:cubicBezTo>
                    <a:pt x="4763" y="14907"/>
                    <a:pt x="5621" y="14371"/>
                    <a:pt x="6156" y="13799"/>
                  </a:cubicBezTo>
                  <a:cubicBezTo>
                    <a:pt x="6728" y="14716"/>
                    <a:pt x="7585" y="15264"/>
                    <a:pt x="8538" y="15276"/>
                  </a:cubicBezTo>
                  <a:lnTo>
                    <a:pt x="8609" y="15276"/>
                  </a:lnTo>
                  <a:cubicBezTo>
                    <a:pt x="9919" y="15276"/>
                    <a:pt x="11145" y="14526"/>
                    <a:pt x="11907" y="13752"/>
                  </a:cubicBezTo>
                  <a:cubicBezTo>
                    <a:pt x="12324" y="14145"/>
                    <a:pt x="13074" y="14561"/>
                    <a:pt x="14407" y="14561"/>
                  </a:cubicBezTo>
                  <a:cubicBezTo>
                    <a:pt x="14848" y="14561"/>
                    <a:pt x="15360" y="14514"/>
                    <a:pt x="15896" y="14407"/>
                  </a:cubicBezTo>
                  <a:cubicBezTo>
                    <a:pt x="18396" y="13942"/>
                    <a:pt x="19587" y="13037"/>
                    <a:pt x="20146" y="12335"/>
                  </a:cubicBezTo>
                  <a:cubicBezTo>
                    <a:pt x="20218" y="12359"/>
                    <a:pt x="20325" y="12359"/>
                    <a:pt x="20420" y="12359"/>
                  </a:cubicBezTo>
                  <a:cubicBezTo>
                    <a:pt x="20694" y="12359"/>
                    <a:pt x="20992" y="12323"/>
                    <a:pt x="21313" y="12264"/>
                  </a:cubicBezTo>
                  <a:cubicBezTo>
                    <a:pt x="22920" y="11978"/>
                    <a:pt x="24075" y="11240"/>
                    <a:pt x="24671" y="10120"/>
                  </a:cubicBezTo>
                  <a:cubicBezTo>
                    <a:pt x="25302" y="8965"/>
                    <a:pt x="25278" y="7489"/>
                    <a:pt x="24599" y="5882"/>
                  </a:cubicBezTo>
                  <a:cubicBezTo>
                    <a:pt x="23885" y="4203"/>
                    <a:pt x="22301" y="4024"/>
                    <a:pt x="21670" y="4024"/>
                  </a:cubicBezTo>
                  <a:cubicBezTo>
                    <a:pt x="21492" y="4024"/>
                    <a:pt x="21325" y="4024"/>
                    <a:pt x="21146" y="4048"/>
                  </a:cubicBezTo>
                  <a:cubicBezTo>
                    <a:pt x="21194" y="2477"/>
                    <a:pt x="20622" y="250"/>
                    <a:pt x="18813" y="48"/>
                  </a:cubicBezTo>
                  <a:cubicBezTo>
                    <a:pt x="18583" y="21"/>
                    <a:pt x="18360" y="7"/>
                    <a:pt x="18144" y="7"/>
                  </a:cubicBezTo>
                  <a:cubicBezTo>
                    <a:pt x="16943" y="7"/>
                    <a:pt x="15979" y="423"/>
                    <a:pt x="15384" y="1191"/>
                  </a:cubicBezTo>
                  <a:cubicBezTo>
                    <a:pt x="14896" y="691"/>
                    <a:pt x="14169" y="298"/>
                    <a:pt x="13276" y="60"/>
                  </a:cubicBezTo>
                  <a:cubicBezTo>
                    <a:pt x="13110" y="12"/>
                    <a:pt x="12955" y="0"/>
                    <a:pt x="128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4"/>
            <p:cNvSpPr/>
            <p:nvPr/>
          </p:nvSpPr>
          <p:spPr>
            <a:xfrm>
              <a:off x="4177900" y="3455875"/>
              <a:ext cx="58050" cy="84900"/>
            </a:xfrm>
            <a:custGeom>
              <a:avLst/>
              <a:gdLst/>
              <a:ahLst/>
              <a:cxnLst/>
              <a:rect l="l" t="t" r="r" b="b"/>
              <a:pathLst>
                <a:path w="2322" h="3396" extrusionOk="0">
                  <a:moveTo>
                    <a:pt x="1916" y="1"/>
                  </a:moveTo>
                  <a:cubicBezTo>
                    <a:pt x="1909" y="1"/>
                    <a:pt x="1901" y="1"/>
                    <a:pt x="1893" y="2"/>
                  </a:cubicBezTo>
                  <a:cubicBezTo>
                    <a:pt x="1786" y="26"/>
                    <a:pt x="1715" y="109"/>
                    <a:pt x="1727" y="216"/>
                  </a:cubicBezTo>
                  <a:cubicBezTo>
                    <a:pt x="1727" y="288"/>
                    <a:pt x="1905" y="2014"/>
                    <a:pt x="107" y="3062"/>
                  </a:cubicBezTo>
                  <a:cubicBezTo>
                    <a:pt x="36" y="3121"/>
                    <a:pt x="0" y="3217"/>
                    <a:pt x="48" y="3312"/>
                  </a:cubicBezTo>
                  <a:cubicBezTo>
                    <a:pt x="95" y="3371"/>
                    <a:pt x="155" y="3395"/>
                    <a:pt x="214" y="3395"/>
                  </a:cubicBezTo>
                  <a:cubicBezTo>
                    <a:pt x="238" y="3395"/>
                    <a:pt x="274" y="3395"/>
                    <a:pt x="322" y="3371"/>
                  </a:cubicBezTo>
                  <a:cubicBezTo>
                    <a:pt x="2322" y="2193"/>
                    <a:pt x="2108" y="181"/>
                    <a:pt x="2108" y="169"/>
                  </a:cubicBezTo>
                  <a:cubicBezTo>
                    <a:pt x="2085" y="69"/>
                    <a:pt x="2012" y="1"/>
                    <a:pt x="191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4"/>
            <p:cNvSpPr/>
            <p:nvPr/>
          </p:nvSpPr>
          <p:spPr>
            <a:xfrm>
              <a:off x="4202300" y="3470375"/>
              <a:ext cx="60450" cy="93325"/>
            </a:xfrm>
            <a:custGeom>
              <a:avLst/>
              <a:gdLst/>
              <a:ahLst/>
              <a:cxnLst/>
              <a:rect l="l" t="t" r="r" b="b"/>
              <a:pathLst>
                <a:path w="2418" h="3733" extrusionOk="0">
                  <a:moveTo>
                    <a:pt x="2216" y="0"/>
                  </a:moveTo>
                  <a:cubicBezTo>
                    <a:pt x="2129" y="0"/>
                    <a:pt x="2057" y="55"/>
                    <a:pt x="2036" y="136"/>
                  </a:cubicBezTo>
                  <a:cubicBezTo>
                    <a:pt x="1465" y="2553"/>
                    <a:pt x="120" y="3375"/>
                    <a:pt x="96" y="3387"/>
                  </a:cubicBezTo>
                  <a:cubicBezTo>
                    <a:pt x="12" y="3446"/>
                    <a:pt x="0" y="3553"/>
                    <a:pt x="36" y="3637"/>
                  </a:cubicBezTo>
                  <a:cubicBezTo>
                    <a:pt x="72" y="3696"/>
                    <a:pt x="131" y="3732"/>
                    <a:pt x="191" y="3732"/>
                  </a:cubicBezTo>
                  <a:cubicBezTo>
                    <a:pt x="215" y="3732"/>
                    <a:pt x="250" y="3708"/>
                    <a:pt x="274" y="3696"/>
                  </a:cubicBezTo>
                  <a:cubicBezTo>
                    <a:pt x="334" y="3649"/>
                    <a:pt x="1786" y="2791"/>
                    <a:pt x="2394" y="232"/>
                  </a:cubicBezTo>
                  <a:cubicBezTo>
                    <a:pt x="2417" y="124"/>
                    <a:pt x="2358" y="41"/>
                    <a:pt x="2263" y="5"/>
                  </a:cubicBezTo>
                  <a:cubicBezTo>
                    <a:pt x="2247" y="2"/>
                    <a:pt x="2231" y="0"/>
                    <a:pt x="221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4"/>
            <p:cNvSpPr/>
            <p:nvPr/>
          </p:nvSpPr>
          <p:spPr>
            <a:xfrm>
              <a:off x="4216575" y="3601375"/>
              <a:ext cx="108375" cy="35250"/>
            </a:xfrm>
            <a:custGeom>
              <a:avLst/>
              <a:gdLst/>
              <a:ahLst/>
              <a:cxnLst/>
              <a:rect l="l" t="t" r="r" b="b"/>
              <a:pathLst>
                <a:path w="4335" h="1410" extrusionOk="0">
                  <a:moveTo>
                    <a:pt x="1360" y="0"/>
                  </a:moveTo>
                  <a:cubicBezTo>
                    <a:pt x="712" y="0"/>
                    <a:pt x="216" y="90"/>
                    <a:pt x="168" y="99"/>
                  </a:cubicBezTo>
                  <a:cubicBezTo>
                    <a:pt x="60" y="111"/>
                    <a:pt x="1" y="195"/>
                    <a:pt x="13" y="302"/>
                  </a:cubicBezTo>
                  <a:cubicBezTo>
                    <a:pt x="35" y="400"/>
                    <a:pt x="106" y="458"/>
                    <a:pt x="201" y="458"/>
                  </a:cubicBezTo>
                  <a:cubicBezTo>
                    <a:pt x="209" y="458"/>
                    <a:pt x="218" y="458"/>
                    <a:pt x="227" y="457"/>
                  </a:cubicBezTo>
                  <a:cubicBezTo>
                    <a:pt x="242" y="447"/>
                    <a:pt x="726" y="357"/>
                    <a:pt x="1358" y="357"/>
                  </a:cubicBezTo>
                  <a:cubicBezTo>
                    <a:pt x="2235" y="357"/>
                    <a:pt x="3396" y="530"/>
                    <a:pt x="3978" y="1326"/>
                  </a:cubicBezTo>
                  <a:cubicBezTo>
                    <a:pt x="4025" y="1373"/>
                    <a:pt x="4061" y="1409"/>
                    <a:pt x="4132" y="1409"/>
                  </a:cubicBezTo>
                  <a:cubicBezTo>
                    <a:pt x="4156" y="1409"/>
                    <a:pt x="4204" y="1409"/>
                    <a:pt x="4228" y="1373"/>
                  </a:cubicBezTo>
                  <a:cubicBezTo>
                    <a:pt x="4323" y="1314"/>
                    <a:pt x="4335" y="1195"/>
                    <a:pt x="4275" y="1123"/>
                  </a:cubicBezTo>
                  <a:cubicBezTo>
                    <a:pt x="3602" y="194"/>
                    <a:pt x="2315" y="0"/>
                    <a:pt x="136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4"/>
            <p:cNvSpPr/>
            <p:nvPr/>
          </p:nvSpPr>
          <p:spPr>
            <a:xfrm>
              <a:off x="4209750" y="3623350"/>
              <a:ext cx="91700" cy="48100"/>
            </a:xfrm>
            <a:custGeom>
              <a:avLst/>
              <a:gdLst/>
              <a:ahLst/>
              <a:cxnLst/>
              <a:rect l="l" t="t" r="r" b="b"/>
              <a:pathLst>
                <a:path w="3668" h="1924" extrusionOk="0">
                  <a:moveTo>
                    <a:pt x="856" y="0"/>
                  </a:moveTo>
                  <a:cubicBezTo>
                    <a:pt x="637" y="0"/>
                    <a:pt x="404" y="21"/>
                    <a:pt x="155" y="66"/>
                  </a:cubicBezTo>
                  <a:cubicBezTo>
                    <a:pt x="60" y="78"/>
                    <a:pt x="0" y="173"/>
                    <a:pt x="12" y="268"/>
                  </a:cubicBezTo>
                  <a:cubicBezTo>
                    <a:pt x="23" y="366"/>
                    <a:pt x="104" y="424"/>
                    <a:pt x="190" y="424"/>
                  </a:cubicBezTo>
                  <a:cubicBezTo>
                    <a:pt x="198" y="424"/>
                    <a:pt x="206" y="424"/>
                    <a:pt x="214" y="423"/>
                  </a:cubicBezTo>
                  <a:cubicBezTo>
                    <a:pt x="448" y="381"/>
                    <a:pt x="665" y="361"/>
                    <a:pt x="868" y="361"/>
                  </a:cubicBezTo>
                  <a:cubicBezTo>
                    <a:pt x="2602" y="361"/>
                    <a:pt x="3254" y="1752"/>
                    <a:pt x="3286" y="1816"/>
                  </a:cubicBezTo>
                  <a:cubicBezTo>
                    <a:pt x="3310" y="1875"/>
                    <a:pt x="3370" y="1923"/>
                    <a:pt x="3441" y="1923"/>
                  </a:cubicBezTo>
                  <a:cubicBezTo>
                    <a:pt x="3465" y="1923"/>
                    <a:pt x="3489" y="1911"/>
                    <a:pt x="3536" y="1911"/>
                  </a:cubicBezTo>
                  <a:cubicBezTo>
                    <a:pt x="3632" y="1864"/>
                    <a:pt x="3667" y="1756"/>
                    <a:pt x="3632" y="1673"/>
                  </a:cubicBezTo>
                  <a:cubicBezTo>
                    <a:pt x="3610" y="1662"/>
                    <a:pt x="2835" y="0"/>
                    <a:pt x="85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4075500" y="4086100"/>
              <a:ext cx="37225" cy="33025"/>
            </a:xfrm>
            <a:custGeom>
              <a:avLst/>
              <a:gdLst/>
              <a:ahLst/>
              <a:cxnLst/>
              <a:rect l="l" t="t" r="r" b="b"/>
              <a:pathLst>
                <a:path w="1489" h="1321" extrusionOk="0">
                  <a:moveTo>
                    <a:pt x="1289" y="1"/>
                  </a:moveTo>
                  <a:cubicBezTo>
                    <a:pt x="1227" y="1"/>
                    <a:pt x="1168" y="36"/>
                    <a:pt x="1143" y="94"/>
                  </a:cubicBezTo>
                  <a:cubicBezTo>
                    <a:pt x="1036" y="284"/>
                    <a:pt x="453" y="749"/>
                    <a:pt x="108" y="987"/>
                  </a:cubicBezTo>
                  <a:cubicBezTo>
                    <a:pt x="36" y="1046"/>
                    <a:pt x="0" y="1153"/>
                    <a:pt x="72" y="1249"/>
                  </a:cubicBezTo>
                  <a:cubicBezTo>
                    <a:pt x="96" y="1284"/>
                    <a:pt x="155" y="1320"/>
                    <a:pt x="215" y="1320"/>
                  </a:cubicBezTo>
                  <a:cubicBezTo>
                    <a:pt x="250" y="1320"/>
                    <a:pt x="286" y="1308"/>
                    <a:pt x="298" y="1284"/>
                  </a:cubicBezTo>
                  <a:cubicBezTo>
                    <a:pt x="465" y="1189"/>
                    <a:pt x="1274" y="606"/>
                    <a:pt x="1453" y="260"/>
                  </a:cubicBezTo>
                  <a:cubicBezTo>
                    <a:pt x="1489" y="177"/>
                    <a:pt x="1465" y="70"/>
                    <a:pt x="1370" y="22"/>
                  </a:cubicBezTo>
                  <a:cubicBezTo>
                    <a:pt x="1344" y="8"/>
                    <a:pt x="1316" y="1"/>
                    <a:pt x="128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4065075" y="4144150"/>
              <a:ext cx="37225" cy="33000"/>
            </a:xfrm>
            <a:custGeom>
              <a:avLst/>
              <a:gdLst/>
              <a:ahLst/>
              <a:cxnLst/>
              <a:rect l="l" t="t" r="r" b="b"/>
              <a:pathLst>
                <a:path w="1489" h="1320" extrusionOk="0">
                  <a:moveTo>
                    <a:pt x="1293" y="1"/>
                  </a:moveTo>
                  <a:cubicBezTo>
                    <a:pt x="1228" y="1"/>
                    <a:pt x="1168" y="36"/>
                    <a:pt x="1144" y="93"/>
                  </a:cubicBezTo>
                  <a:cubicBezTo>
                    <a:pt x="1037" y="296"/>
                    <a:pt x="453" y="748"/>
                    <a:pt x="108" y="986"/>
                  </a:cubicBezTo>
                  <a:cubicBezTo>
                    <a:pt x="36" y="1046"/>
                    <a:pt x="1" y="1153"/>
                    <a:pt x="72" y="1248"/>
                  </a:cubicBezTo>
                  <a:cubicBezTo>
                    <a:pt x="96" y="1284"/>
                    <a:pt x="155" y="1320"/>
                    <a:pt x="215" y="1320"/>
                  </a:cubicBezTo>
                  <a:cubicBezTo>
                    <a:pt x="263" y="1320"/>
                    <a:pt x="286" y="1320"/>
                    <a:pt x="298" y="1284"/>
                  </a:cubicBezTo>
                  <a:cubicBezTo>
                    <a:pt x="465" y="1189"/>
                    <a:pt x="1275" y="605"/>
                    <a:pt x="1453" y="260"/>
                  </a:cubicBezTo>
                  <a:cubicBezTo>
                    <a:pt x="1489" y="177"/>
                    <a:pt x="1465" y="70"/>
                    <a:pt x="1382" y="22"/>
                  </a:cubicBezTo>
                  <a:cubicBezTo>
                    <a:pt x="1353" y="7"/>
                    <a:pt x="1322" y="1"/>
                    <a:pt x="12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4006150" y="4138625"/>
              <a:ext cx="37225" cy="32875"/>
            </a:xfrm>
            <a:custGeom>
              <a:avLst/>
              <a:gdLst/>
              <a:ahLst/>
              <a:cxnLst/>
              <a:rect l="l" t="t" r="r" b="b"/>
              <a:pathLst>
                <a:path w="1489" h="1315" extrusionOk="0">
                  <a:moveTo>
                    <a:pt x="1285" y="1"/>
                  </a:moveTo>
                  <a:cubicBezTo>
                    <a:pt x="1218" y="1"/>
                    <a:pt x="1157" y="33"/>
                    <a:pt x="1131" y="100"/>
                  </a:cubicBezTo>
                  <a:cubicBezTo>
                    <a:pt x="1024" y="291"/>
                    <a:pt x="441" y="755"/>
                    <a:pt x="107" y="993"/>
                  </a:cubicBezTo>
                  <a:cubicBezTo>
                    <a:pt x="24" y="1053"/>
                    <a:pt x="0" y="1148"/>
                    <a:pt x="60" y="1243"/>
                  </a:cubicBezTo>
                  <a:cubicBezTo>
                    <a:pt x="84" y="1291"/>
                    <a:pt x="143" y="1315"/>
                    <a:pt x="203" y="1315"/>
                  </a:cubicBezTo>
                  <a:cubicBezTo>
                    <a:pt x="238" y="1315"/>
                    <a:pt x="286" y="1303"/>
                    <a:pt x="298" y="1291"/>
                  </a:cubicBezTo>
                  <a:cubicBezTo>
                    <a:pt x="465" y="1184"/>
                    <a:pt x="1262" y="600"/>
                    <a:pt x="1441" y="255"/>
                  </a:cubicBezTo>
                  <a:cubicBezTo>
                    <a:pt x="1489" y="172"/>
                    <a:pt x="1453" y="64"/>
                    <a:pt x="1369" y="17"/>
                  </a:cubicBezTo>
                  <a:cubicBezTo>
                    <a:pt x="1342" y="6"/>
                    <a:pt x="1313" y="1"/>
                    <a:pt x="128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3976375" y="4194850"/>
              <a:ext cx="42000" cy="26050"/>
            </a:xfrm>
            <a:custGeom>
              <a:avLst/>
              <a:gdLst/>
              <a:ahLst/>
              <a:cxnLst/>
              <a:rect l="l" t="t" r="r" b="b"/>
              <a:pathLst>
                <a:path w="1680" h="1042" extrusionOk="0">
                  <a:moveTo>
                    <a:pt x="1472" y="1"/>
                  </a:moveTo>
                  <a:cubicBezTo>
                    <a:pt x="1419" y="1"/>
                    <a:pt x="1367" y="26"/>
                    <a:pt x="1334" y="66"/>
                  </a:cubicBezTo>
                  <a:cubicBezTo>
                    <a:pt x="1191" y="244"/>
                    <a:pt x="524" y="542"/>
                    <a:pt x="132" y="685"/>
                  </a:cubicBezTo>
                  <a:cubicBezTo>
                    <a:pt x="48" y="732"/>
                    <a:pt x="1" y="840"/>
                    <a:pt x="24" y="923"/>
                  </a:cubicBezTo>
                  <a:cubicBezTo>
                    <a:pt x="48" y="1006"/>
                    <a:pt x="120" y="1042"/>
                    <a:pt x="191" y="1042"/>
                  </a:cubicBezTo>
                  <a:cubicBezTo>
                    <a:pt x="203" y="1042"/>
                    <a:pt x="239" y="1030"/>
                    <a:pt x="251" y="1030"/>
                  </a:cubicBezTo>
                  <a:cubicBezTo>
                    <a:pt x="429" y="959"/>
                    <a:pt x="1358" y="601"/>
                    <a:pt x="1608" y="304"/>
                  </a:cubicBezTo>
                  <a:cubicBezTo>
                    <a:pt x="1679" y="232"/>
                    <a:pt x="1667" y="101"/>
                    <a:pt x="1596" y="54"/>
                  </a:cubicBezTo>
                  <a:cubicBezTo>
                    <a:pt x="1559" y="17"/>
                    <a:pt x="1515" y="1"/>
                    <a:pt x="147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3932025" y="4176225"/>
              <a:ext cx="42000" cy="26225"/>
            </a:xfrm>
            <a:custGeom>
              <a:avLst/>
              <a:gdLst/>
              <a:ahLst/>
              <a:cxnLst/>
              <a:rect l="l" t="t" r="r" b="b"/>
              <a:pathLst>
                <a:path w="1680" h="1049" extrusionOk="0">
                  <a:moveTo>
                    <a:pt x="1478" y="1"/>
                  </a:moveTo>
                  <a:cubicBezTo>
                    <a:pt x="1428" y="1"/>
                    <a:pt x="1378" y="22"/>
                    <a:pt x="1346" y="61"/>
                  </a:cubicBezTo>
                  <a:cubicBezTo>
                    <a:pt x="1191" y="239"/>
                    <a:pt x="524" y="537"/>
                    <a:pt x="132" y="692"/>
                  </a:cubicBezTo>
                  <a:cubicBezTo>
                    <a:pt x="48" y="739"/>
                    <a:pt x="1" y="834"/>
                    <a:pt x="36" y="930"/>
                  </a:cubicBezTo>
                  <a:cubicBezTo>
                    <a:pt x="48" y="1001"/>
                    <a:pt x="120" y="1049"/>
                    <a:pt x="191" y="1049"/>
                  </a:cubicBezTo>
                  <a:cubicBezTo>
                    <a:pt x="227" y="1049"/>
                    <a:pt x="239" y="1037"/>
                    <a:pt x="251" y="1037"/>
                  </a:cubicBezTo>
                  <a:cubicBezTo>
                    <a:pt x="429" y="954"/>
                    <a:pt x="1358" y="596"/>
                    <a:pt x="1608" y="299"/>
                  </a:cubicBezTo>
                  <a:cubicBezTo>
                    <a:pt x="1679" y="227"/>
                    <a:pt x="1667" y="108"/>
                    <a:pt x="1596" y="49"/>
                  </a:cubicBezTo>
                  <a:cubicBezTo>
                    <a:pt x="1563" y="16"/>
                    <a:pt x="1520" y="1"/>
                    <a:pt x="147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4000775" y="4094675"/>
              <a:ext cx="37250" cy="33075"/>
            </a:xfrm>
            <a:custGeom>
              <a:avLst/>
              <a:gdLst/>
              <a:ahLst/>
              <a:cxnLst/>
              <a:rect l="l" t="t" r="r" b="b"/>
              <a:pathLst>
                <a:path w="1490" h="1323" extrusionOk="0">
                  <a:moveTo>
                    <a:pt x="1282" y="1"/>
                  </a:moveTo>
                  <a:cubicBezTo>
                    <a:pt x="1222" y="1"/>
                    <a:pt x="1164" y="32"/>
                    <a:pt x="1132" y="96"/>
                  </a:cubicBezTo>
                  <a:cubicBezTo>
                    <a:pt x="1037" y="286"/>
                    <a:pt x="453" y="751"/>
                    <a:pt x="108" y="989"/>
                  </a:cubicBezTo>
                  <a:cubicBezTo>
                    <a:pt x="37" y="1048"/>
                    <a:pt x="1" y="1156"/>
                    <a:pt x="60" y="1239"/>
                  </a:cubicBezTo>
                  <a:cubicBezTo>
                    <a:pt x="96" y="1287"/>
                    <a:pt x="156" y="1322"/>
                    <a:pt x="215" y="1322"/>
                  </a:cubicBezTo>
                  <a:cubicBezTo>
                    <a:pt x="239" y="1322"/>
                    <a:pt x="287" y="1322"/>
                    <a:pt x="299" y="1287"/>
                  </a:cubicBezTo>
                  <a:cubicBezTo>
                    <a:pt x="465" y="1179"/>
                    <a:pt x="1275" y="596"/>
                    <a:pt x="1453" y="263"/>
                  </a:cubicBezTo>
                  <a:cubicBezTo>
                    <a:pt x="1489" y="167"/>
                    <a:pt x="1465" y="60"/>
                    <a:pt x="1370" y="25"/>
                  </a:cubicBezTo>
                  <a:cubicBezTo>
                    <a:pt x="1342" y="9"/>
                    <a:pt x="1312" y="1"/>
                    <a:pt x="128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4"/>
            <p:cNvSpPr/>
            <p:nvPr/>
          </p:nvSpPr>
          <p:spPr>
            <a:xfrm>
              <a:off x="4075200" y="4029250"/>
              <a:ext cx="37225" cy="33000"/>
            </a:xfrm>
            <a:custGeom>
              <a:avLst/>
              <a:gdLst/>
              <a:ahLst/>
              <a:cxnLst/>
              <a:rect l="l" t="t" r="r" b="b"/>
              <a:pathLst>
                <a:path w="1489" h="1320" extrusionOk="0">
                  <a:moveTo>
                    <a:pt x="1289" y="1"/>
                  </a:moveTo>
                  <a:cubicBezTo>
                    <a:pt x="1226" y="1"/>
                    <a:pt x="1165" y="36"/>
                    <a:pt x="1132" y="94"/>
                  </a:cubicBezTo>
                  <a:cubicBezTo>
                    <a:pt x="1036" y="284"/>
                    <a:pt x="453" y="748"/>
                    <a:pt x="108" y="987"/>
                  </a:cubicBezTo>
                  <a:cubicBezTo>
                    <a:pt x="36" y="1046"/>
                    <a:pt x="0" y="1153"/>
                    <a:pt x="60" y="1237"/>
                  </a:cubicBezTo>
                  <a:cubicBezTo>
                    <a:pt x="96" y="1284"/>
                    <a:pt x="155" y="1320"/>
                    <a:pt x="215" y="1320"/>
                  </a:cubicBezTo>
                  <a:cubicBezTo>
                    <a:pt x="262" y="1320"/>
                    <a:pt x="286" y="1296"/>
                    <a:pt x="298" y="1284"/>
                  </a:cubicBezTo>
                  <a:cubicBezTo>
                    <a:pt x="465" y="1177"/>
                    <a:pt x="1274" y="606"/>
                    <a:pt x="1453" y="260"/>
                  </a:cubicBezTo>
                  <a:cubicBezTo>
                    <a:pt x="1489" y="165"/>
                    <a:pt x="1465" y="70"/>
                    <a:pt x="1370" y="22"/>
                  </a:cubicBezTo>
                  <a:cubicBezTo>
                    <a:pt x="1344" y="8"/>
                    <a:pt x="1317" y="1"/>
                    <a:pt x="128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4"/>
            <p:cNvSpPr/>
            <p:nvPr/>
          </p:nvSpPr>
          <p:spPr>
            <a:xfrm>
              <a:off x="4129375" y="4082075"/>
              <a:ext cx="37225" cy="32875"/>
            </a:xfrm>
            <a:custGeom>
              <a:avLst/>
              <a:gdLst/>
              <a:ahLst/>
              <a:cxnLst/>
              <a:rect l="l" t="t" r="r" b="b"/>
              <a:pathLst>
                <a:path w="1489" h="1315" extrusionOk="0">
                  <a:moveTo>
                    <a:pt x="1285" y="1"/>
                  </a:moveTo>
                  <a:cubicBezTo>
                    <a:pt x="1218" y="1"/>
                    <a:pt x="1157" y="32"/>
                    <a:pt x="1132" y="100"/>
                  </a:cubicBezTo>
                  <a:cubicBezTo>
                    <a:pt x="1024" y="290"/>
                    <a:pt x="441" y="743"/>
                    <a:pt x="96" y="993"/>
                  </a:cubicBezTo>
                  <a:cubicBezTo>
                    <a:pt x="24" y="1052"/>
                    <a:pt x="0" y="1148"/>
                    <a:pt x="60" y="1243"/>
                  </a:cubicBezTo>
                  <a:cubicBezTo>
                    <a:pt x="84" y="1291"/>
                    <a:pt x="143" y="1314"/>
                    <a:pt x="203" y="1314"/>
                  </a:cubicBezTo>
                  <a:cubicBezTo>
                    <a:pt x="250" y="1314"/>
                    <a:pt x="274" y="1302"/>
                    <a:pt x="298" y="1291"/>
                  </a:cubicBezTo>
                  <a:cubicBezTo>
                    <a:pt x="453" y="1183"/>
                    <a:pt x="1262" y="600"/>
                    <a:pt x="1441" y="255"/>
                  </a:cubicBezTo>
                  <a:cubicBezTo>
                    <a:pt x="1489" y="171"/>
                    <a:pt x="1453" y="64"/>
                    <a:pt x="1370" y="17"/>
                  </a:cubicBezTo>
                  <a:cubicBezTo>
                    <a:pt x="1342" y="6"/>
                    <a:pt x="1313" y="1"/>
                    <a:pt x="128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4"/>
            <p:cNvSpPr/>
            <p:nvPr/>
          </p:nvSpPr>
          <p:spPr>
            <a:xfrm>
              <a:off x="4146625" y="4013625"/>
              <a:ext cx="37250" cy="32850"/>
            </a:xfrm>
            <a:custGeom>
              <a:avLst/>
              <a:gdLst/>
              <a:ahLst/>
              <a:cxnLst/>
              <a:rect l="l" t="t" r="r" b="b"/>
              <a:pathLst>
                <a:path w="1490" h="1314" extrusionOk="0">
                  <a:moveTo>
                    <a:pt x="1293" y="0"/>
                  </a:moveTo>
                  <a:cubicBezTo>
                    <a:pt x="1229" y="0"/>
                    <a:pt x="1166" y="32"/>
                    <a:pt x="1132" y="99"/>
                  </a:cubicBezTo>
                  <a:cubicBezTo>
                    <a:pt x="1037" y="290"/>
                    <a:pt x="453" y="754"/>
                    <a:pt x="108" y="992"/>
                  </a:cubicBezTo>
                  <a:cubicBezTo>
                    <a:pt x="37" y="1052"/>
                    <a:pt x="1" y="1147"/>
                    <a:pt x="61" y="1242"/>
                  </a:cubicBezTo>
                  <a:cubicBezTo>
                    <a:pt x="96" y="1290"/>
                    <a:pt x="156" y="1314"/>
                    <a:pt x="215" y="1314"/>
                  </a:cubicBezTo>
                  <a:cubicBezTo>
                    <a:pt x="239" y="1314"/>
                    <a:pt x="287" y="1314"/>
                    <a:pt x="299" y="1290"/>
                  </a:cubicBezTo>
                  <a:cubicBezTo>
                    <a:pt x="465" y="1183"/>
                    <a:pt x="1275" y="600"/>
                    <a:pt x="1454" y="254"/>
                  </a:cubicBezTo>
                  <a:cubicBezTo>
                    <a:pt x="1489" y="171"/>
                    <a:pt x="1465" y="64"/>
                    <a:pt x="1370" y="16"/>
                  </a:cubicBezTo>
                  <a:cubicBezTo>
                    <a:pt x="1346" y="6"/>
                    <a:pt x="1320" y="0"/>
                    <a:pt x="129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4"/>
            <p:cNvSpPr/>
            <p:nvPr/>
          </p:nvSpPr>
          <p:spPr>
            <a:xfrm>
              <a:off x="3356050" y="4223650"/>
              <a:ext cx="42900" cy="24650"/>
            </a:xfrm>
            <a:custGeom>
              <a:avLst/>
              <a:gdLst/>
              <a:ahLst/>
              <a:cxnLst/>
              <a:rect l="l" t="t" r="r" b="b"/>
              <a:pathLst>
                <a:path w="1716" h="986" extrusionOk="0">
                  <a:moveTo>
                    <a:pt x="201" y="0"/>
                  </a:moveTo>
                  <a:cubicBezTo>
                    <a:pt x="143" y="0"/>
                    <a:pt x="86" y="32"/>
                    <a:pt x="49" y="92"/>
                  </a:cubicBezTo>
                  <a:cubicBezTo>
                    <a:pt x="1" y="176"/>
                    <a:pt x="13" y="283"/>
                    <a:pt x="108" y="342"/>
                  </a:cubicBezTo>
                  <a:cubicBezTo>
                    <a:pt x="275" y="450"/>
                    <a:pt x="1120" y="950"/>
                    <a:pt x="1525" y="985"/>
                  </a:cubicBezTo>
                  <a:cubicBezTo>
                    <a:pt x="1620" y="985"/>
                    <a:pt x="1704" y="902"/>
                    <a:pt x="1704" y="807"/>
                  </a:cubicBezTo>
                  <a:cubicBezTo>
                    <a:pt x="1715" y="700"/>
                    <a:pt x="1644" y="604"/>
                    <a:pt x="1537" y="604"/>
                  </a:cubicBezTo>
                  <a:cubicBezTo>
                    <a:pt x="1299" y="592"/>
                    <a:pt x="656" y="247"/>
                    <a:pt x="299" y="33"/>
                  </a:cubicBezTo>
                  <a:cubicBezTo>
                    <a:pt x="268" y="11"/>
                    <a:pt x="234" y="0"/>
                    <a:pt x="20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4"/>
            <p:cNvSpPr/>
            <p:nvPr/>
          </p:nvSpPr>
          <p:spPr>
            <a:xfrm>
              <a:off x="3298625" y="4237350"/>
              <a:ext cx="42875" cy="24650"/>
            </a:xfrm>
            <a:custGeom>
              <a:avLst/>
              <a:gdLst/>
              <a:ahLst/>
              <a:cxnLst/>
              <a:rect l="l" t="t" r="r" b="b"/>
              <a:pathLst>
                <a:path w="1715" h="986" extrusionOk="0">
                  <a:moveTo>
                    <a:pt x="203" y="0"/>
                  </a:moveTo>
                  <a:cubicBezTo>
                    <a:pt x="142" y="0"/>
                    <a:pt x="85" y="32"/>
                    <a:pt x="48" y="92"/>
                  </a:cubicBezTo>
                  <a:cubicBezTo>
                    <a:pt x="0" y="175"/>
                    <a:pt x="24" y="283"/>
                    <a:pt x="107" y="342"/>
                  </a:cubicBezTo>
                  <a:cubicBezTo>
                    <a:pt x="274" y="449"/>
                    <a:pt x="1119" y="949"/>
                    <a:pt x="1524" y="985"/>
                  </a:cubicBezTo>
                  <a:cubicBezTo>
                    <a:pt x="1619" y="985"/>
                    <a:pt x="1691" y="914"/>
                    <a:pt x="1703" y="806"/>
                  </a:cubicBezTo>
                  <a:cubicBezTo>
                    <a:pt x="1715" y="699"/>
                    <a:pt x="1643" y="616"/>
                    <a:pt x="1536" y="616"/>
                  </a:cubicBezTo>
                  <a:cubicBezTo>
                    <a:pt x="1298" y="592"/>
                    <a:pt x="667" y="259"/>
                    <a:pt x="310" y="33"/>
                  </a:cubicBezTo>
                  <a:cubicBezTo>
                    <a:pt x="275" y="11"/>
                    <a:pt x="238" y="0"/>
                    <a:pt x="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4"/>
            <p:cNvSpPr/>
            <p:nvPr/>
          </p:nvSpPr>
          <p:spPr>
            <a:xfrm>
              <a:off x="3280150" y="4180475"/>
              <a:ext cx="42900" cy="24650"/>
            </a:xfrm>
            <a:custGeom>
              <a:avLst/>
              <a:gdLst/>
              <a:ahLst/>
              <a:cxnLst/>
              <a:rect l="l" t="t" r="r" b="b"/>
              <a:pathLst>
                <a:path w="1716" h="986" extrusionOk="0">
                  <a:moveTo>
                    <a:pt x="198" y="1"/>
                  </a:moveTo>
                  <a:cubicBezTo>
                    <a:pt x="137" y="1"/>
                    <a:pt x="79" y="33"/>
                    <a:pt x="49" y="93"/>
                  </a:cubicBezTo>
                  <a:cubicBezTo>
                    <a:pt x="1" y="176"/>
                    <a:pt x="13" y="283"/>
                    <a:pt x="108" y="343"/>
                  </a:cubicBezTo>
                  <a:cubicBezTo>
                    <a:pt x="275" y="450"/>
                    <a:pt x="1120" y="950"/>
                    <a:pt x="1525" y="986"/>
                  </a:cubicBezTo>
                  <a:cubicBezTo>
                    <a:pt x="1620" y="986"/>
                    <a:pt x="1703" y="903"/>
                    <a:pt x="1703" y="807"/>
                  </a:cubicBezTo>
                  <a:cubicBezTo>
                    <a:pt x="1715" y="700"/>
                    <a:pt x="1644" y="605"/>
                    <a:pt x="1537" y="605"/>
                  </a:cubicBezTo>
                  <a:cubicBezTo>
                    <a:pt x="1299" y="593"/>
                    <a:pt x="656" y="248"/>
                    <a:pt x="299" y="33"/>
                  </a:cubicBezTo>
                  <a:cubicBezTo>
                    <a:pt x="268" y="12"/>
                    <a:pt x="233" y="1"/>
                    <a:pt x="19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4"/>
            <p:cNvSpPr/>
            <p:nvPr/>
          </p:nvSpPr>
          <p:spPr>
            <a:xfrm>
              <a:off x="3223000" y="4172300"/>
              <a:ext cx="38125" cy="31950"/>
            </a:xfrm>
            <a:custGeom>
              <a:avLst/>
              <a:gdLst/>
              <a:ahLst/>
              <a:cxnLst/>
              <a:rect l="l" t="t" r="r" b="b"/>
              <a:pathLst>
                <a:path w="1525" h="1278" extrusionOk="0">
                  <a:moveTo>
                    <a:pt x="202" y="0"/>
                  </a:moveTo>
                  <a:cubicBezTo>
                    <a:pt x="156" y="0"/>
                    <a:pt x="108" y="21"/>
                    <a:pt x="72" y="63"/>
                  </a:cubicBezTo>
                  <a:cubicBezTo>
                    <a:pt x="1" y="134"/>
                    <a:pt x="1" y="241"/>
                    <a:pt x="72" y="313"/>
                  </a:cubicBezTo>
                  <a:cubicBezTo>
                    <a:pt x="203" y="444"/>
                    <a:pt x="906" y="1146"/>
                    <a:pt x="1275" y="1265"/>
                  </a:cubicBezTo>
                  <a:cubicBezTo>
                    <a:pt x="1311" y="1277"/>
                    <a:pt x="1322" y="1277"/>
                    <a:pt x="1334" y="1277"/>
                  </a:cubicBezTo>
                  <a:cubicBezTo>
                    <a:pt x="1406" y="1277"/>
                    <a:pt x="1489" y="1230"/>
                    <a:pt x="1501" y="1146"/>
                  </a:cubicBezTo>
                  <a:cubicBezTo>
                    <a:pt x="1525" y="1051"/>
                    <a:pt x="1465" y="956"/>
                    <a:pt x="1382" y="920"/>
                  </a:cubicBezTo>
                  <a:cubicBezTo>
                    <a:pt x="1156" y="849"/>
                    <a:pt x="620" y="360"/>
                    <a:pt x="322" y="63"/>
                  </a:cubicBezTo>
                  <a:cubicBezTo>
                    <a:pt x="293" y="21"/>
                    <a:pt x="248" y="0"/>
                    <a:pt x="20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4"/>
            <p:cNvSpPr/>
            <p:nvPr/>
          </p:nvSpPr>
          <p:spPr>
            <a:xfrm>
              <a:off x="3222425" y="4124675"/>
              <a:ext cx="38400" cy="31950"/>
            </a:xfrm>
            <a:custGeom>
              <a:avLst/>
              <a:gdLst/>
              <a:ahLst/>
              <a:cxnLst/>
              <a:rect l="l" t="t" r="r" b="b"/>
              <a:pathLst>
                <a:path w="1536" h="1278" extrusionOk="0">
                  <a:moveTo>
                    <a:pt x="213" y="0"/>
                  </a:moveTo>
                  <a:cubicBezTo>
                    <a:pt x="167" y="0"/>
                    <a:pt x="119" y="21"/>
                    <a:pt x="83" y="63"/>
                  </a:cubicBezTo>
                  <a:cubicBezTo>
                    <a:pt x="0" y="134"/>
                    <a:pt x="0" y="241"/>
                    <a:pt x="83" y="313"/>
                  </a:cubicBezTo>
                  <a:cubicBezTo>
                    <a:pt x="214" y="444"/>
                    <a:pt x="917" y="1146"/>
                    <a:pt x="1286" y="1265"/>
                  </a:cubicBezTo>
                  <a:cubicBezTo>
                    <a:pt x="1310" y="1277"/>
                    <a:pt x="1334" y="1277"/>
                    <a:pt x="1345" y="1277"/>
                  </a:cubicBezTo>
                  <a:cubicBezTo>
                    <a:pt x="1417" y="1277"/>
                    <a:pt x="1488" y="1218"/>
                    <a:pt x="1512" y="1146"/>
                  </a:cubicBezTo>
                  <a:cubicBezTo>
                    <a:pt x="1536" y="1051"/>
                    <a:pt x="1476" y="956"/>
                    <a:pt x="1393" y="920"/>
                  </a:cubicBezTo>
                  <a:cubicBezTo>
                    <a:pt x="1167" y="861"/>
                    <a:pt x="631" y="360"/>
                    <a:pt x="333" y="63"/>
                  </a:cubicBezTo>
                  <a:cubicBezTo>
                    <a:pt x="304" y="21"/>
                    <a:pt x="259" y="0"/>
                    <a:pt x="21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4"/>
            <p:cNvSpPr/>
            <p:nvPr/>
          </p:nvSpPr>
          <p:spPr>
            <a:xfrm>
              <a:off x="3318550" y="4158175"/>
              <a:ext cx="42900" cy="24625"/>
            </a:xfrm>
            <a:custGeom>
              <a:avLst/>
              <a:gdLst/>
              <a:ahLst/>
              <a:cxnLst/>
              <a:rect l="l" t="t" r="r" b="b"/>
              <a:pathLst>
                <a:path w="1716" h="985" extrusionOk="0">
                  <a:moveTo>
                    <a:pt x="189" y="0"/>
                  </a:moveTo>
                  <a:cubicBezTo>
                    <a:pt x="127" y="0"/>
                    <a:pt x="71" y="32"/>
                    <a:pt x="48" y="92"/>
                  </a:cubicBezTo>
                  <a:cubicBezTo>
                    <a:pt x="1" y="175"/>
                    <a:pt x="13" y="283"/>
                    <a:pt x="108" y="342"/>
                  </a:cubicBezTo>
                  <a:cubicBezTo>
                    <a:pt x="263" y="449"/>
                    <a:pt x="1120" y="949"/>
                    <a:pt x="1513" y="985"/>
                  </a:cubicBezTo>
                  <a:cubicBezTo>
                    <a:pt x="1608" y="985"/>
                    <a:pt x="1691" y="902"/>
                    <a:pt x="1691" y="806"/>
                  </a:cubicBezTo>
                  <a:cubicBezTo>
                    <a:pt x="1715" y="699"/>
                    <a:pt x="1632" y="604"/>
                    <a:pt x="1537" y="604"/>
                  </a:cubicBezTo>
                  <a:cubicBezTo>
                    <a:pt x="1299" y="592"/>
                    <a:pt x="656" y="247"/>
                    <a:pt x="298" y="32"/>
                  </a:cubicBezTo>
                  <a:cubicBezTo>
                    <a:pt x="264" y="11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3408450" y="4200800"/>
              <a:ext cx="42875" cy="24575"/>
            </a:xfrm>
            <a:custGeom>
              <a:avLst/>
              <a:gdLst/>
              <a:ahLst/>
              <a:cxnLst/>
              <a:rect l="l" t="t" r="r" b="b"/>
              <a:pathLst>
                <a:path w="1715" h="983" extrusionOk="0">
                  <a:moveTo>
                    <a:pt x="204" y="1"/>
                  </a:moveTo>
                  <a:cubicBezTo>
                    <a:pt x="142" y="1"/>
                    <a:pt x="79" y="35"/>
                    <a:pt x="48" y="90"/>
                  </a:cubicBezTo>
                  <a:cubicBezTo>
                    <a:pt x="0" y="185"/>
                    <a:pt x="24" y="292"/>
                    <a:pt x="108" y="352"/>
                  </a:cubicBezTo>
                  <a:cubicBezTo>
                    <a:pt x="274" y="447"/>
                    <a:pt x="1120" y="959"/>
                    <a:pt x="1524" y="983"/>
                  </a:cubicBezTo>
                  <a:cubicBezTo>
                    <a:pt x="1608" y="983"/>
                    <a:pt x="1691" y="911"/>
                    <a:pt x="1703" y="804"/>
                  </a:cubicBezTo>
                  <a:cubicBezTo>
                    <a:pt x="1715" y="709"/>
                    <a:pt x="1644" y="613"/>
                    <a:pt x="1536" y="613"/>
                  </a:cubicBezTo>
                  <a:cubicBezTo>
                    <a:pt x="1298" y="602"/>
                    <a:pt x="655" y="256"/>
                    <a:pt x="298" y="30"/>
                  </a:cubicBezTo>
                  <a:cubicBezTo>
                    <a:pt x="270" y="10"/>
                    <a:pt x="237" y="1"/>
                    <a:pt x="20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4"/>
            <p:cNvSpPr/>
            <p:nvPr/>
          </p:nvSpPr>
          <p:spPr>
            <a:xfrm>
              <a:off x="3381075" y="4271275"/>
              <a:ext cx="42875" cy="24650"/>
            </a:xfrm>
            <a:custGeom>
              <a:avLst/>
              <a:gdLst/>
              <a:ahLst/>
              <a:cxnLst/>
              <a:rect l="l" t="t" r="r" b="b"/>
              <a:pathLst>
                <a:path w="1715" h="986" extrusionOk="0">
                  <a:moveTo>
                    <a:pt x="189" y="0"/>
                  </a:moveTo>
                  <a:cubicBezTo>
                    <a:pt x="126" y="0"/>
                    <a:pt x="70" y="32"/>
                    <a:pt x="48" y="92"/>
                  </a:cubicBezTo>
                  <a:cubicBezTo>
                    <a:pt x="0" y="176"/>
                    <a:pt x="12" y="283"/>
                    <a:pt x="107" y="342"/>
                  </a:cubicBezTo>
                  <a:cubicBezTo>
                    <a:pt x="262" y="450"/>
                    <a:pt x="1119" y="950"/>
                    <a:pt x="1512" y="985"/>
                  </a:cubicBezTo>
                  <a:cubicBezTo>
                    <a:pt x="1619" y="985"/>
                    <a:pt x="1691" y="902"/>
                    <a:pt x="1691" y="807"/>
                  </a:cubicBezTo>
                  <a:cubicBezTo>
                    <a:pt x="1715" y="700"/>
                    <a:pt x="1631" y="604"/>
                    <a:pt x="1536" y="604"/>
                  </a:cubicBezTo>
                  <a:cubicBezTo>
                    <a:pt x="1298" y="592"/>
                    <a:pt x="655" y="247"/>
                    <a:pt x="298" y="33"/>
                  </a:cubicBezTo>
                  <a:cubicBezTo>
                    <a:pt x="263" y="11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4"/>
            <p:cNvSpPr/>
            <p:nvPr/>
          </p:nvSpPr>
          <p:spPr>
            <a:xfrm>
              <a:off x="3451025" y="4260025"/>
              <a:ext cx="42875" cy="24575"/>
            </a:xfrm>
            <a:custGeom>
              <a:avLst/>
              <a:gdLst/>
              <a:ahLst/>
              <a:cxnLst/>
              <a:rect l="l" t="t" r="r" b="b"/>
              <a:pathLst>
                <a:path w="1715" h="983" extrusionOk="0">
                  <a:moveTo>
                    <a:pt x="202" y="1"/>
                  </a:moveTo>
                  <a:cubicBezTo>
                    <a:pt x="142" y="1"/>
                    <a:pt x="87" y="35"/>
                    <a:pt x="48" y="90"/>
                  </a:cubicBezTo>
                  <a:cubicBezTo>
                    <a:pt x="0" y="185"/>
                    <a:pt x="12" y="280"/>
                    <a:pt x="107" y="340"/>
                  </a:cubicBezTo>
                  <a:cubicBezTo>
                    <a:pt x="262" y="447"/>
                    <a:pt x="1119" y="959"/>
                    <a:pt x="1512" y="983"/>
                  </a:cubicBezTo>
                  <a:cubicBezTo>
                    <a:pt x="1607" y="983"/>
                    <a:pt x="1679" y="911"/>
                    <a:pt x="1691" y="804"/>
                  </a:cubicBezTo>
                  <a:cubicBezTo>
                    <a:pt x="1715" y="697"/>
                    <a:pt x="1631" y="614"/>
                    <a:pt x="1536" y="614"/>
                  </a:cubicBezTo>
                  <a:cubicBezTo>
                    <a:pt x="1298" y="602"/>
                    <a:pt x="655" y="257"/>
                    <a:pt x="298" y="30"/>
                  </a:cubicBezTo>
                  <a:cubicBezTo>
                    <a:pt x="265" y="10"/>
                    <a:pt x="233" y="1"/>
                    <a:pt x="20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3693600" y="2596700"/>
              <a:ext cx="594750" cy="226125"/>
            </a:xfrm>
            <a:custGeom>
              <a:avLst/>
              <a:gdLst/>
              <a:ahLst/>
              <a:cxnLst/>
              <a:rect l="l" t="t" r="r" b="b"/>
              <a:pathLst>
                <a:path w="23790" h="9045" extrusionOk="0">
                  <a:moveTo>
                    <a:pt x="23580" y="0"/>
                  </a:moveTo>
                  <a:cubicBezTo>
                    <a:pt x="23562" y="0"/>
                    <a:pt x="23544" y="3"/>
                    <a:pt x="23527" y="8"/>
                  </a:cubicBezTo>
                  <a:lnTo>
                    <a:pt x="132" y="8687"/>
                  </a:lnTo>
                  <a:cubicBezTo>
                    <a:pt x="48" y="8735"/>
                    <a:pt x="1" y="8830"/>
                    <a:pt x="24" y="8925"/>
                  </a:cubicBezTo>
                  <a:cubicBezTo>
                    <a:pt x="48" y="8997"/>
                    <a:pt x="120" y="9044"/>
                    <a:pt x="191" y="9044"/>
                  </a:cubicBezTo>
                  <a:cubicBezTo>
                    <a:pt x="203" y="9044"/>
                    <a:pt x="239" y="9044"/>
                    <a:pt x="251" y="9033"/>
                  </a:cubicBezTo>
                  <a:lnTo>
                    <a:pt x="23658" y="353"/>
                  </a:lnTo>
                  <a:cubicBezTo>
                    <a:pt x="23754" y="305"/>
                    <a:pt x="23789" y="198"/>
                    <a:pt x="23766" y="115"/>
                  </a:cubicBezTo>
                  <a:cubicBezTo>
                    <a:pt x="23727" y="39"/>
                    <a:pt x="23651" y="0"/>
                    <a:pt x="23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4"/>
            <p:cNvSpPr/>
            <p:nvPr/>
          </p:nvSpPr>
          <p:spPr>
            <a:xfrm>
              <a:off x="3741825" y="2879900"/>
              <a:ext cx="624800" cy="123600"/>
            </a:xfrm>
            <a:custGeom>
              <a:avLst/>
              <a:gdLst/>
              <a:ahLst/>
              <a:cxnLst/>
              <a:rect l="l" t="t" r="r" b="b"/>
              <a:pathLst>
                <a:path w="24992" h="4944" extrusionOk="0">
                  <a:moveTo>
                    <a:pt x="24792" y="1"/>
                  </a:moveTo>
                  <a:cubicBezTo>
                    <a:pt x="24783" y="1"/>
                    <a:pt x="24775" y="1"/>
                    <a:pt x="24765" y="2"/>
                  </a:cubicBezTo>
                  <a:lnTo>
                    <a:pt x="167" y="4586"/>
                  </a:lnTo>
                  <a:cubicBezTo>
                    <a:pt x="60" y="4610"/>
                    <a:pt x="0" y="4693"/>
                    <a:pt x="24" y="4801"/>
                  </a:cubicBezTo>
                  <a:cubicBezTo>
                    <a:pt x="36" y="4884"/>
                    <a:pt x="108" y="4944"/>
                    <a:pt x="203" y="4944"/>
                  </a:cubicBezTo>
                  <a:lnTo>
                    <a:pt x="227" y="4944"/>
                  </a:lnTo>
                  <a:lnTo>
                    <a:pt x="24825" y="360"/>
                  </a:lnTo>
                  <a:cubicBezTo>
                    <a:pt x="24932" y="348"/>
                    <a:pt x="24992" y="264"/>
                    <a:pt x="24980" y="157"/>
                  </a:cubicBezTo>
                  <a:cubicBezTo>
                    <a:pt x="24958" y="59"/>
                    <a:pt x="24886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4" name="Google Shape;2274;p44"/>
          <p:cNvGrpSpPr/>
          <p:nvPr/>
        </p:nvGrpSpPr>
        <p:grpSpPr>
          <a:xfrm>
            <a:off x="4767086" y="3405718"/>
            <a:ext cx="1034761" cy="749346"/>
            <a:chOff x="4802975" y="3696725"/>
            <a:chExt cx="1402875" cy="1015925"/>
          </a:xfrm>
        </p:grpSpPr>
        <p:sp>
          <p:nvSpPr>
            <p:cNvPr id="2275" name="Google Shape;2275;p44"/>
            <p:cNvSpPr/>
            <p:nvPr/>
          </p:nvSpPr>
          <p:spPr>
            <a:xfrm>
              <a:off x="4820525" y="3696725"/>
              <a:ext cx="1385325" cy="992700"/>
            </a:xfrm>
            <a:custGeom>
              <a:avLst/>
              <a:gdLst/>
              <a:ahLst/>
              <a:cxnLst/>
              <a:rect l="l" t="t" r="r" b="b"/>
              <a:pathLst>
                <a:path w="55413" h="39708" extrusionOk="0">
                  <a:moveTo>
                    <a:pt x="26111" y="0"/>
                  </a:moveTo>
                  <a:cubicBezTo>
                    <a:pt x="6918" y="0"/>
                    <a:pt x="989" y="9299"/>
                    <a:pt x="703" y="11883"/>
                  </a:cubicBezTo>
                  <a:cubicBezTo>
                    <a:pt x="1" y="18098"/>
                    <a:pt x="6490" y="29825"/>
                    <a:pt x="15003" y="34111"/>
                  </a:cubicBezTo>
                  <a:cubicBezTo>
                    <a:pt x="15491" y="34361"/>
                    <a:pt x="16015" y="34600"/>
                    <a:pt x="16550" y="34826"/>
                  </a:cubicBezTo>
                  <a:cubicBezTo>
                    <a:pt x="16550" y="34826"/>
                    <a:pt x="18605" y="39707"/>
                    <a:pt x="26701" y="39707"/>
                  </a:cubicBezTo>
                  <a:cubicBezTo>
                    <a:pt x="26711" y="39707"/>
                    <a:pt x="26720" y="39707"/>
                    <a:pt x="26730" y="39707"/>
                  </a:cubicBezTo>
                  <a:cubicBezTo>
                    <a:pt x="35600" y="39695"/>
                    <a:pt x="38148" y="35135"/>
                    <a:pt x="38148" y="35135"/>
                  </a:cubicBezTo>
                  <a:cubicBezTo>
                    <a:pt x="41053" y="34052"/>
                    <a:pt x="43709" y="32421"/>
                    <a:pt x="45899" y="30170"/>
                  </a:cubicBezTo>
                  <a:cubicBezTo>
                    <a:pt x="53912" y="22015"/>
                    <a:pt x="55412" y="15764"/>
                    <a:pt x="54627" y="12490"/>
                  </a:cubicBezTo>
                  <a:cubicBezTo>
                    <a:pt x="53829" y="9227"/>
                    <a:pt x="46923" y="12"/>
                    <a:pt x="26111" y="0"/>
                  </a:cubicBezTo>
                  <a:close/>
                </a:path>
              </a:pathLst>
            </a:custGeom>
            <a:solidFill>
              <a:srgbClr val="ECEE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4"/>
            <p:cNvSpPr/>
            <p:nvPr/>
          </p:nvSpPr>
          <p:spPr>
            <a:xfrm>
              <a:off x="4875300" y="3862200"/>
              <a:ext cx="1203150" cy="508000"/>
            </a:xfrm>
            <a:custGeom>
              <a:avLst/>
              <a:gdLst/>
              <a:ahLst/>
              <a:cxnLst/>
              <a:rect l="l" t="t" r="r" b="b"/>
              <a:pathLst>
                <a:path w="48126" h="20320" extrusionOk="0">
                  <a:moveTo>
                    <a:pt x="20503" y="1"/>
                  </a:moveTo>
                  <a:cubicBezTo>
                    <a:pt x="20503" y="1"/>
                    <a:pt x="19345" y="31"/>
                    <a:pt x="18485" y="31"/>
                  </a:cubicBezTo>
                  <a:cubicBezTo>
                    <a:pt x="18270" y="31"/>
                    <a:pt x="18074" y="30"/>
                    <a:pt x="17919" y="25"/>
                  </a:cubicBezTo>
                  <a:cubicBezTo>
                    <a:pt x="17724" y="13"/>
                    <a:pt x="17502" y="2"/>
                    <a:pt x="17261" y="2"/>
                  </a:cubicBezTo>
                  <a:cubicBezTo>
                    <a:pt x="16545" y="2"/>
                    <a:pt x="15664" y="101"/>
                    <a:pt x="14836" y="572"/>
                  </a:cubicBezTo>
                  <a:cubicBezTo>
                    <a:pt x="13740" y="1192"/>
                    <a:pt x="12859" y="1251"/>
                    <a:pt x="11502" y="1358"/>
                  </a:cubicBezTo>
                  <a:cubicBezTo>
                    <a:pt x="10145" y="1465"/>
                    <a:pt x="9585" y="2418"/>
                    <a:pt x="8275" y="3061"/>
                  </a:cubicBezTo>
                  <a:cubicBezTo>
                    <a:pt x="6966" y="3692"/>
                    <a:pt x="4549" y="4442"/>
                    <a:pt x="2275" y="6716"/>
                  </a:cubicBezTo>
                  <a:cubicBezTo>
                    <a:pt x="0" y="8978"/>
                    <a:pt x="1001" y="12312"/>
                    <a:pt x="1001" y="12312"/>
                  </a:cubicBezTo>
                  <a:cubicBezTo>
                    <a:pt x="3989" y="15931"/>
                    <a:pt x="10359" y="19694"/>
                    <a:pt x="23884" y="20265"/>
                  </a:cubicBezTo>
                  <a:cubicBezTo>
                    <a:pt x="24769" y="20302"/>
                    <a:pt x="25626" y="20319"/>
                    <a:pt x="26454" y="20319"/>
                  </a:cubicBezTo>
                  <a:cubicBezTo>
                    <a:pt x="38138" y="20319"/>
                    <a:pt x="44261" y="16851"/>
                    <a:pt x="47352" y="13872"/>
                  </a:cubicBezTo>
                  <a:cubicBezTo>
                    <a:pt x="48054" y="11764"/>
                    <a:pt x="48126" y="9931"/>
                    <a:pt x="46423" y="7597"/>
                  </a:cubicBezTo>
                  <a:cubicBezTo>
                    <a:pt x="44816" y="5406"/>
                    <a:pt x="41684" y="3573"/>
                    <a:pt x="41684" y="3573"/>
                  </a:cubicBezTo>
                  <a:lnTo>
                    <a:pt x="20503" y="1"/>
                  </a:lnTo>
                  <a:close/>
                </a:path>
              </a:pathLst>
            </a:custGeom>
            <a:solidFill>
              <a:srgbClr val="70A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4"/>
            <p:cNvSpPr/>
            <p:nvPr/>
          </p:nvSpPr>
          <p:spPr>
            <a:xfrm>
              <a:off x="5050325" y="4101100"/>
              <a:ext cx="720050" cy="282025"/>
            </a:xfrm>
            <a:custGeom>
              <a:avLst/>
              <a:gdLst/>
              <a:ahLst/>
              <a:cxnLst/>
              <a:rect l="l" t="t" r="r" b="b"/>
              <a:pathLst>
                <a:path w="28802" h="11281" extrusionOk="0">
                  <a:moveTo>
                    <a:pt x="5429" y="1"/>
                  </a:moveTo>
                  <a:cubicBezTo>
                    <a:pt x="4623" y="1"/>
                    <a:pt x="3877" y="294"/>
                    <a:pt x="3263" y="1018"/>
                  </a:cubicBezTo>
                  <a:cubicBezTo>
                    <a:pt x="2001" y="2518"/>
                    <a:pt x="1227" y="2708"/>
                    <a:pt x="619" y="3518"/>
                  </a:cubicBezTo>
                  <a:cubicBezTo>
                    <a:pt x="0" y="4316"/>
                    <a:pt x="679" y="5352"/>
                    <a:pt x="2072" y="5887"/>
                  </a:cubicBezTo>
                  <a:cubicBezTo>
                    <a:pt x="3084" y="6280"/>
                    <a:pt x="4215" y="7292"/>
                    <a:pt x="4215" y="7292"/>
                  </a:cubicBezTo>
                  <a:cubicBezTo>
                    <a:pt x="3429" y="7983"/>
                    <a:pt x="3263" y="9281"/>
                    <a:pt x="3263" y="9281"/>
                  </a:cubicBezTo>
                  <a:lnTo>
                    <a:pt x="17276" y="11281"/>
                  </a:lnTo>
                  <a:cubicBezTo>
                    <a:pt x="17276" y="11281"/>
                    <a:pt x="20289" y="10293"/>
                    <a:pt x="20074" y="8566"/>
                  </a:cubicBezTo>
                  <a:cubicBezTo>
                    <a:pt x="19955" y="7697"/>
                    <a:pt x="19193" y="6518"/>
                    <a:pt x="18062" y="5387"/>
                  </a:cubicBezTo>
                  <a:lnTo>
                    <a:pt x="17991" y="5328"/>
                  </a:lnTo>
                  <a:lnTo>
                    <a:pt x="17991" y="5328"/>
                  </a:lnTo>
                  <a:cubicBezTo>
                    <a:pt x="17992" y="5329"/>
                    <a:pt x="19396" y="6447"/>
                    <a:pt x="20801" y="7471"/>
                  </a:cubicBezTo>
                  <a:cubicBezTo>
                    <a:pt x="21700" y="8148"/>
                    <a:pt x="23012" y="9291"/>
                    <a:pt x="24400" y="9291"/>
                  </a:cubicBezTo>
                  <a:cubicBezTo>
                    <a:pt x="25160" y="9291"/>
                    <a:pt x="25944" y="8948"/>
                    <a:pt x="26694" y="7995"/>
                  </a:cubicBezTo>
                  <a:cubicBezTo>
                    <a:pt x="28802" y="5304"/>
                    <a:pt x="23206" y="3089"/>
                    <a:pt x="23206" y="3089"/>
                  </a:cubicBezTo>
                  <a:cubicBezTo>
                    <a:pt x="23100" y="3022"/>
                    <a:pt x="16570" y="503"/>
                    <a:pt x="11629" y="503"/>
                  </a:cubicBezTo>
                  <a:cubicBezTo>
                    <a:pt x="10431" y="503"/>
                    <a:pt x="9327" y="651"/>
                    <a:pt x="8430" y="1018"/>
                  </a:cubicBezTo>
                  <a:cubicBezTo>
                    <a:pt x="7427" y="416"/>
                    <a:pt x="6386" y="1"/>
                    <a:pt x="5429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4"/>
            <p:cNvSpPr/>
            <p:nvPr/>
          </p:nvSpPr>
          <p:spPr>
            <a:xfrm>
              <a:off x="5410475" y="3794975"/>
              <a:ext cx="536125" cy="262925"/>
            </a:xfrm>
            <a:custGeom>
              <a:avLst/>
              <a:gdLst/>
              <a:ahLst/>
              <a:cxnLst/>
              <a:rect l="l" t="t" r="r" b="b"/>
              <a:pathLst>
                <a:path w="21445" h="10517" extrusionOk="0">
                  <a:moveTo>
                    <a:pt x="4066" y="0"/>
                  </a:moveTo>
                  <a:cubicBezTo>
                    <a:pt x="2511" y="0"/>
                    <a:pt x="1404" y="458"/>
                    <a:pt x="739" y="1226"/>
                  </a:cubicBezTo>
                  <a:cubicBezTo>
                    <a:pt x="1" y="2071"/>
                    <a:pt x="49" y="3631"/>
                    <a:pt x="1144" y="5035"/>
                  </a:cubicBezTo>
                  <a:cubicBezTo>
                    <a:pt x="1144" y="5035"/>
                    <a:pt x="2287" y="7083"/>
                    <a:pt x="4573" y="8131"/>
                  </a:cubicBezTo>
                  <a:lnTo>
                    <a:pt x="4537" y="8131"/>
                  </a:lnTo>
                  <a:cubicBezTo>
                    <a:pt x="4680" y="8131"/>
                    <a:pt x="4871" y="8131"/>
                    <a:pt x="5085" y="8167"/>
                  </a:cubicBezTo>
                  <a:cubicBezTo>
                    <a:pt x="5930" y="8310"/>
                    <a:pt x="6204" y="8512"/>
                    <a:pt x="6883" y="8572"/>
                  </a:cubicBezTo>
                  <a:cubicBezTo>
                    <a:pt x="6957" y="8578"/>
                    <a:pt x="7031" y="8581"/>
                    <a:pt x="7105" y="8581"/>
                  </a:cubicBezTo>
                  <a:cubicBezTo>
                    <a:pt x="7551" y="8581"/>
                    <a:pt x="7990" y="8479"/>
                    <a:pt x="8483" y="8479"/>
                  </a:cubicBezTo>
                  <a:cubicBezTo>
                    <a:pt x="8653" y="8479"/>
                    <a:pt x="8829" y="8491"/>
                    <a:pt x="9014" y="8524"/>
                  </a:cubicBezTo>
                  <a:cubicBezTo>
                    <a:pt x="9169" y="8560"/>
                    <a:pt x="9324" y="8607"/>
                    <a:pt x="9454" y="8643"/>
                  </a:cubicBezTo>
                  <a:cubicBezTo>
                    <a:pt x="10347" y="8131"/>
                    <a:pt x="10907" y="7488"/>
                    <a:pt x="11229" y="6917"/>
                  </a:cubicBezTo>
                  <a:cubicBezTo>
                    <a:pt x="13861" y="9669"/>
                    <a:pt x="15903" y="10516"/>
                    <a:pt x="17419" y="10516"/>
                  </a:cubicBezTo>
                  <a:cubicBezTo>
                    <a:pt x="19852" y="10516"/>
                    <a:pt x="20932" y="8334"/>
                    <a:pt x="20932" y="8334"/>
                  </a:cubicBezTo>
                  <a:cubicBezTo>
                    <a:pt x="21277" y="7845"/>
                    <a:pt x="21444" y="7214"/>
                    <a:pt x="21385" y="6488"/>
                  </a:cubicBezTo>
                  <a:cubicBezTo>
                    <a:pt x="21177" y="4066"/>
                    <a:pt x="17927" y="772"/>
                    <a:pt x="14704" y="772"/>
                  </a:cubicBezTo>
                  <a:cubicBezTo>
                    <a:pt x="13854" y="772"/>
                    <a:pt x="13006" y="1001"/>
                    <a:pt x="12217" y="1535"/>
                  </a:cubicBezTo>
                  <a:cubicBezTo>
                    <a:pt x="11752" y="1845"/>
                    <a:pt x="11359" y="2392"/>
                    <a:pt x="11217" y="3130"/>
                  </a:cubicBezTo>
                  <a:cubicBezTo>
                    <a:pt x="11217" y="3130"/>
                    <a:pt x="9990" y="1190"/>
                    <a:pt x="6764" y="368"/>
                  </a:cubicBezTo>
                  <a:cubicBezTo>
                    <a:pt x="5750" y="117"/>
                    <a:pt x="4851" y="0"/>
                    <a:pt x="4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5472100" y="3834350"/>
              <a:ext cx="142650" cy="114625"/>
            </a:xfrm>
            <a:custGeom>
              <a:avLst/>
              <a:gdLst/>
              <a:ahLst/>
              <a:cxnLst/>
              <a:rect l="l" t="t" r="r" b="b"/>
              <a:pathLst>
                <a:path w="5706" h="4585" extrusionOk="0">
                  <a:moveTo>
                    <a:pt x="3402" y="0"/>
                  </a:moveTo>
                  <a:cubicBezTo>
                    <a:pt x="3172" y="0"/>
                    <a:pt x="2934" y="43"/>
                    <a:pt x="2691" y="139"/>
                  </a:cubicBezTo>
                  <a:cubicBezTo>
                    <a:pt x="1084" y="758"/>
                    <a:pt x="1" y="2949"/>
                    <a:pt x="1370" y="4127"/>
                  </a:cubicBezTo>
                  <a:cubicBezTo>
                    <a:pt x="1743" y="4446"/>
                    <a:pt x="2233" y="4584"/>
                    <a:pt x="2747" y="4584"/>
                  </a:cubicBezTo>
                  <a:cubicBezTo>
                    <a:pt x="4036" y="4584"/>
                    <a:pt x="5474" y="3715"/>
                    <a:pt x="5585" y="2651"/>
                  </a:cubicBezTo>
                  <a:cubicBezTo>
                    <a:pt x="5706" y="1377"/>
                    <a:pt x="4694" y="0"/>
                    <a:pt x="3402" y="0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5713675" y="3848150"/>
              <a:ext cx="173975" cy="106950"/>
            </a:xfrm>
            <a:custGeom>
              <a:avLst/>
              <a:gdLst/>
              <a:ahLst/>
              <a:cxnLst/>
              <a:rect l="l" t="t" r="r" b="b"/>
              <a:pathLst>
                <a:path w="6959" h="4278" extrusionOk="0">
                  <a:moveTo>
                    <a:pt x="3010" y="0"/>
                  </a:moveTo>
                  <a:cubicBezTo>
                    <a:pt x="1764" y="0"/>
                    <a:pt x="479" y="472"/>
                    <a:pt x="279" y="1492"/>
                  </a:cubicBezTo>
                  <a:cubicBezTo>
                    <a:pt x="0" y="2895"/>
                    <a:pt x="1384" y="4277"/>
                    <a:pt x="2973" y="4277"/>
                  </a:cubicBezTo>
                  <a:cubicBezTo>
                    <a:pt x="3419" y="4277"/>
                    <a:pt x="3881" y="4168"/>
                    <a:pt x="4327" y="3921"/>
                  </a:cubicBezTo>
                  <a:cubicBezTo>
                    <a:pt x="5089" y="3504"/>
                    <a:pt x="6959" y="1670"/>
                    <a:pt x="4851" y="420"/>
                  </a:cubicBezTo>
                  <a:cubicBezTo>
                    <a:pt x="4376" y="145"/>
                    <a:pt x="3699" y="0"/>
                    <a:pt x="3010" y="0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963100" y="3970725"/>
              <a:ext cx="452475" cy="167925"/>
            </a:xfrm>
            <a:custGeom>
              <a:avLst/>
              <a:gdLst/>
              <a:ahLst/>
              <a:cxnLst/>
              <a:rect l="l" t="t" r="r" b="b"/>
              <a:pathLst>
                <a:path w="18099" h="6717" extrusionOk="0">
                  <a:moveTo>
                    <a:pt x="17267" y="0"/>
                  </a:moveTo>
                  <a:cubicBezTo>
                    <a:pt x="16360" y="0"/>
                    <a:pt x="14896" y="220"/>
                    <a:pt x="14896" y="220"/>
                  </a:cubicBezTo>
                  <a:cubicBezTo>
                    <a:pt x="14763" y="110"/>
                    <a:pt x="14579" y="40"/>
                    <a:pt x="14392" y="40"/>
                  </a:cubicBezTo>
                  <a:cubicBezTo>
                    <a:pt x="14377" y="40"/>
                    <a:pt x="14363" y="41"/>
                    <a:pt x="14348" y="41"/>
                  </a:cubicBezTo>
                  <a:cubicBezTo>
                    <a:pt x="13657" y="101"/>
                    <a:pt x="10978" y="1065"/>
                    <a:pt x="9669" y="1339"/>
                  </a:cubicBezTo>
                  <a:cubicBezTo>
                    <a:pt x="9338" y="1405"/>
                    <a:pt x="9022" y="1425"/>
                    <a:pt x="8719" y="1425"/>
                  </a:cubicBezTo>
                  <a:cubicBezTo>
                    <a:pt x="8263" y="1425"/>
                    <a:pt x="7835" y="1380"/>
                    <a:pt x="7431" y="1380"/>
                  </a:cubicBezTo>
                  <a:cubicBezTo>
                    <a:pt x="7038" y="1380"/>
                    <a:pt x="6666" y="1423"/>
                    <a:pt x="6311" y="1589"/>
                  </a:cubicBezTo>
                  <a:cubicBezTo>
                    <a:pt x="5287" y="2066"/>
                    <a:pt x="4037" y="3459"/>
                    <a:pt x="4037" y="3459"/>
                  </a:cubicBezTo>
                  <a:cubicBezTo>
                    <a:pt x="3523" y="3459"/>
                    <a:pt x="2993" y="3443"/>
                    <a:pt x="2442" y="3443"/>
                  </a:cubicBezTo>
                  <a:cubicBezTo>
                    <a:pt x="2304" y="3443"/>
                    <a:pt x="2165" y="3444"/>
                    <a:pt x="2025" y="3447"/>
                  </a:cubicBezTo>
                  <a:cubicBezTo>
                    <a:pt x="132" y="3459"/>
                    <a:pt x="1" y="4625"/>
                    <a:pt x="1" y="4625"/>
                  </a:cubicBezTo>
                  <a:cubicBezTo>
                    <a:pt x="251" y="4703"/>
                    <a:pt x="577" y="4756"/>
                    <a:pt x="978" y="4756"/>
                  </a:cubicBezTo>
                  <a:cubicBezTo>
                    <a:pt x="1188" y="4756"/>
                    <a:pt x="1418" y="4741"/>
                    <a:pt x="1668" y="4709"/>
                  </a:cubicBezTo>
                  <a:cubicBezTo>
                    <a:pt x="1896" y="4682"/>
                    <a:pt x="2127" y="4670"/>
                    <a:pt x="2358" y="4670"/>
                  </a:cubicBezTo>
                  <a:cubicBezTo>
                    <a:pt x="3946" y="4670"/>
                    <a:pt x="5490" y="5233"/>
                    <a:pt x="5490" y="5233"/>
                  </a:cubicBezTo>
                  <a:cubicBezTo>
                    <a:pt x="4418" y="5697"/>
                    <a:pt x="3597" y="6102"/>
                    <a:pt x="3597" y="6102"/>
                  </a:cubicBezTo>
                  <a:cubicBezTo>
                    <a:pt x="3751" y="6126"/>
                    <a:pt x="3894" y="6161"/>
                    <a:pt x="4061" y="6233"/>
                  </a:cubicBezTo>
                  <a:cubicBezTo>
                    <a:pt x="4902" y="6575"/>
                    <a:pt x="5510" y="6716"/>
                    <a:pt x="6083" y="6716"/>
                  </a:cubicBezTo>
                  <a:cubicBezTo>
                    <a:pt x="6208" y="6716"/>
                    <a:pt x="6331" y="6710"/>
                    <a:pt x="6454" y="6697"/>
                  </a:cubicBezTo>
                  <a:lnTo>
                    <a:pt x="17051" y="4923"/>
                  </a:lnTo>
                  <a:cubicBezTo>
                    <a:pt x="17051" y="4923"/>
                    <a:pt x="17039" y="4280"/>
                    <a:pt x="16872" y="3851"/>
                  </a:cubicBezTo>
                  <a:cubicBezTo>
                    <a:pt x="16717" y="3435"/>
                    <a:pt x="16598" y="2447"/>
                    <a:pt x="16598" y="2447"/>
                  </a:cubicBezTo>
                  <a:lnTo>
                    <a:pt x="16991" y="2268"/>
                  </a:lnTo>
                  <a:cubicBezTo>
                    <a:pt x="16991" y="2268"/>
                    <a:pt x="16979" y="1792"/>
                    <a:pt x="16908" y="1339"/>
                  </a:cubicBezTo>
                  <a:cubicBezTo>
                    <a:pt x="16908" y="1339"/>
                    <a:pt x="17491" y="1137"/>
                    <a:pt x="17789" y="1053"/>
                  </a:cubicBezTo>
                  <a:cubicBezTo>
                    <a:pt x="18098" y="982"/>
                    <a:pt x="18039" y="565"/>
                    <a:pt x="17967" y="161"/>
                  </a:cubicBezTo>
                  <a:cubicBezTo>
                    <a:pt x="17949" y="42"/>
                    <a:pt x="17661" y="0"/>
                    <a:pt x="17267" y="0"/>
                  </a:cubicBez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5668250" y="4136325"/>
              <a:ext cx="144700" cy="20300"/>
            </a:xfrm>
            <a:custGeom>
              <a:avLst/>
              <a:gdLst/>
              <a:ahLst/>
              <a:cxnLst/>
              <a:rect l="l" t="t" r="r" b="b"/>
              <a:pathLst>
                <a:path w="5788" h="812" extrusionOk="0">
                  <a:moveTo>
                    <a:pt x="4899" y="0"/>
                  </a:moveTo>
                  <a:cubicBezTo>
                    <a:pt x="4566" y="0"/>
                    <a:pt x="4165" y="60"/>
                    <a:pt x="3787" y="275"/>
                  </a:cubicBezTo>
                  <a:cubicBezTo>
                    <a:pt x="3526" y="428"/>
                    <a:pt x="3284" y="487"/>
                    <a:pt x="3039" y="487"/>
                  </a:cubicBezTo>
                  <a:cubicBezTo>
                    <a:pt x="2691" y="487"/>
                    <a:pt x="2337" y="368"/>
                    <a:pt x="1918" y="228"/>
                  </a:cubicBezTo>
                  <a:cubicBezTo>
                    <a:pt x="1822" y="204"/>
                    <a:pt x="1751" y="168"/>
                    <a:pt x="1668" y="144"/>
                  </a:cubicBezTo>
                  <a:cubicBezTo>
                    <a:pt x="1452" y="72"/>
                    <a:pt x="1249" y="45"/>
                    <a:pt x="1067" y="45"/>
                  </a:cubicBezTo>
                  <a:cubicBezTo>
                    <a:pt x="494" y="45"/>
                    <a:pt x="111" y="314"/>
                    <a:pt x="84" y="323"/>
                  </a:cubicBezTo>
                  <a:cubicBezTo>
                    <a:pt x="13" y="371"/>
                    <a:pt x="1" y="466"/>
                    <a:pt x="36" y="549"/>
                  </a:cubicBezTo>
                  <a:cubicBezTo>
                    <a:pt x="66" y="593"/>
                    <a:pt x="117" y="619"/>
                    <a:pt x="169" y="619"/>
                  </a:cubicBezTo>
                  <a:cubicBezTo>
                    <a:pt x="202" y="619"/>
                    <a:pt x="235" y="608"/>
                    <a:pt x="263" y="585"/>
                  </a:cubicBezTo>
                  <a:cubicBezTo>
                    <a:pt x="272" y="585"/>
                    <a:pt x="580" y="374"/>
                    <a:pt x="1054" y="374"/>
                  </a:cubicBezTo>
                  <a:cubicBezTo>
                    <a:pt x="1207" y="374"/>
                    <a:pt x="1377" y="396"/>
                    <a:pt x="1560" y="454"/>
                  </a:cubicBezTo>
                  <a:cubicBezTo>
                    <a:pt x="1632" y="466"/>
                    <a:pt x="1727" y="502"/>
                    <a:pt x="1799" y="525"/>
                  </a:cubicBezTo>
                  <a:cubicBezTo>
                    <a:pt x="2227" y="680"/>
                    <a:pt x="2620" y="811"/>
                    <a:pt x="3013" y="811"/>
                  </a:cubicBezTo>
                  <a:cubicBezTo>
                    <a:pt x="3311" y="811"/>
                    <a:pt x="3608" y="752"/>
                    <a:pt x="3942" y="561"/>
                  </a:cubicBezTo>
                  <a:cubicBezTo>
                    <a:pt x="4258" y="377"/>
                    <a:pt x="4607" y="325"/>
                    <a:pt x="4899" y="325"/>
                  </a:cubicBezTo>
                  <a:cubicBezTo>
                    <a:pt x="5266" y="325"/>
                    <a:pt x="5542" y="406"/>
                    <a:pt x="5549" y="406"/>
                  </a:cubicBezTo>
                  <a:cubicBezTo>
                    <a:pt x="5568" y="415"/>
                    <a:pt x="5588" y="418"/>
                    <a:pt x="5607" y="418"/>
                  </a:cubicBezTo>
                  <a:cubicBezTo>
                    <a:pt x="5672" y="418"/>
                    <a:pt x="5733" y="375"/>
                    <a:pt x="5751" y="311"/>
                  </a:cubicBezTo>
                  <a:cubicBezTo>
                    <a:pt x="5787" y="216"/>
                    <a:pt x="5740" y="133"/>
                    <a:pt x="5656" y="97"/>
                  </a:cubicBezTo>
                  <a:cubicBezTo>
                    <a:pt x="5636" y="97"/>
                    <a:pt x="5322" y="0"/>
                    <a:pt x="4899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5671525" y="4075600"/>
              <a:ext cx="106300" cy="34875"/>
            </a:xfrm>
            <a:custGeom>
              <a:avLst/>
              <a:gdLst/>
              <a:ahLst/>
              <a:cxnLst/>
              <a:rect l="l" t="t" r="r" b="b"/>
              <a:pathLst>
                <a:path w="4252" h="1395" extrusionOk="0">
                  <a:moveTo>
                    <a:pt x="174" y="1"/>
                  </a:moveTo>
                  <a:cubicBezTo>
                    <a:pt x="145" y="1"/>
                    <a:pt x="114" y="9"/>
                    <a:pt x="84" y="26"/>
                  </a:cubicBezTo>
                  <a:cubicBezTo>
                    <a:pt x="13" y="73"/>
                    <a:pt x="1" y="180"/>
                    <a:pt x="48" y="252"/>
                  </a:cubicBezTo>
                  <a:cubicBezTo>
                    <a:pt x="60" y="276"/>
                    <a:pt x="525" y="966"/>
                    <a:pt x="1453" y="990"/>
                  </a:cubicBezTo>
                  <a:cubicBezTo>
                    <a:pt x="1504" y="994"/>
                    <a:pt x="1553" y="996"/>
                    <a:pt x="1603" y="996"/>
                  </a:cubicBezTo>
                  <a:cubicBezTo>
                    <a:pt x="1823" y="996"/>
                    <a:pt x="2037" y="957"/>
                    <a:pt x="2251" y="919"/>
                  </a:cubicBezTo>
                  <a:cubicBezTo>
                    <a:pt x="2486" y="874"/>
                    <a:pt x="2713" y="835"/>
                    <a:pt x="2930" y="835"/>
                  </a:cubicBezTo>
                  <a:cubicBezTo>
                    <a:pt x="3296" y="835"/>
                    <a:pt x="3635" y="947"/>
                    <a:pt x="3942" y="1335"/>
                  </a:cubicBezTo>
                  <a:cubicBezTo>
                    <a:pt x="3989" y="1383"/>
                    <a:pt x="4037" y="1395"/>
                    <a:pt x="4073" y="1395"/>
                  </a:cubicBezTo>
                  <a:cubicBezTo>
                    <a:pt x="4108" y="1395"/>
                    <a:pt x="4132" y="1383"/>
                    <a:pt x="4168" y="1347"/>
                  </a:cubicBezTo>
                  <a:cubicBezTo>
                    <a:pt x="4239" y="1311"/>
                    <a:pt x="4251" y="1204"/>
                    <a:pt x="4192" y="1133"/>
                  </a:cubicBezTo>
                  <a:cubicBezTo>
                    <a:pt x="3807" y="642"/>
                    <a:pt x="3369" y="515"/>
                    <a:pt x="2931" y="515"/>
                  </a:cubicBezTo>
                  <a:cubicBezTo>
                    <a:pt x="2678" y="515"/>
                    <a:pt x="2424" y="558"/>
                    <a:pt x="2180" y="597"/>
                  </a:cubicBezTo>
                  <a:cubicBezTo>
                    <a:pt x="1956" y="629"/>
                    <a:pt x="1742" y="670"/>
                    <a:pt x="1538" y="670"/>
                  </a:cubicBezTo>
                  <a:cubicBezTo>
                    <a:pt x="1514" y="670"/>
                    <a:pt x="1489" y="670"/>
                    <a:pt x="1465" y="668"/>
                  </a:cubicBezTo>
                  <a:cubicBezTo>
                    <a:pt x="715" y="657"/>
                    <a:pt x="322" y="97"/>
                    <a:pt x="310" y="73"/>
                  </a:cubicBezTo>
                  <a:cubicBezTo>
                    <a:pt x="280" y="27"/>
                    <a:pt x="229" y="1"/>
                    <a:pt x="174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5835250" y="4049300"/>
              <a:ext cx="128600" cy="31125"/>
            </a:xfrm>
            <a:custGeom>
              <a:avLst/>
              <a:gdLst/>
              <a:ahLst/>
              <a:cxnLst/>
              <a:rect l="l" t="t" r="r" b="b"/>
              <a:pathLst>
                <a:path w="5144" h="1245" extrusionOk="0">
                  <a:moveTo>
                    <a:pt x="3016" y="1"/>
                  </a:moveTo>
                  <a:cubicBezTo>
                    <a:pt x="2604" y="1"/>
                    <a:pt x="2226" y="118"/>
                    <a:pt x="1893" y="351"/>
                  </a:cubicBezTo>
                  <a:cubicBezTo>
                    <a:pt x="1225" y="817"/>
                    <a:pt x="801" y="923"/>
                    <a:pt x="558" y="923"/>
                  </a:cubicBezTo>
                  <a:cubicBezTo>
                    <a:pt x="372" y="923"/>
                    <a:pt x="291" y="862"/>
                    <a:pt x="286" y="851"/>
                  </a:cubicBezTo>
                  <a:cubicBezTo>
                    <a:pt x="256" y="822"/>
                    <a:pt x="214" y="807"/>
                    <a:pt x="173" y="807"/>
                  </a:cubicBezTo>
                  <a:cubicBezTo>
                    <a:pt x="131" y="807"/>
                    <a:pt x="89" y="822"/>
                    <a:pt x="60" y="851"/>
                  </a:cubicBezTo>
                  <a:cubicBezTo>
                    <a:pt x="0" y="911"/>
                    <a:pt x="0" y="1018"/>
                    <a:pt x="60" y="1078"/>
                  </a:cubicBezTo>
                  <a:cubicBezTo>
                    <a:pt x="83" y="1113"/>
                    <a:pt x="238" y="1244"/>
                    <a:pt x="548" y="1244"/>
                  </a:cubicBezTo>
                  <a:cubicBezTo>
                    <a:pt x="857" y="1244"/>
                    <a:pt x="1357" y="1113"/>
                    <a:pt x="2084" y="601"/>
                  </a:cubicBezTo>
                  <a:cubicBezTo>
                    <a:pt x="2383" y="384"/>
                    <a:pt x="2702" y="302"/>
                    <a:pt x="3014" y="302"/>
                  </a:cubicBezTo>
                  <a:cubicBezTo>
                    <a:pt x="3968" y="302"/>
                    <a:pt x="4852" y="1069"/>
                    <a:pt x="4870" y="1078"/>
                  </a:cubicBezTo>
                  <a:cubicBezTo>
                    <a:pt x="4898" y="1106"/>
                    <a:pt x="4935" y="1121"/>
                    <a:pt x="4972" y="1121"/>
                  </a:cubicBezTo>
                  <a:cubicBezTo>
                    <a:pt x="5012" y="1121"/>
                    <a:pt x="5053" y="1103"/>
                    <a:pt x="5084" y="1066"/>
                  </a:cubicBezTo>
                  <a:cubicBezTo>
                    <a:pt x="5144" y="1006"/>
                    <a:pt x="5144" y="899"/>
                    <a:pt x="5072" y="839"/>
                  </a:cubicBezTo>
                  <a:cubicBezTo>
                    <a:pt x="5060" y="828"/>
                    <a:pt x="4644" y="470"/>
                    <a:pt x="4048" y="220"/>
                  </a:cubicBezTo>
                  <a:cubicBezTo>
                    <a:pt x="3686" y="73"/>
                    <a:pt x="3341" y="1"/>
                    <a:pt x="3016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5823325" y="4042200"/>
              <a:ext cx="206900" cy="104900"/>
            </a:xfrm>
            <a:custGeom>
              <a:avLst/>
              <a:gdLst/>
              <a:ahLst/>
              <a:cxnLst/>
              <a:rect l="l" t="t" r="r" b="b"/>
              <a:pathLst>
                <a:path w="8276" h="4196" extrusionOk="0">
                  <a:moveTo>
                    <a:pt x="7024" y="1"/>
                  </a:moveTo>
                  <a:cubicBezTo>
                    <a:pt x="6515" y="1"/>
                    <a:pt x="5990" y="502"/>
                    <a:pt x="5442" y="1040"/>
                  </a:cubicBezTo>
                  <a:cubicBezTo>
                    <a:pt x="5025" y="1457"/>
                    <a:pt x="4585" y="1874"/>
                    <a:pt x="4109" y="2135"/>
                  </a:cubicBezTo>
                  <a:cubicBezTo>
                    <a:pt x="3799" y="2309"/>
                    <a:pt x="3508" y="2366"/>
                    <a:pt x="3223" y="2366"/>
                  </a:cubicBezTo>
                  <a:cubicBezTo>
                    <a:pt x="2961" y="2366"/>
                    <a:pt x="2704" y="2318"/>
                    <a:pt x="2442" y="2266"/>
                  </a:cubicBezTo>
                  <a:cubicBezTo>
                    <a:pt x="2180" y="2225"/>
                    <a:pt x="1914" y="2180"/>
                    <a:pt x="1640" y="2180"/>
                  </a:cubicBezTo>
                  <a:cubicBezTo>
                    <a:pt x="1291" y="2180"/>
                    <a:pt x="929" y="2252"/>
                    <a:pt x="549" y="2493"/>
                  </a:cubicBezTo>
                  <a:cubicBezTo>
                    <a:pt x="156" y="2743"/>
                    <a:pt x="1" y="3005"/>
                    <a:pt x="25" y="3278"/>
                  </a:cubicBezTo>
                  <a:cubicBezTo>
                    <a:pt x="84" y="3838"/>
                    <a:pt x="953" y="4148"/>
                    <a:pt x="1049" y="4171"/>
                  </a:cubicBezTo>
                  <a:cubicBezTo>
                    <a:pt x="1084" y="4195"/>
                    <a:pt x="1096" y="4195"/>
                    <a:pt x="1120" y="4195"/>
                  </a:cubicBezTo>
                  <a:cubicBezTo>
                    <a:pt x="1192" y="4195"/>
                    <a:pt x="1251" y="4148"/>
                    <a:pt x="1263" y="4052"/>
                  </a:cubicBezTo>
                  <a:cubicBezTo>
                    <a:pt x="1299" y="3969"/>
                    <a:pt x="1251" y="3874"/>
                    <a:pt x="1156" y="3850"/>
                  </a:cubicBezTo>
                  <a:cubicBezTo>
                    <a:pt x="906" y="3755"/>
                    <a:pt x="370" y="3493"/>
                    <a:pt x="346" y="3219"/>
                  </a:cubicBezTo>
                  <a:cubicBezTo>
                    <a:pt x="322" y="3040"/>
                    <a:pt x="537" y="2862"/>
                    <a:pt x="715" y="2743"/>
                  </a:cubicBezTo>
                  <a:cubicBezTo>
                    <a:pt x="1034" y="2541"/>
                    <a:pt x="1332" y="2478"/>
                    <a:pt x="1630" y="2478"/>
                  </a:cubicBezTo>
                  <a:cubicBezTo>
                    <a:pt x="1877" y="2478"/>
                    <a:pt x="2123" y="2521"/>
                    <a:pt x="2382" y="2564"/>
                  </a:cubicBezTo>
                  <a:cubicBezTo>
                    <a:pt x="2647" y="2614"/>
                    <a:pt x="2921" y="2663"/>
                    <a:pt x="3208" y="2663"/>
                  </a:cubicBezTo>
                  <a:cubicBezTo>
                    <a:pt x="3540" y="2663"/>
                    <a:pt x="3887" y="2597"/>
                    <a:pt x="4251" y="2385"/>
                  </a:cubicBezTo>
                  <a:cubicBezTo>
                    <a:pt x="4775" y="2112"/>
                    <a:pt x="5252" y="1647"/>
                    <a:pt x="5668" y="1242"/>
                  </a:cubicBezTo>
                  <a:cubicBezTo>
                    <a:pt x="6189" y="742"/>
                    <a:pt x="6636" y="298"/>
                    <a:pt x="7024" y="298"/>
                  </a:cubicBezTo>
                  <a:cubicBezTo>
                    <a:pt x="7107" y="298"/>
                    <a:pt x="7186" y="318"/>
                    <a:pt x="7264" y="361"/>
                  </a:cubicBezTo>
                  <a:cubicBezTo>
                    <a:pt x="7621" y="576"/>
                    <a:pt x="7847" y="933"/>
                    <a:pt x="7883" y="1338"/>
                  </a:cubicBezTo>
                  <a:cubicBezTo>
                    <a:pt x="7930" y="1850"/>
                    <a:pt x="7692" y="2374"/>
                    <a:pt x="7228" y="2790"/>
                  </a:cubicBezTo>
                  <a:cubicBezTo>
                    <a:pt x="6395" y="3540"/>
                    <a:pt x="5252" y="3636"/>
                    <a:pt x="5240" y="3636"/>
                  </a:cubicBezTo>
                  <a:cubicBezTo>
                    <a:pt x="5144" y="3659"/>
                    <a:pt x="5085" y="3731"/>
                    <a:pt x="5085" y="3814"/>
                  </a:cubicBezTo>
                  <a:cubicBezTo>
                    <a:pt x="5109" y="3909"/>
                    <a:pt x="5180" y="3969"/>
                    <a:pt x="5263" y="3969"/>
                  </a:cubicBezTo>
                  <a:cubicBezTo>
                    <a:pt x="5311" y="3969"/>
                    <a:pt x="6526" y="3862"/>
                    <a:pt x="7454" y="3040"/>
                  </a:cubicBezTo>
                  <a:cubicBezTo>
                    <a:pt x="8002" y="2564"/>
                    <a:pt x="8276" y="1933"/>
                    <a:pt x="8216" y="1314"/>
                  </a:cubicBezTo>
                  <a:cubicBezTo>
                    <a:pt x="8157" y="814"/>
                    <a:pt x="7871" y="361"/>
                    <a:pt x="7418" y="111"/>
                  </a:cubicBezTo>
                  <a:cubicBezTo>
                    <a:pt x="7288" y="35"/>
                    <a:pt x="7156" y="1"/>
                    <a:pt x="7024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5832275" y="4124900"/>
              <a:ext cx="155100" cy="91250"/>
            </a:xfrm>
            <a:custGeom>
              <a:avLst/>
              <a:gdLst/>
              <a:ahLst/>
              <a:cxnLst/>
              <a:rect l="l" t="t" r="r" b="b"/>
              <a:pathLst>
                <a:path w="6204" h="3650" extrusionOk="0">
                  <a:moveTo>
                    <a:pt x="3229" y="0"/>
                  </a:moveTo>
                  <a:cubicBezTo>
                    <a:pt x="1963" y="0"/>
                    <a:pt x="251" y="335"/>
                    <a:pt x="60" y="1673"/>
                  </a:cubicBezTo>
                  <a:cubicBezTo>
                    <a:pt x="0" y="2114"/>
                    <a:pt x="119" y="2506"/>
                    <a:pt x="429" y="2768"/>
                  </a:cubicBezTo>
                  <a:cubicBezTo>
                    <a:pt x="842" y="3153"/>
                    <a:pt x="1531" y="3289"/>
                    <a:pt x="2182" y="3289"/>
                  </a:cubicBezTo>
                  <a:cubicBezTo>
                    <a:pt x="2580" y="3289"/>
                    <a:pt x="2964" y="3238"/>
                    <a:pt x="3262" y="3161"/>
                  </a:cubicBezTo>
                  <a:cubicBezTo>
                    <a:pt x="3522" y="3093"/>
                    <a:pt x="3770" y="3065"/>
                    <a:pt x="4001" y="3065"/>
                  </a:cubicBezTo>
                  <a:cubicBezTo>
                    <a:pt x="5016" y="3065"/>
                    <a:pt x="5705" y="3606"/>
                    <a:pt x="5715" y="3626"/>
                  </a:cubicBezTo>
                  <a:cubicBezTo>
                    <a:pt x="5739" y="3638"/>
                    <a:pt x="5787" y="3649"/>
                    <a:pt x="5822" y="3649"/>
                  </a:cubicBezTo>
                  <a:cubicBezTo>
                    <a:pt x="5858" y="3649"/>
                    <a:pt x="5906" y="3626"/>
                    <a:pt x="5953" y="3590"/>
                  </a:cubicBezTo>
                  <a:cubicBezTo>
                    <a:pt x="5989" y="3530"/>
                    <a:pt x="5989" y="3423"/>
                    <a:pt x="5917" y="3364"/>
                  </a:cubicBezTo>
                  <a:cubicBezTo>
                    <a:pt x="5869" y="3335"/>
                    <a:pt x="5123" y="2741"/>
                    <a:pt x="4004" y="2741"/>
                  </a:cubicBezTo>
                  <a:cubicBezTo>
                    <a:pt x="3743" y="2741"/>
                    <a:pt x="3463" y="2773"/>
                    <a:pt x="3167" y="2852"/>
                  </a:cubicBezTo>
                  <a:cubicBezTo>
                    <a:pt x="2900" y="2921"/>
                    <a:pt x="2547" y="2967"/>
                    <a:pt x="2181" y="2967"/>
                  </a:cubicBezTo>
                  <a:cubicBezTo>
                    <a:pt x="1602" y="2967"/>
                    <a:pt x="989" y="2851"/>
                    <a:pt x="631" y="2530"/>
                  </a:cubicBezTo>
                  <a:cubicBezTo>
                    <a:pt x="417" y="2340"/>
                    <a:pt x="322" y="2078"/>
                    <a:pt x="369" y="1733"/>
                  </a:cubicBezTo>
                  <a:cubicBezTo>
                    <a:pt x="527" y="590"/>
                    <a:pt x="2183" y="336"/>
                    <a:pt x="3256" y="336"/>
                  </a:cubicBezTo>
                  <a:cubicBezTo>
                    <a:pt x="3480" y="336"/>
                    <a:pt x="3679" y="347"/>
                    <a:pt x="3834" y="363"/>
                  </a:cubicBezTo>
                  <a:cubicBezTo>
                    <a:pt x="4786" y="447"/>
                    <a:pt x="5906" y="1447"/>
                    <a:pt x="5917" y="1459"/>
                  </a:cubicBezTo>
                  <a:cubicBezTo>
                    <a:pt x="5944" y="1486"/>
                    <a:pt x="5981" y="1498"/>
                    <a:pt x="6018" y="1498"/>
                  </a:cubicBezTo>
                  <a:cubicBezTo>
                    <a:pt x="6064" y="1498"/>
                    <a:pt x="6111" y="1480"/>
                    <a:pt x="6144" y="1447"/>
                  </a:cubicBezTo>
                  <a:cubicBezTo>
                    <a:pt x="6203" y="1387"/>
                    <a:pt x="6191" y="1280"/>
                    <a:pt x="6132" y="1221"/>
                  </a:cubicBezTo>
                  <a:cubicBezTo>
                    <a:pt x="6084" y="1185"/>
                    <a:pt x="4917" y="137"/>
                    <a:pt x="3870" y="30"/>
                  </a:cubicBezTo>
                  <a:cubicBezTo>
                    <a:pt x="3679" y="11"/>
                    <a:pt x="3462" y="0"/>
                    <a:pt x="3229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5867975" y="4140250"/>
              <a:ext cx="181600" cy="50600"/>
            </a:xfrm>
            <a:custGeom>
              <a:avLst/>
              <a:gdLst/>
              <a:ahLst/>
              <a:cxnLst/>
              <a:rect l="l" t="t" r="r" b="b"/>
              <a:pathLst>
                <a:path w="7264" h="2024" extrusionOk="0">
                  <a:moveTo>
                    <a:pt x="2092" y="1"/>
                  </a:moveTo>
                  <a:cubicBezTo>
                    <a:pt x="1294" y="1"/>
                    <a:pt x="370" y="136"/>
                    <a:pt x="144" y="726"/>
                  </a:cubicBezTo>
                  <a:cubicBezTo>
                    <a:pt x="1" y="1107"/>
                    <a:pt x="48" y="1428"/>
                    <a:pt x="263" y="1666"/>
                  </a:cubicBezTo>
                  <a:cubicBezTo>
                    <a:pt x="489" y="1904"/>
                    <a:pt x="858" y="2023"/>
                    <a:pt x="1358" y="2023"/>
                  </a:cubicBezTo>
                  <a:cubicBezTo>
                    <a:pt x="1787" y="2023"/>
                    <a:pt x="2311" y="1940"/>
                    <a:pt x="2882" y="1738"/>
                  </a:cubicBezTo>
                  <a:cubicBezTo>
                    <a:pt x="4013" y="1381"/>
                    <a:pt x="4347" y="1119"/>
                    <a:pt x="4644" y="880"/>
                  </a:cubicBezTo>
                  <a:cubicBezTo>
                    <a:pt x="4835" y="714"/>
                    <a:pt x="5001" y="583"/>
                    <a:pt x="5418" y="452"/>
                  </a:cubicBezTo>
                  <a:cubicBezTo>
                    <a:pt x="5688" y="361"/>
                    <a:pt x="5928" y="328"/>
                    <a:pt x="6134" y="328"/>
                  </a:cubicBezTo>
                  <a:cubicBezTo>
                    <a:pt x="6656" y="328"/>
                    <a:pt x="6961" y="539"/>
                    <a:pt x="6978" y="547"/>
                  </a:cubicBezTo>
                  <a:cubicBezTo>
                    <a:pt x="7009" y="573"/>
                    <a:pt x="7044" y="585"/>
                    <a:pt x="7079" y="585"/>
                  </a:cubicBezTo>
                  <a:cubicBezTo>
                    <a:pt x="7125" y="585"/>
                    <a:pt x="7170" y="564"/>
                    <a:pt x="7204" y="523"/>
                  </a:cubicBezTo>
                  <a:cubicBezTo>
                    <a:pt x="7264" y="452"/>
                    <a:pt x="7252" y="357"/>
                    <a:pt x="7168" y="297"/>
                  </a:cubicBezTo>
                  <a:cubicBezTo>
                    <a:pt x="7151" y="280"/>
                    <a:pt x="6771" y="6"/>
                    <a:pt x="6138" y="6"/>
                  </a:cubicBezTo>
                  <a:cubicBezTo>
                    <a:pt x="5897" y="6"/>
                    <a:pt x="5619" y="46"/>
                    <a:pt x="5311" y="154"/>
                  </a:cubicBezTo>
                  <a:cubicBezTo>
                    <a:pt x="4847" y="297"/>
                    <a:pt x="4656" y="464"/>
                    <a:pt x="4454" y="630"/>
                  </a:cubicBezTo>
                  <a:cubicBezTo>
                    <a:pt x="4180" y="845"/>
                    <a:pt x="3870" y="1083"/>
                    <a:pt x="2799" y="1428"/>
                  </a:cubicBezTo>
                  <a:cubicBezTo>
                    <a:pt x="2204" y="1619"/>
                    <a:pt x="1730" y="1695"/>
                    <a:pt x="1366" y="1695"/>
                  </a:cubicBezTo>
                  <a:cubicBezTo>
                    <a:pt x="936" y="1695"/>
                    <a:pt x="660" y="1588"/>
                    <a:pt x="525" y="1440"/>
                  </a:cubicBezTo>
                  <a:cubicBezTo>
                    <a:pt x="382" y="1297"/>
                    <a:pt x="358" y="1083"/>
                    <a:pt x="465" y="833"/>
                  </a:cubicBezTo>
                  <a:cubicBezTo>
                    <a:pt x="607" y="448"/>
                    <a:pt x="1365" y="317"/>
                    <a:pt x="2142" y="317"/>
                  </a:cubicBezTo>
                  <a:cubicBezTo>
                    <a:pt x="2542" y="317"/>
                    <a:pt x="2947" y="352"/>
                    <a:pt x="3275" y="404"/>
                  </a:cubicBezTo>
                  <a:cubicBezTo>
                    <a:pt x="3282" y="405"/>
                    <a:pt x="3289" y="406"/>
                    <a:pt x="3296" y="406"/>
                  </a:cubicBezTo>
                  <a:cubicBezTo>
                    <a:pt x="3372" y="406"/>
                    <a:pt x="3443" y="349"/>
                    <a:pt x="3454" y="273"/>
                  </a:cubicBezTo>
                  <a:cubicBezTo>
                    <a:pt x="3466" y="178"/>
                    <a:pt x="3406" y="107"/>
                    <a:pt x="3323" y="95"/>
                  </a:cubicBezTo>
                  <a:cubicBezTo>
                    <a:pt x="3201" y="74"/>
                    <a:pt x="2681" y="1"/>
                    <a:pt x="2092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5856375" y="4184575"/>
              <a:ext cx="174150" cy="78600"/>
            </a:xfrm>
            <a:custGeom>
              <a:avLst/>
              <a:gdLst/>
              <a:ahLst/>
              <a:cxnLst/>
              <a:rect l="l" t="t" r="r" b="b"/>
              <a:pathLst>
                <a:path w="6966" h="3144" extrusionOk="0">
                  <a:moveTo>
                    <a:pt x="6102" y="0"/>
                  </a:moveTo>
                  <a:cubicBezTo>
                    <a:pt x="5657" y="0"/>
                    <a:pt x="5271" y="421"/>
                    <a:pt x="4989" y="727"/>
                  </a:cubicBezTo>
                  <a:lnTo>
                    <a:pt x="4751" y="965"/>
                  </a:lnTo>
                  <a:cubicBezTo>
                    <a:pt x="3144" y="2286"/>
                    <a:pt x="179" y="2810"/>
                    <a:pt x="155" y="2810"/>
                  </a:cubicBezTo>
                  <a:cubicBezTo>
                    <a:pt x="60" y="2822"/>
                    <a:pt x="0" y="2917"/>
                    <a:pt x="12" y="3001"/>
                  </a:cubicBezTo>
                  <a:cubicBezTo>
                    <a:pt x="36" y="3084"/>
                    <a:pt x="108" y="3144"/>
                    <a:pt x="179" y="3144"/>
                  </a:cubicBezTo>
                  <a:lnTo>
                    <a:pt x="191" y="3144"/>
                  </a:lnTo>
                  <a:cubicBezTo>
                    <a:pt x="310" y="3108"/>
                    <a:pt x="3275" y="2584"/>
                    <a:pt x="4942" y="1215"/>
                  </a:cubicBezTo>
                  <a:cubicBezTo>
                    <a:pt x="5013" y="1155"/>
                    <a:pt x="5108" y="1072"/>
                    <a:pt x="5215" y="953"/>
                  </a:cubicBezTo>
                  <a:cubicBezTo>
                    <a:pt x="5454" y="679"/>
                    <a:pt x="5787" y="322"/>
                    <a:pt x="6085" y="322"/>
                  </a:cubicBezTo>
                  <a:lnTo>
                    <a:pt x="6108" y="322"/>
                  </a:lnTo>
                  <a:cubicBezTo>
                    <a:pt x="6239" y="322"/>
                    <a:pt x="6358" y="405"/>
                    <a:pt x="6477" y="548"/>
                  </a:cubicBezTo>
                  <a:cubicBezTo>
                    <a:pt x="6597" y="679"/>
                    <a:pt x="6620" y="917"/>
                    <a:pt x="6537" y="1155"/>
                  </a:cubicBezTo>
                  <a:cubicBezTo>
                    <a:pt x="6466" y="1393"/>
                    <a:pt x="6073" y="2167"/>
                    <a:pt x="4537" y="2501"/>
                  </a:cubicBezTo>
                  <a:cubicBezTo>
                    <a:pt x="4465" y="2513"/>
                    <a:pt x="4406" y="2608"/>
                    <a:pt x="4418" y="2691"/>
                  </a:cubicBezTo>
                  <a:cubicBezTo>
                    <a:pt x="4439" y="2756"/>
                    <a:pt x="4511" y="2812"/>
                    <a:pt x="4596" y="2812"/>
                  </a:cubicBezTo>
                  <a:cubicBezTo>
                    <a:pt x="4604" y="2812"/>
                    <a:pt x="4612" y="2811"/>
                    <a:pt x="4620" y="2810"/>
                  </a:cubicBezTo>
                  <a:cubicBezTo>
                    <a:pt x="5763" y="2572"/>
                    <a:pt x="6597" y="1989"/>
                    <a:pt x="6847" y="1262"/>
                  </a:cubicBezTo>
                  <a:cubicBezTo>
                    <a:pt x="6966" y="905"/>
                    <a:pt x="6918" y="548"/>
                    <a:pt x="6728" y="322"/>
                  </a:cubicBezTo>
                  <a:cubicBezTo>
                    <a:pt x="6549" y="119"/>
                    <a:pt x="6347" y="0"/>
                    <a:pt x="6120" y="0"/>
                  </a:cubicBezTo>
                  <a:cubicBezTo>
                    <a:pt x="6114" y="0"/>
                    <a:pt x="6108" y="0"/>
                    <a:pt x="6102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5929300" y="4229300"/>
              <a:ext cx="114325" cy="29425"/>
            </a:xfrm>
            <a:custGeom>
              <a:avLst/>
              <a:gdLst/>
              <a:ahLst/>
              <a:cxnLst/>
              <a:rect l="l" t="t" r="r" b="b"/>
              <a:pathLst>
                <a:path w="4573" h="1177" extrusionOk="0">
                  <a:moveTo>
                    <a:pt x="4400" y="0"/>
                  </a:moveTo>
                  <a:cubicBezTo>
                    <a:pt x="4358" y="0"/>
                    <a:pt x="4317" y="15"/>
                    <a:pt x="4287" y="45"/>
                  </a:cubicBezTo>
                  <a:cubicBezTo>
                    <a:pt x="4287" y="45"/>
                    <a:pt x="3930" y="366"/>
                    <a:pt x="3144" y="664"/>
                  </a:cubicBezTo>
                  <a:cubicBezTo>
                    <a:pt x="2799" y="793"/>
                    <a:pt x="2494" y="857"/>
                    <a:pt x="2227" y="857"/>
                  </a:cubicBezTo>
                  <a:cubicBezTo>
                    <a:pt x="1904" y="857"/>
                    <a:pt x="1638" y="763"/>
                    <a:pt x="1429" y="581"/>
                  </a:cubicBezTo>
                  <a:cubicBezTo>
                    <a:pt x="1283" y="445"/>
                    <a:pt x="1106" y="397"/>
                    <a:pt x="929" y="397"/>
                  </a:cubicBezTo>
                  <a:cubicBezTo>
                    <a:pt x="518" y="397"/>
                    <a:pt x="109" y="656"/>
                    <a:pt x="84" y="664"/>
                  </a:cubicBezTo>
                  <a:cubicBezTo>
                    <a:pt x="12" y="712"/>
                    <a:pt x="1" y="819"/>
                    <a:pt x="48" y="890"/>
                  </a:cubicBezTo>
                  <a:cubicBezTo>
                    <a:pt x="71" y="936"/>
                    <a:pt x="123" y="957"/>
                    <a:pt x="180" y="957"/>
                  </a:cubicBezTo>
                  <a:cubicBezTo>
                    <a:pt x="211" y="957"/>
                    <a:pt x="244" y="951"/>
                    <a:pt x="274" y="938"/>
                  </a:cubicBezTo>
                  <a:cubicBezTo>
                    <a:pt x="274" y="938"/>
                    <a:pt x="621" y="722"/>
                    <a:pt x="932" y="722"/>
                  </a:cubicBezTo>
                  <a:cubicBezTo>
                    <a:pt x="1040" y="722"/>
                    <a:pt x="1144" y="748"/>
                    <a:pt x="1227" y="819"/>
                  </a:cubicBezTo>
                  <a:cubicBezTo>
                    <a:pt x="1489" y="1057"/>
                    <a:pt x="1834" y="1176"/>
                    <a:pt x="2239" y="1176"/>
                  </a:cubicBezTo>
                  <a:cubicBezTo>
                    <a:pt x="2548" y="1176"/>
                    <a:pt x="2894" y="1117"/>
                    <a:pt x="3263" y="962"/>
                  </a:cubicBezTo>
                  <a:cubicBezTo>
                    <a:pt x="4120" y="652"/>
                    <a:pt x="4501" y="283"/>
                    <a:pt x="4513" y="259"/>
                  </a:cubicBezTo>
                  <a:cubicBezTo>
                    <a:pt x="4573" y="200"/>
                    <a:pt x="4573" y="104"/>
                    <a:pt x="4513" y="45"/>
                  </a:cubicBezTo>
                  <a:cubicBezTo>
                    <a:pt x="4483" y="15"/>
                    <a:pt x="4442" y="0"/>
                    <a:pt x="4400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5842375" y="4250525"/>
              <a:ext cx="139050" cy="28425"/>
            </a:xfrm>
            <a:custGeom>
              <a:avLst/>
              <a:gdLst/>
              <a:ahLst/>
              <a:cxnLst/>
              <a:rect l="l" t="t" r="r" b="b"/>
              <a:pathLst>
                <a:path w="5562" h="1137" extrusionOk="0">
                  <a:moveTo>
                    <a:pt x="177" y="0"/>
                  </a:moveTo>
                  <a:cubicBezTo>
                    <a:pt x="105" y="0"/>
                    <a:pt x="35" y="54"/>
                    <a:pt x="25" y="125"/>
                  </a:cubicBezTo>
                  <a:cubicBezTo>
                    <a:pt x="1" y="220"/>
                    <a:pt x="60" y="303"/>
                    <a:pt x="144" y="327"/>
                  </a:cubicBezTo>
                  <a:cubicBezTo>
                    <a:pt x="144" y="327"/>
                    <a:pt x="1072" y="529"/>
                    <a:pt x="1620" y="887"/>
                  </a:cubicBezTo>
                  <a:cubicBezTo>
                    <a:pt x="1906" y="1065"/>
                    <a:pt x="2180" y="1137"/>
                    <a:pt x="2477" y="1137"/>
                  </a:cubicBezTo>
                  <a:cubicBezTo>
                    <a:pt x="2882" y="1137"/>
                    <a:pt x="3335" y="1006"/>
                    <a:pt x="3835" y="803"/>
                  </a:cubicBezTo>
                  <a:cubicBezTo>
                    <a:pt x="3975" y="747"/>
                    <a:pt x="4117" y="725"/>
                    <a:pt x="4254" y="725"/>
                  </a:cubicBezTo>
                  <a:cubicBezTo>
                    <a:pt x="4815" y="725"/>
                    <a:pt x="5299" y="1101"/>
                    <a:pt x="5299" y="1101"/>
                  </a:cubicBezTo>
                  <a:cubicBezTo>
                    <a:pt x="5324" y="1116"/>
                    <a:pt x="5355" y="1124"/>
                    <a:pt x="5386" y="1124"/>
                  </a:cubicBezTo>
                  <a:cubicBezTo>
                    <a:pt x="5431" y="1124"/>
                    <a:pt x="5479" y="1107"/>
                    <a:pt x="5513" y="1065"/>
                  </a:cubicBezTo>
                  <a:cubicBezTo>
                    <a:pt x="5561" y="1006"/>
                    <a:pt x="5561" y="899"/>
                    <a:pt x="5490" y="839"/>
                  </a:cubicBezTo>
                  <a:cubicBezTo>
                    <a:pt x="5461" y="820"/>
                    <a:pt x="4921" y="401"/>
                    <a:pt x="4256" y="401"/>
                  </a:cubicBezTo>
                  <a:cubicBezTo>
                    <a:pt x="4078" y="401"/>
                    <a:pt x="3892" y="430"/>
                    <a:pt x="3704" y="506"/>
                  </a:cubicBezTo>
                  <a:cubicBezTo>
                    <a:pt x="3240" y="695"/>
                    <a:pt x="2843" y="814"/>
                    <a:pt x="2488" y="814"/>
                  </a:cubicBezTo>
                  <a:cubicBezTo>
                    <a:pt x="2241" y="814"/>
                    <a:pt x="2014" y="757"/>
                    <a:pt x="1799" y="625"/>
                  </a:cubicBezTo>
                  <a:cubicBezTo>
                    <a:pt x="1203" y="232"/>
                    <a:pt x="263" y="29"/>
                    <a:pt x="215" y="6"/>
                  </a:cubicBezTo>
                  <a:cubicBezTo>
                    <a:pt x="203" y="2"/>
                    <a:pt x="190" y="0"/>
                    <a:pt x="177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5771550" y="4269875"/>
              <a:ext cx="151225" cy="37350"/>
            </a:xfrm>
            <a:custGeom>
              <a:avLst/>
              <a:gdLst/>
              <a:ahLst/>
              <a:cxnLst/>
              <a:rect l="l" t="t" r="r" b="b"/>
              <a:pathLst>
                <a:path w="6049" h="1494" extrusionOk="0">
                  <a:moveTo>
                    <a:pt x="1244" y="0"/>
                  </a:moveTo>
                  <a:cubicBezTo>
                    <a:pt x="1202" y="0"/>
                    <a:pt x="1161" y="2"/>
                    <a:pt x="1119" y="5"/>
                  </a:cubicBezTo>
                  <a:cubicBezTo>
                    <a:pt x="643" y="41"/>
                    <a:pt x="107" y="458"/>
                    <a:pt x="95" y="470"/>
                  </a:cubicBezTo>
                  <a:cubicBezTo>
                    <a:pt x="12" y="517"/>
                    <a:pt x="0" y="625"/>
                    <a:pt x="60" y="696"/>
                  </a:cubicBezTo>
                  <a:cubicBezTo>
                    <a:pt x="87" y="737"/>
                    <a:pt x="133" y="758"/>
                    <a:pt x="181" y="758"/>
                  </a:cubicBezTo>
                  <a:cubicBezTo>
                    <a:pt x="218" y="758"/>
                    <a:pt x="255" y="746"/>
                    <a:pt x="286" y="720"/>
                  </a:cubicBezTo>
                  <a:cubicBezTo>
                    <a:pt x="286" y="720"/>
                    <a:pt x="762" y="351"/>
                    <a:pt x="1131" y="327"/>
                  </a:cubicBezTo>
                  <a:cubicBezTo>
                    <a:pt x="1162" y="325"/>
                    <a:pt x="1193" y="324"/>
                    <a:pt x="1224" y="324"/>
                  </a:cubicBezTo>
                  <a:cubicBezTo>
                    <a:pt x="1832" y="324"/>
                    <a:pt x="2513" y="756"/>
                    <a:pt x="3215" y="1220"/>
                  </a:cubicBezTo>
                  <a:lnTo>
                    <a:pt x="3263" y="1244"/>
                  </a:lnTo>
                  <a:cubicBezTo>
                    <a:pt x="3560" y="1434"/>
                    <a:pt x="3941" y="1494"/>
                    <a:pt x="4346" y="1494"/>
                  </a:cubicBezTo>
                  <a:cubicBezTo>
                    <a:pt x="5096" y="1494"/>
                    <a:pt x="5822" y="1279"/>
                    <a:pt x="5906" y="1268"/>
                  </a:cubicBezTo>
                  <a:cubicBezTo>
                    <a:pt x="6001" y="1244"/>
                    <a:pt x="6049" y="1160"/>
                    <a:pt x="6013" y="1065"/>
                  </a:cubicBezTo>
                  <a:cubicBezTo>
                    <a:pt x="5994" y="989"/>
                    <a:pt x="5929" y="951"/>
                    <a:pt x="5861" y="951"/>
                  </a:cubicBezTo>
                  <a:cubicBezTo>
                    <a:pt x="5844" y="951"/>
                    <a:pt x="5827" y="953"/>
                    <a:pt x="5810" y="958"/>
                  </a:cubicBezTo>
                  <a:cubicBezTo>
                    <a:pt x="5794" y="958"/>
                    <a:pt x="5063" y="1173"/>
                    <a:pt x="4364" y="1173"/>
                  </a:cubicBezTo>
                  <a:cubicBezTo>
                    <a:pt x="4024" y="1173"/>
                    <a:pt x="3691" y="1122"/>
                    <a:pt x="3453" y="970"/>
                  </a:cubicBezTo>
                  <a:lnTo>
                    <a:pt x="3405" y="946"/>
                  </a:lnTo>
                  <a:cubicBezTo>
                    <a:pt x="2653" y="452"/>
                    <a:pt x="1933" y="0"/>
                    <a:pt x="1244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5744450" y="4207975"/>
              <a:ext cx="121775" cy="79325"/>
            </a:xfrm>
            <a:custGeom>
              <a:avLst/>
              <a:gdLst/>
              <a:ahLst/>
              <a:cxnLst/>
              <a:rect l="l" t="t" r="r" b="b"/>
              <a:pathLst>
                <a:path w="4871" h="3173" extrusionOk="0">
                  <a:moveTo>
                    <a:pt x="3384" y="1"/>
                  </a:moveTo>
                  <a:cubicBezTo>
                    <a:pt x="2778" y="1"/>
                    <a:pt x="2054" y="232"/>
                    <a:pt x="1215" y="696"/>
                  </a:cubicBezTo>
                  <a:cubicBezTo>
                    <a:pt x="501" y="1100"/>
                    <a:pt x="108" y="1338"/>
                    <a:pt x="108" y="1338"/>
                  </a:cubicBezTo>
                  <a:cubicBezTo>
                    <a:pt x="25" y="1386"/>
                    <a:pt x="1" y="1493"/>
                    <a:pt x="48" y="1565"/>
                  </a:cubicBezTo>
                  <a:cubicBezTo>
                    <a:pt x="73" y="1614"/>
                    <a:pt x="132" y="1641"/>
                    <a:pt x="189" y="1641"/>
                  </a:cubicBezTo>
                  <a:cubicBezTo>
                    <a:pt x="215" y="1641"/>
                    <a:pt x="241" y="1635"/>
                    <a:pt x="263" y="1624"/>
                  </a:cubicBezTo>
                  <a:cubicBezTo>
                    <a:pt x="263" y="1624"/>
                    <a:pt x="667" y="1374"/>
                    <a:pt x="1370" y="981"/>
                  </a:cubicBezTo>
                  <a:cubicBezTo>
                    <a:pt x="2155" y="551"/>
                    <a:pt x="2825" y="331"/>
                    <a:pt x="3371" y="331"/>
                  </a:cubicBezTo>
                  <a:cubicBezTo>
                    <a:pt x="3687" y="331"/>
                    <a:pt x="3961" y="405"/>
                    <a:pt x="4192" y="553"/>
                  </a:cubicBezTo>
                  <a:cubicBezTo>
                    <a:pt x="4430" y="719"/>
                    <a:pt x="4537" y="898"/>
                    <a:pt x="4477" y="1100"/>
                  </a:cubicBezTo>
                  <a:cubicBezTo>
                    <a:pt x="4394" y="1469"/>
                    <a:pt x="3858" y="1862"/>
                    <a:pt x="3406" y="1886"/>
                  </a:cubicBezTo>
                  <a:cubicBezTo>
                    <a:pt x="3353" y="1892"/>
                    <a:pt x="3302" y="1894"/>
                    <a:pt x="3252" y="1894"/>
                  </a:cubicBezTo>
                  <a:cubicBezTo>
                    <a:pt x="3086" y="1894"/>
                    <a:pt x="2933" y="1869"/>
                    <a:pt x="2787" y="1850"/>
                  </a:cubicBezTo>
                  <a:cubicBezTo>
                    <a:pt x="2629" y="1823"/>
                    <a:pt x="2468" y="1798"/>
                    <a:pt x="2305" y="1798"/>
                  </a:cubicBezTo>
                  <a:cubicBezTo>
                    <a:pt x="1973" y="1798"/>
                    <a:pt x="1633" y="1900"/>
                    <a:pt x="1299" y="2291"/>
                  </a:cubicBezTo>
                  <a:cubicBezTo>
                    <a:pt x="894" y="2743"/>
                    <a:pt x="370" y="2839"/>
                    <a:pt x="358" y="2839"/>
                  </a:cubicBezTo>
                  <a:cubicBezTo>
                    <a:pt x="263" y="2862"/>
                    <a:pt x="203" y="2946"/>
                    <a:pt x="227" y="3041"/>
                  </a:cubicBezTo>
                  <a:cubicBezTo>
                    <a:pt x="239" y="3113"/>
                    <a:pt x="310" y="3172"/>
                    <a:pt x="382" y="3172"/>
                  </a:cubicBezTo>
                  <a:cubicBezTo>
                    <a:pt x="382" y="3172"/>
                    <a:pt x="406" y="3172"/>
                    <a:pt x="429" y="3136"/>
                  </a:cubicBezTo>
                  <a:cubicBezTo>
                    <a:pt x="441" y="3136"/>
                    <a:pt x="1072" y="3017"/>
                    <a:pt x="1549" y="2481"/>
                  </a:cubicBezTo>
                  <a:cubicBezTo>
                    <a:pt x="1820" y="2186"/>
                    <a:pt x="2054" y="2110"/>
                    <a:pt x="2322" y="2110"/>
                  </a:cubicBezTo>
                  <a:cubicBezTo>
                    <a:pt x="2454" y="2110"/>
                    <a:pt x="2594" y="2129"/>
                    <a:pt x="2751" y="2148"/>
                  </a:cubicBezTo>
                  <a:cubicBezTo>
                    <a:pt x="2916" y="2166"/>
                    <a:pt x="3080" y="2192"/>
                    <a:pt x="3266" y="2192"/>
                  </a:cubicBezTo>
                  <a:cubicBezTo>
                    <a:pt x="3322" y="2192"/>
                    <a:pt x="3381" y="2189"/>
                    <a:pt x="3442" y="2184"/>
                  </a:cubicBezTo>
                  <a:cubicBezTo>
                    <a:pt x="3977" y="2160"/>
                    <a:pt x="4668" y="1708"/>
                    <a:pt x="4811" y="1160"/>
                  </a:cubicBezTo>
                  <a:cubicBezTo>
                    <a:pt x="4847" y="969"/>
                    <a:pt x="4870" y="577"/>
                    <a:pt x="4370" y="267"/>
                  </a:cubicBezTo>
                  <a:cubicBezTo>
                    <a:pt x="4088" y="89"/>
                    <a:pt x="3759" y="1"/>
                    <a:pt x="3384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5741475" y="4159625"/>
              <a:ext cx="100625" cy="60700"/>
            </a:xfrm>
            <a:custGeom>
              <a:avLst/>
              <a:gdLst/>
              <a:ahLst/>
              <a:cxnLst/>
              <a:rect l="l" t="t" r="r" b="b"/>
              <a:pathLst>
                <a:path w="4025" h="2428" extrusionOk="0">
                  <a:moveTo>
                    <a:pt x="1491" y="0"/>
                  </a:moveTo>
                  <a:cubicBezTo>
                    <a:pt x="982" y="0"/>
                    <a:pt x="496" y="164"/>
                    <a:pt x="239" y="629"/>
                  </a:cubicBezTo>
                  <a:cubicBezTo>
                    <a:pt x="24" y="998"/>
                    <a:pt x="1" y="1379"/>
                    <a:pt x="155" y="1713"/>
                  </a:cubicBezTo>
                  <a:cubicBezTo>
                    <a:pt x="346" y="2058"/>
                    <a:pt x="715" y="2272"/>
                    <a:pt x="1191" y="2320"/>
                  </a:cubicBezTo>
                  <a:cubicBezTo>
                    <a:pt x="2072" y="2415"/>
                    <a:pt x="2501" y="2427"/>
                    <a:pt x="2525" y="2427"/>
                  </a:cubicBezTo>
                  <a:cubicBezTo>
                    <a:pt x="2620" y="2427"/>
                    <a:pt x="2691" y="2356"/>
                    <a:pt x="2691" y="2260"/>
                  </a:cubicBezTo>
                  <a:cubicBezTo>
                    <a:pt x="2703" y="2177"/>
                    <a:pt x="2632" y="2094"/>
                    <a:pt x="2537" y="2094"/>
                  </a:cubicBezTo>
                  <a:cubicBezTo>
                    <a:pt x="2525" y="2094"/>
                    <a:pt x="2084" y="2082"/>
                    <a:pt x="1215" y="1999"/>
                  </a:cubicBezTo>
                  <a:cubicBezTo>
                    <a:pt x="846" y="1963"/>
                    <a:pt x="560" y="1796"/>
                    <a:pt x="441" y="1558"/>
                  </a:cubicBezTo>
                  <a:cubicBezTo>
                    <a:pt x="322" y="1344"/>
                    <a:pt x="358" y="1058"/>
                    <a:pt x="501" y="784"/>
                  </a:cubicBezTo>
                  <a:cubicBezTo>
                    <a:pt x="699" y="442"/>
                    <a:pt x="1074" y="316"/>
                    <a:pt x="1478" y="316"/>
                  </a:cubicBezTo>
                  <a:cubicBezTo>
                    <a:pt x="1776" y="316"/>
                    <a:pt x="2090" y="385"/>
                    <a:pt x="2358" y="486"/>
                  </a:cubicBezTo>
                  <a:cubicBezTo>
                    <a:pt x="2609" y="576"/>
                    <a:pt x="2852" y="607"/>
                    <a:pt x="3069" y="607"/>
                  </a:cubicBezTo>
                  <a:cubicBezTo>
                    <a:pt x="3544" y="607"/>
                    <a:pt x="3893" y="459"/>
                    <a:pt x="3918" y="451"/>
                  </a:cubicBezTo>
                  <a:cubicBezTo>
                    <a:pt x="4001" y="415"/>
                    <a:pt x="4025" y="332"/>
                    <a:pt x="4001" y="236"/>
                  </a:cubicBezTo>
                  <a:cubicBezTo>
                    <a:pt x="3975" y="175"/>
                    <a:pt x="3922" y="139"/>
                    <a:pt x="3858" y="139"/>
                  </a:cubicBezTo>
                  <a:cubicBezTo>
                    <a:pt x="3836" y="139"/>
                    <a:pt x="3812" y="144"/>
                    <a:pt x="3787" y="153"/>
                  </a:cubicBezTo>
                  <a:cubicBezTo>
                    <a:pt x="3779" y="153"/>
                    <a:pt x="3483" y="277"/>
                    <a:pt x="3079" y="277"/>
                  </a:cubicBezTo>
                  <a:cubicBezTo>
                    <a:pt x="2896" y="277"/>
                    <a:pt x="2689" y="251"/>
                    <a:pt x="2477" y="177"/>
                  </a:cubicBezTo>
                  <a:cubicBezTo>
                    <a:pt x="2178" y="72"/>
                    <a:pt x="1829" y="0"/>
                    <a:pt x="1491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5669825" y="4068425"/>
              <a:ext cx="52625" cy="33125"/>
            </a:xfrm>
            <a:custGeom>
              <a:avLst/>
              <a:gdLst/>
              <a:ahLst/>
              <a:cxnLst/>
              <a:rect l="l" t="t" r="r" b="b"/>
              <a:pathLst>
                <a:path w="2105" h="1325" extrusionOk="0">
                  <a:moveTo>
                    <a:pt x="1319" y="0"/>
                  </a:moveTo>
                  <a:cubicBezTo>
                    <a:pt x="1" y="0"/>
                    <a:pt x="1676" y="1325"/>
                    <a:pt x="1676" y="1325"/>
                  </a:cubicBezTo>
                  <a:cubicBezTo>
                    <a:pt x="1676" y="1325"/>
                    <a:pt x="2105" y="27"/>
                    <a:pt x="1426" y="3"/>
                  </a:cubicBezTo>
                  <a:cubicBezTo>
                    <a:pt x="1388" y="1"/>
                    <a:pt x="1352" y="0"/>
                    <a:pt x="1319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5463575" y="4009475"/>
              <a:ext cx="40600" cy="24050"/>
            </a:xfrm>
            <a:custGeom>
              <a:avLst/>
              <a:gdLst/>
              <a:ahLst/>
              <a:cxnLst/>
              <a:rect l="l" t="t" r="r" b="b"/>
              <a:pathLst>
                <a:path w="1624" h="962" extrusionOk="0">
                  <a:moveTo>
                    <a:pt x="752" y="1"/>
                  </a:moveTo>
                  <a:cubicBezTo>
                    <a:pt x="504" y="1"/>
                    <a:pt x="266" y="105"/>
                    <a:pt x="151" y="361"/>
                  </a:cubicBezTo>
                  <a:cubicBezTo>
                    <a:pt x="0" y="699"/>
                    <a:pt x="554" y="962"/>
                    <a:pt x="1012" y="962"/>
                  </a:cubicBezTo>
                  <a:cubicBezTo>
                    <a:pt x="1278" y="962"/>
                    <a:pt x="1512" y="873"/>
                    <a:pt x="1556" y="658"/>
                  </a:cubicBezTo>
                  <a:cubicBezTo>
                    <a:pt x="1623" y="299"/>
                    <a:pt x="1173" y="1"/>
                    <a:pt x="752" y="1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5436550" y="4033775"/>
              <a:ext cx="30575" cy="24100"/>
            </a:xfrm>
            <a:custGeom>
              <a:avLst/>
              <a:gdLst/>
              <a:ahLst/>
              <a:cxnLst/>
              <a:rect l="l" t="t" r="r" b="b"/>
              <a:pathLst>
                <a:path w="1223" h="964" extrusionOk="0">
                  <a:moveTo>
                    <a:pt x="569" y="0"/>
                  </a:moveTo>
                  <a:cubicBezTo>
                    <a:pt x="286" y="0"/>
                    <a:pt x="11" y="171"/>
                    <a:pt x="6" y="579"/>
                  </a:cubicBezTo>
                  <a:cubicBezTo>
                    <a:pt x="0" y="841"/>
                    <a:pt x="260" y="963"/>
                    <a:pt x="539" y="963"/>
                  </a:cubicBezTo>
                  <a:cubicBezTo>
                    <a:pt x="867" y="963"/>
                    <a:pt x="1222" y="794"/>
                    <a:pt x="1196" y="484"/>
                  </a:cubicBezTo>
                  <a:cubicBezTo>
                    <a:pt x="1172" y="186"/>
                    <a:pt x="865" y="0"/>
                    <a:pt x="569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5592275" y="4027650"/>
              <a:ext cx="39725" cy="21925"/>
            </a:xfrm>
            <a:custGeom>
              <a:avLst/>
              <a:gdLst/>
              <a:ahLst/>
              <a:cxnLst/>
              <a:rect l="l" t="t" r="r" b="b"/>
              <a:pathLst>
                <a:path w="1589" h="877" extrusionOk="0">
                  <a:moveTo>
                    <a:pt x="784" y="0"/>
                  </a:moveTo>
                  <a:cubicBezTo>
                    <a:pt x="483" y="0"/>
                    <a:pt x="186" y="112"/>
                    <a:pt x="99" y="348"/>
                  </a:cubicBezTo>
                  <a:cubicBezTo>
                    <a:pt x="1" y="612"/>
                    <a:pt x="564" y="877"/>
                    <a:pt x="1013" y="877"/>
                  </a:cubicBezTo>
                  <a:cubicBezTo>
                    <a:pt x="1272" y="877"/>
                    <a:pt x="1493" y="789"/>
                    <a:pt x="1528" y="562"/>
                  </a:cubicBezTo>
                  <a:cubicBezTo>
                    <a:pt x="1589" y="196"/>
                    <a:pt x="1183" y="0"/>
                    <a:pt x="784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5635575" y="4062550"/>
              <a:ext cx="43100" cy="33025"/>
            </a:xfrm>
            <a:custGeom>
              <a:avLst/>
              <a:gdLst/>
              <a:ahLst/>
              <a:cxnLst/>
              <a:rect l="l" t="t" r="r" b="b"/>
              <a:pathLst>
                <a:path w="1724" h="1321" extrusionOk="0">
                  <a:moveTo>
                    <a:pt x="1031" y="0"/>
                  </a:moveTo>
                  <a:cubicBezTo>
                    <a:pt x="554" y="0"/>
                    <a:pt x="1" y="370"/>
                    <a:pt x="58" y="940"/>
                  </a:cubicBezTo>
                  <a:cubicBezTo>
                    <a:pt x="73" y="1183"/>
                    <a:pt x="396" y="1321"/>
                    <a:pt x="749" y="1321"/>
                  </a:cubicBezTo>
                  <a:cubicBezTo>
                    <a:pt x="1210" y="1321"/>
                    <a:pt x="1724" y="1087"/>
                    <a:pt x="1677" y="548"/>
                  </a:cubicBezTo>
                  <a:cubicBezTo>
                    <a:pt x="1634" y="166"/>
                    <a:pt x="1350" y="0"/>
                    <a:pt x="1031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5586100" y="4099350"/>
              <a:ext cx="37550" cy="24600"/>
            </a:xfrm>
            <a:custGeom>
              <a:avLst/>
              <a:gdLst/>
              <a:ahLst/>
              <a:cxnLst/>
              <a:rect l="l" t="t" r="r" b="b"/>
              <a:pathLst>
                <a:path w="1502" h="984" extrusionOk="0">
                  <a:moveTo>
                    <a:pt x="782" y="1"/>
                  </a:moveTo>
                  <a:cubicBezTo>
                    <a:pt x="421" y="1"/>
                    <a:pt x="49" y="185"/>
                    <a:pt x="24" y="564"/>
                  </a:cubicBezTo>
                  <a:cubicBezTo>
                    <a:pt x="1" y="835"/>
                    <a:pt x="368" y="984"/>
                    <a:pt x="740" y="984"/>
                  </a:cubicBezTo>
                  <a:cubicBezTo>
                    <a:pt x="1118" y="984"/>
                    <a:pt x="1501" y="829"/>
                    <a:pt x="1477" y="492"/>
                  </a:cubicBezTo>
                  <a:cubicBezTo>
                    <a:pt x="1460" y="167"/>
                    <a:pt x="1126" y="1"/>
                    <a:pt x="782" y="1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5686500" y="4108325"/>
              <a:ext cx="44100" cy="21875"/>
            </a:xfrm>
            <a:custGeom>
              <a:avLst/>
              <a:gdLst/>
              <a:ahLst/>
              <a:cxnLst/>
              <a:rect l="l" t="t" r="r" b="b"/>
              <a:pathLst>
                <a:path w="1764" h="875" extrusionOk="0">
                  <a:moveTo>
                    <a:pt x="714" y="1"/>
                  </a:moveTo>
                  <a:cubicBezTo>
                    <a:pt x="480" y="1"/>
                    <a:pt x="270" y="71"/>
                    <a:pt x="188" y="241"/>
                  </a:cubicBezTo>
                  <a:cubicBezTo>
                    <a:pt x="1" y="606"/>
                    <a:pt x="561" y="875"/>
                    <a:pt x="1038" y="875"/>
                  </a:cubicBezTo>
                  <a:cubicBezTo>
                    <a:pt x="1292" y="875"/>
                    <a:pt x="1522" y="799"/>
                    <a:pt x="1604" y="622"/>
                  </a:cubicBezTo>
                  <a:cubicBezTo>
                    <a:pt x="1764" y="287"/>
                    <a:pt x="1188" y="1"/>
                    <a:pt x="714" y="1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5653600" y="4018425"/>
              <a:ext cx="97425" cy="48250"/>
            </a:xfrm>
            <a:custGeom>
              <a:avLst/>
              <a:gdLst/>
              <a:ahLst/>
              <a:cxnLst/>
              <a:rect l="l" t="t" r="r" b="b"/>
              <a:pathLst>
                <a:path w="3897" h="1930" extrusionOk="0">
                  <a:moveTo>
                    <a:pt x="2486" y="0"/>
                  </a:moveTo>
                  <a:cubicBezTo>
                    <a:pt x="2202" y="0"/>
                    <a:pt x="1799" y="86"/>
                    <a:pt x="1563" y="515"/>
                  </a:cubicBezTo>
                  <a:cubicBezTo>
                    <a:pt x="1346" y="335"/>
                    <a:pt x="1028" y="203"/>
                    <a:pt x="744" y="203"/>
                  </a:cubicBezTo>
                  <a:cubicBezTo>
                    <a:pt x="485" y="203"/>
                    <a:pt x="255" y="313"/>
                    <a:pt x="158" y="598"/>
                  </a:cubicBezTo>
                  <a:cubicBezTo>
                    <a:pt x="1" y="1111"/>
                    <a:pt x="563" y="1345"/>
                    <a:pt x="1076" y="1345"/>
                  </a:cubicBezTo>
                  <a:cubicBezTo>
                    <a:pt x="1456" y="1345"/>
                    <a:pt x="1810" y="1217"/>
                    <a:pt x="1825" y="979"/>
                  </a:cubicBezTo>
                  <a:cubicBezTo>
                    <a:pt x="1869" y="995"/>
                    <a:pt x="1914" y="1000"/>
                    <a:pt x="1959" y="1000"/>
                  </a:cubicBezTo>
                  <a:cubicBezTo>
                    <a:pt x="2085" y="1000"/>
                    <a:pt x="2207" y="955"/>
                    <a:pt x="2277" y="955"/>
                  </a:cubicBezTo>
                  <a:cubicBezTo>
                    <a:pt x="2277" y="976"/>
                    <a:pt x="2388" y="1929"/>
                    <a:pt x="2975" y="1929"/>
                  </a:cubicBezTo>
                  <a:cubicBezTo>
                    <a:pt x="3055" y="1929"/>
                    <a:pt x="3144" y="1912"/>
                    <a:pt x="3242" y="1872"/>
                  </a:cubicBezTo>
                  <a:cubicBezTo>
                    <a:pt x="3897" y="1586"/>
                    <a:pt x="3170" y="658"/>
                    <a:pt x="3170" y="658"/>
                  </a:cubicBezTo>
                  <a:cubicBezTo>
                    <a:pt x="3301" y="562"/>
                    <a:pt x="3361" y="467"/>
                    <a:pt x="3361" y="467"/>
                  </a:cubicBezTo>
                  <a:lnTo>
                    <a:pt x="2813" y="38"/>
                  </a:lnTo>
                  <a:cubicBezTo>
                    <a:pt x="2813" y="38"/>
                    <a:pt x="2676" y="0"/>
                    <a:pt x="2486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5380500" y="4040400"/>
              <a:ext cx="318150" cy="172400"/>
            </a:xfrm>
            <a:custGeom>
              <a:avLst/>
              <a:gdLst/>
              <a:ahLst/>
              <a:cxnLst/>
              <a:rect l="l" t="t" r="r" b="b"/>
              <a:pathLst>
                <a:path w="12726" h="6896" extrusionOk="0">
                  <a:moveTo>
                    <a:pt x="5240" y="0"/>
                  </a:moveTo>
                  <a:cubicBezTo>
                    <a:pt x="5075" y="0"/>
                    <a:pt x="4923" y="64"/>
                    <a:pt x="4831" y="219"/>
                  </a:cubicBezTo>
                  <a:cubicBezTo>
                    <a:pt x="4760" y="326"/>
                    <a:pt x="4772" y="481"/>
                    <a:pt x="4855" y="600"/>
                  </a:cubicBezTo>
                  <a:cubicBezTo>
                    <a:pt x="4706" y="431"/>
                    <a:pt x="4461" y="291"/>
                    <a:pt x="4220" y="291"/>
                  </a:cubicBezTo>
                  <a:cubicBezTo>
                    <a:pt x="4020" y="291"/>
                    <a:pt x="3824" y="388"/>
                    <a:pt x="3688" y="648"/>
                  </a:cubicBezTo>
                  <a:cubicBezTo>
                    <a:pt x="3500" y="1000"/>
                    <a:pt x="3993" y="1229"/>
                    <a:pt x="4423" y="1229"/>
                  </a:cubicBezTo>
                  <a:cubicBezTo>
                    <a:pt x="4646" y="1229"/>
                    <a:pt x="4853" y="1167"/>
                    <a:pt x="4938" y="1029"/>
                  </a:cubicBezTo>
                  <a:cubicBezTo>
                    <a:pt x="4998" y="945"/>
                    <a:pt x="4986" y="826"/>
                    <a:pt x="4927" y="707"/>
                  </a:cubicBezTo>
                  <a:lnTo>
                    <a:pt x="4927" y="707"/>
                  </a:lnTo>
                  <a:cubicBezTo>
                    <a:pt x="5060" y="867"/>
                    <a:pt x="5292" y="994"/>
                    <a:pt x="5520" y="994"/>
                  </a:cubicBezTo>
                  <a:cubicBezTo>
                    <a:pt x="5598" y="994"/>
                    <a:pt x="5675" y="979"/>
                    <a:pt x="5748" y="945"/>
                  </a:cubicBezTo>
                  <a:lnTo>
                    <a:pt x="5748" y="945"/>
                  </a:lnTo>
                  <a:cubicBezTo>
                    <a:pt x="5700" y="969"/>
                    <a:pt x="5653" y="1005"/>
                    <a:pt x="5605" y="1053"/>
                  </a:cubicBezTo>
                  <a:cubicBezTo>
                    <a:pt x="5486" y="1207"/>
                    <a:pt x="5581" y="1469"/>
                    <a:pt x="5772" y="1672"/>
                  </a:cubicBezTo>
                  <a:cubicBezTo>
                    <a:pt x="5236" y="1767"/>
                    <a:pt x="4915" y="2267"/>
                    <a:pt x="4915" y="2267"/>
                  </a:cubicBezTo>
                  <a:cubicBezTo>
                    <a:pt x="4772" y="1930"/>
                    <a:pt x="4545" y="1629"/>
                    <a:pt x="4189" y="1629"/>
                  </a:cubicBezTo>
                  <a:cubicBezTo>
                    <a:pt x="4041" y="1629"/>
                    <a:pt x="3872" y="1681"/>
                    <a:pt x="3676" y="1803"/>
                  </a:cubicBezTo>
                  <a:cubicBezTo>
                    <a:pt x="3676" y="1803"/>
                    <a:pt x="3378" y="1446"/>
                    <a:pt x="2946" y="1446"/>
                  </a:cubicBezTo>
                  <a:cubicBezTo>
                    <a:pt x="2861" y="1446"/>
                    <a:pt x="2771" y="1460"/>
                    <a:pt x="2676" y="1493"/>
                  </a:cubicBezTo>
                  <a:cubicBezTo>
                    <a:pt x="2117" y="1707"/>
                    <a:pt x="2212" y="2398"/>
                    <a:pt x="2212" y="2398"/>
                  </a:cubicBezTo>
                  <a:cubicBezTo>
                    <a:pt x="2198" y="2397"/>
                    <a:pt x="2185" y="2397"/>
                    <a:pt x="2172" y="2397"/>
                  </a:cubicBezTo>
                  <a:cubicBezTo>
                    <a:pt x="1546" y="2397"/>
                    <a:pt x="1295" y="3208"/>
                    <a:pt x="1295" y="3208"/>
                  </a:cubicBezTo>
                  <a:cubicBezTo>
                    <a:pt x="1179" y="3131"/>
                    <a:pt x="1026" y="3095"/>
                    <a:pt x="867" y="3095"/>
                  </a:cubicBezTo>
                  <a:cubicBezTo>
                    <a:pt x="456" y="3095"/>
                    <a:pt x="1" y="3338"/>
                    <a:pt x="9" y="3767"/>
                  </a:cubicBezTo>
                  <a:cubicBezTo>
                    <a:pt x="20" y="4008"/>
                    <a:pt x="315" y="4126"/>
                    <a:pt x="641" y="4126"/>
                  </a:cubicBezTo>
                  <a:cubicBezTo>
                    <a:pt x="1071" y="4126"/>
                    <a:pt x="1552" y="3922"/>
                    <a:pt x="1498" y="3529"/>
                  </a:cubicBezTo>
                  <a:cubicBezTo>
                    <a:pt x="1486" y="3386"/>
                    <a:pt x="1414" y="3279"/>
                    <a:pt x="1295" y="3208"/>
                  </a:cubicBezTo>
                  <a:lnTo>
                    <a:pt x="1295" y="3208"/>
                  </a:lnTo>
                  <a:lnTo>
                    <a:pt x="2676" y="3362"/>
                  </a:lnTo>
                  <a:cubicBezTo>
                    <a:pt x="2474" y="4053"/>
                    <a:pt x="3426" y="4232"/>
                    <a:pt x="3426" y="4232"/>
                  </a:cubicBezTo>
                  <a:cubicBezTo>
                    <a:pt x="3248" y="4243"/>
                    <a:pt x="3045" y="4351"/>
                    <a:pt x="2903" y="4589"/>
                  </a:cubicBezTo>
                  <a:cubicBezTo>
                    <a:pt x="2426" y="5363"/>
                    <a:pt x="3665" y="5386"/>
                    <a:pt x="4034" y="5386"/>
                  </a:cubicBezTo>
                  <a:cubicBezTo>
                    <a:pt x="4046" y="5386"/>
                    <a:pt x="4093" y="5410"/>
                    <a:pt x="4176" y="5410"/>
                  </a:cubicBezTo>
                  <a:cubicBezTo>
                    <a:pt x="4321" y="5737"/>
                    <a:pt x="4800" y="6011"/>
                    <a:pt x="5237" y="6011"/>
                  </a:cubicBezTo>
                  <a:cubicBezTo>
                    <a:pt x="5483" y="6011"/>
                    <a:pt x="5717" y="5923"/>
                    <a:pt x="5867" y="5708"/>
                  </a:cubicBezTo>
                  <a:cubicBezTo>
                    <a:pt x="5867" y="5708"/>
                    <a:pt x="6094" y="5894"/>
                    <a:pt x="6434" y="5894"/>
                  </a:cubicBezTo>
                  <a:cubicBezTo>
                    <a:pt x="6541" y="5894"/>
                    <a:pt x="6659" y="5875"/>
                    <a:pt x="6784" y="5827"/>
                  </a:cubicBezTo>
                  <a:cubicBezTo>
                    <a:pt x="6784" y="5827"/>
                    <a:pt x="6843" y="5827"/>
                    <a:pt x="6939" y="5839"/>
                  </a:cubicBezTo>
                  <a:cubicBezTo>
                    <a:pt x="7089" y="5982"/>
                    <a:pt x="7322" y="6048"/>
                    <a:pt x="7563" y="6048"/>
                  </a:cubicBezTo>
                  <a:cubicBezTo>
                    <a:pt x="7742" y="6048"/>
                    <a:pt x="7925" y="6012"/>
                    <a:pt x="8082" y="5946"/>
                  </a:cubicBezTo>
                  <a:cubicBezTo>
                    <a:pt x="8082" y="5946"/>
                    <a:pt x="8133" y="6431"/>
                    <a:pt x="8630" y="6431"/>
                  </a:cubicBezTo>
                  <a:cubicBezTo>
                    <a:pt x="8667" y="6431"/>
                    <a:pt x="8706" y="6428"/>
                    <a:pt x="8748" y="6422"/>
                  </a:cubicBezTo>
                  <a:lnTo>
                    <a:pt x="8748" y="6422"/>
                  </a:lnTo>
                  <a:cubicBezTo>
                    <a:pt x="8741" y="6699"/>
                    <a:pt x="9079" y="6896"/>
                    <a:pt x="9417" y="6896"/>
                  </a:cubicBezTo>
                  <a:cubicBezTo>
                    <a:pt x="9603" y="6896"/>
                    <a:pt x="9788" y="6836"/>
                    <a:pt x="9915" y="6696"/>
                  </a:cubicBezTo>
                  <a:cubicBezTo>
                    <a:pt x="9939" y="6672"/>
                    <a:pt x="9951" y="6637"/>
                    <a:pt x="9975" y="6613"/>
                  </a:cubicBezTo>
                  <a:cubicBezTo>
                    <a:pt x="10260" y="6641"/>
                    <a:pt x="10544" y="6656"/>
                    <a:pt x="10813" y="6656"/>
                  </a:cubicBezTo>
                  <a:cubicBezTo>
                    <a:pt x="11688" y="6656"/>
                    <a:pt x="12402" y="6498"/>
                    <a:pt x="12475" y="6125"/>
                  </a:cubicBezTo>
                  <a:cubicBezTo>
                    <a:pt x="12725" y="4886"/>
                    <a:pt x="11225" y="4886"/>
                    <a:pt x="11213" y="4886"/>
                  </a:cubicBezTo>
                  <a:cubicBezTo>
                    <a:pt x="11344" y="4696"/>
                    <a:pt x="11404" y="4410"/>
                    <a:pt x="11154" y="4065"/>
                  </a:cubicBezTo>
                  <a:lnTo>
                    <a:pt x="11154" y="4065"/>
                  </a:lnTo>
                  <a:cubicBezTo>
                    <a:pt x="11174" y="4066"/>
                    <a:pt x="11195" y="4067"/>
                    <a:pt x="11216" y="4067"/>
                  </a:cubicBezTo>
                  <a:cubicBezTo>
                    <a:pt x="11485" y="4067"/>
                    <a:pt x="11702" y="3919"/>
                    <a:pt x="11713" y="3565"/>
                  </a:cubicBezTo>
                  <a:cubicBezTo>
                    <a:pt x="11719" y="3147"/>
                    <a:pt x="11422" y="2965"/>
                    <a:pt x="11107" y="2965"/>
                  </a:cubicBezTo>
                  <a:cubicBezTo>
                    <a:pt x="10758" y="2965"/>
                    <a:pt x="10386" y="3189"/>
                    <a:pt x="10380" y="3565"/>
                  </a:cubicBezTo>
                  <a:cubicBezTo>
                    <a:pt x="10380" y="3632"/>
                    <a:pt x="10405" y="3699"/>
                    <a:pt x="10451" y="3761"/>
                  </a:cubicBezTo>
                  <a:lnTo>
                    <a:pt x="10451" y="3761"/>
                  </a:lnTo>
                  <a:cubicBezTo>
                    <a:pt x="10068" y="3458"/>
                    <a:pt x="9149" y="2835"/>
                    <a:pt x="8076" y="2835"/>
                  </a:cubicBezTo>
                  <a:cubicBezTo>
                    <a:pt x="7842" y="2835"/>
                    <a:pt x="7600" y="2864"/>
                    <a:pt x="7355" y="2934"/>
                  </a:cubicBezTo>
                  <a:cubicBezTo>
                    <a:pt x="7355" y="2934"/>
                    <a:pt x="7832" y="2612"/>
                    <a:pt x="7725" y="1981"/>
                  </a:cubicBezTo>
                  <a:lnTo>
                    <a:pt x="7725" y="1981"/>
                  </a:lnTo>
                  <a:cubicBezTo>
                    <a:pt x="7803" y="1999"/>
                    <a:pt x="7875" y="2007"/>
                    <a:pt x="7942" y="2007"/>
                  </a:cubicBezTo>
                  <a:cubicBezTo>
                    <a:pt x="8324" y="2007"/>
                    <a:pt x="8511" y="1739"/>
                    <a:pt x="8379" y="1445"/>
                  </a:cubicBezTo>
                  <a:lnTo>
                    <a:pt x="8379" y="1445"/>
                  </a:lnTo>
                  <a:cubicBezTo>
                    <a:pt x="8380" y="1446"/>
                    <a:pt x="8650" y="1697"/>
                    <a:pt x="9158" y="1697"/>
                  </a:cubicBezTo>
                  <a:cubicBezTo>
                    <a:pt x="9224" y="1697"/>
                    <a:pt x="9294" y="1693"/>
                    <a:pt x="9368" y="1684"/>
                  </a:cubicBezTo>
                  <a:cubicBezTo>
                    <a:pt x="10213" y="1588"/>
                    <a:pt x="10046" y="957"/>
                    <a:pt x="9260" y="660"/>
                  </a:cubicBezTo>
                  <a:cubicBezTo>
                    <a:pt x="9132" y="610"/>
                    <a:pt x="9015" y="590"/>
                    <a:pt x="8907" y="590"/>
                  </a:cubicBezTo>
                  <a:cubicBezTo>
                    <a:pt x="8367" y="590"/>
                    <a:pt x="8094" y="1112"/>
                    <a:pt x="8094" y="1112"/>
                  </a:cubicBezTo>
                  <a:lnTo>
                    <a:pt x="8070" y="1088"/>
                  </a:lnTo>
                  <a:cubicBezTo>
                    <a:pt x="8022" y="1064"/>
                    <a:pt x="7998" y="1029"/>
                    <a:pt x="7939" y="1017"/>
                  </a:cubicBezTo>
                  <a:cubicBezTo>
                    <a:pt x="7832" y="957"/>
                    <a:pt x="7725" y="933"/>
                    <a:pt x="7641" y="910"/>
                  </a:cubicBezTo>
                  <a:cubicBezTo>
                    <a:pt x="7641" y="910"/>
                    <a:pt x="7700" y="136"/>
                    <a:pt x="7014" y="136"/>
                  </a:cubicBezTo>
                  <a:cubicBezTo>
                    <a:pt x="7009" y="136"/>
                    <a:pt x="7004" y="136"/>
                    <a:pt x="6998" y="136"/>
                  </a:cubicBezTo>
                  <a:cubicBezTo>
                    <a:pt x="6296" y="160"/>
                    <a:pt x="6415" y="1017"/>
                    <a:pt x="6415" y="1017"/>
                  </a:cubicBezTo>
                  <a:cubicBezTo>
                    <a:pt x="6274" y="950"/>
                    <a:pt x="6120" y="911"/>
                    <a:pt x="5980" y="911"/>
                  </a:cubicBezTo>
                  <a:cubicBezTo>
                    <a:pt x="5895" y="911"/>
                    <a:pt x="5816" y="926"/>
                    <a:pt x="5748" y="957"/>
                  </a:cubicBezTo>
                  <a:cubicBezTo>
                    <a:pt x="5808" y="922"/>
                    <a:pt x="5855" y="898"/>
                    <a:pt x="5903" y="838"/>
                  </a:cubicBezTo>
                  <a:cubicBezTo>
                    <a:pt x="6243" y="480"/>
                    <a:pt x="5694" y="0"/>
                    <a:pt x="5240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4802975" y="3711600"/>
              <a:ext cx="1380850" cy="1001050"/>
            </a:xfrm>
            <a:custGeom>
              <a:avLst/>
              <a:gdLst/>
              <a:ahLst/>
              <a:cxnLst/>
              <a:rect l="l" t="t" r="r" b="b"/>
              <a:pathLst>
                <a:path w="55234" h="40042" extrusionOk="0">
                  <a:moveTo>
                    <a:pt x="25956" y="346"/>
                  </a:moveTo>
                  <a:cubicBezTo>
                    <a:pt x="46673" y="358"/>
                    <a:pt x="53543" y="9513"/>
                    <a:pt x="54317" y="12716"/>
                  </a:cubicBezTo>
                  <a:cubicBezTo>
                    <a:pt x="54698" y="14347"/>
                    <a:pt x="55233" y="20455"/>
                    <a:pt x="45625" y="30242"/>
                  </a:cubicBezTo>
                  <a:cubicBezTo>
                    <a:pt x="41994" y="33945"/>
                    <a:pt x="36600" y="36291"/>
                    <a:pt x="30468" y="36826"/>
                  </a:cubicBezTo>
                  <a:cubicBezTo>
                    <a:pt x="29538" y="36908"/>
                    <a:pt x="28604" y="36949"/>
                    <a:pt x="27674" y="36949"/>
                  </a:cubicBezTo>
                  <a:cubicBezTo>
                    <a:pt x="23068" y="36949"/>
                    <a:pt x="18544" y="35960"/>
                    <a:pt x="14919" y="34147"/>
                  </a:cubicBezTo>
                  <a:cubicBezTo>
                    <a:pt x="6573" y="29933"/>
                    <a:pt x="0" y="18288"/>
                    <a:pt x="703" y="12073"/>
                  </a:cubicBezTo>
                  <a:cubicBezTo>
                    <a:pt x="858" y="10752"/>
                    <a:pt x="2441" y="7847"/>
                    <a:pt x="6251" y="5287"/>
                  </a:cubicBezTo>
                  <a:cubicBezTo>
                    <a:pt x="12299" y="1203"/>
                    <a:pt x="20289" y="346"/>
                    <a:pt x="25932" y="346"/>
                  </a:cubicBezTo>
                  <a:close/>
                  <a:moveTo>
                    <a:pt x="16764" y="35302"/>
                  </a:moveTo>
                  <a:lnTo>
                    <a:pt x="16764" y="35302"/>
                  </a:lnTo>
                  <a:cubicBezTo>
                    <a:pt x="20003" y="36564"/>
                    <a:pt x="23801" y="37267"/>
                    <a:pt x="27670" y="37267"/>
                  </a:cubicBezTo>
                  <a:cubicBezTo>
                    <a:pt x="31016" y="37267"/>
                    <a:pt x="34409" y="36743"/>
                    <a:pt x="37553" y="35636"/>
                  </a:cubicBezTo>
                  <a:lnTo>
                    <a:pt x="37553" y="35636"/>
                  </a:lnTo>
                  <a:cubicBezTo>
                    <a:pt x="36660" y="36731"/>
                    <a:pt x="33659" y="39696"/>
                    <a:pt x="26575" y="39708"/>
                  </a:cubicBezTo>
                  <a:lnTo>
                    <a:pt x="26539" y="39708"/>
                  </a:lnTo>
                  <a:cubicBezTo>
                    <a:pt x="24265" y="39708"/>
                    <a:pt x="21039" y="39291"/>
                    <a:pt x="18562" y="37326"/>
                  </a:cubicBezTo>
                  <a:cubicBezTo>
                    <a:pt x="17586" y="36541"/>
                    <a:pt x="17026" y="35767"/>
                    <a:pt x="16764" y="35302"/>
                  </a:cubicBezTo>
                  <a:close/>
                  <a:moveTo>
                    <a:pt x="25896" y="0"/>
                  </a:moveTo>
                  <a:cubicBezTo>
                    <a:pt x="15597" y="0"/>
                    <a:pt x="9418" y="2715"/>
                    <a:pt x="6049" y="5001"/>
                  </a:cubicBezTo>
                  <a:cubicBezTo>
                    <a:pt x="2143" y="7632"/>
                    <a:pt x="512" y="10645"/>
                    <a:pt x="357" y="12026"/>
                  </a:cubicBezTo>
                  <a:cubicBezTo>
                    <a:pt x="12" y="15133"/>
                    <a:pt x="1405" y="19598"/>
                    <a:pt x="4084" y="23980"/>
                  </a:cubicBezTo>
                  <a:cubicBezTo>
                    <a:pt x="6942" y="28635"/>
                    <a:pt x="10823" y="32445"/>
                    <a:pt x="14752" y="34421"/>
                  </a:cubicBezTo>
                  <a:cubicBezTo>
                    <a:pt x="15240" y="34659"/>
                    <a:pt x="15728" y="34898"/>
                    <a:pt x="16252" y="35112"/>
                  </a:cubicBezTo>
                  <a:cubicBezTo>
                    <a:pt x="16371" y="35374"/>
                    <a:pt x="16955" y="36469"/>
                    <a:pt x="18312" y="37565"/>
                  </a:cubicBezTo>
                  <a:cubicBezTo>
                    <a:pt x="20848" y="39601"/>
                    <a:pt x="24170" y="40041"/>
                    <a:pt x="26504" y="40041"/>
                  </a:cubicBezTo>
                  <a:lnTo>
                    <a:pt x="26539" y="40041"/>
                  </a:lnTo>
                  <a:cubicBezTo>
                    <a:pt x="29087" y="40041"/>
                    <a:pt x="32742" y="39624"/>
                    <a:pt x="35659" y="37719"/>
                  </a:cubicBezTo>
                  <a:cubicBezTo>
                    <a:pt x="37243" y="36683"/>
                    <a:pt x="37922" y="35660"/>
                    <a:pt x="38053" y="35433"/>
                  </a:cubicBezTo>
                  <a:cubicBezTo>
                    <a:pt x="40958" y="34326"/>
                    <a:pt x="43637" y="32695"/>
                    <a:pt x="45816" y="30468"/>
                  </a:cubicBezTo>
                  <a:cubicBezTo>
                    <a:pt x="49471" y="26742"/>
                    <a:pt x="52066" y="23146"/>
                    <a:pt x="53507" y="19741"/>
                  </a:cubicBezTo>
                  <a:cubicBezTo>
                    <a:pt x="54686" y="17062"/>
                    <a:pt x="55067" y="14526"/>
                    <a:pt x="54614" y="12621"/>
                  </a:cubicBezTo>
                  <a:cubicBezTo>
                    <a:pt x="54376" y="11645"/>
                    <a:pt x="53686" y="10406"/>
                    <a:pt x="52721" y="9228"/>
                  </a:cubicBezTo>
                  <a:cubicBezTo>
                    <a:pt x="51459" y="7692"/>
                    <a:pt x="49804" y="6287"/>
                    <a:pt x="47792" y="5049"/>
                  </a:cubicBezTo>
                  <a:cubicBezTo>
                    <a:pt x="42410" y="1739"/>
                    <a:pt x="34862" y="0"/>
                    <a:pt x="2593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4912800" y="3758000"/>
              <a:ext cx="286075" cy="136075"/>
            </a:xfrm>
            <a:custGeom>
              <a:avLst/>
              <a:gdLst/>
              <a:ahLst/>
              <a:cxnLst/>
              <a:rect l="l" t="t" r="r" b="b"/>
              <a:pathLst>
                <a:path w="11443" h="5443" extrusionOk="0">
                  <a:moveTo>
                    <a:pt x="11262" y="0"/>
                  </a:moveTo>
                  <a:cubicBezTo>
                    <a:pt x="11254" y="0"/>
                    <a:pt x="11247" y="1"/>
                    <a:pt x="11240" y="2"/>
                  </a:cubicBezTo>
                  <a:cubicBezTo>
                    <a:pt x="5311" y="1014"/>
                    <a:pt x="120" y="5110"/>
                    <a:pt x="72" y="5157"/>
                  </a:cubicBezTo>
                  <a:cubicBezTo>
                    <a:pt x="1" y="5217"/>
                    <a:pt x="1" y="5324"/>
                    <a:pt x="48" y="5383"/>
                  </a:cubicBezTo>
                  <a:cubicBezTo>
                    <a:pt x="96" y="5407"/>
                    <a:pt x="132" y="5443"/>
                    <a:pt x="179" y="5443"/>
                  </a:cubicBezTo>
                  <a:cubicBezTo>
                    <a:pt x="215" y="5443"/>
                    <a:pt x="251" y="5419"/>
                    <a:pt x="286" y="5407"/>
                  </a:cubicBezTo>
                  <a:cubicBezTo>
                    <a:pt x="322" y="5360"/>
                    <a:pt x="5466" y="1335"/>
                    <a:pt x="11300" y="335"/>
                  </a:cubicBezTo>
                  <a:cubicBezTo>
                    <a:pt x="11383" y="311"/>
                    <a:pt x="11443" y="228"/>
                    <a:pt x="11431" y="145"/>
                  </a:cubicBezTo>
                  <a:cubicBezTo>
                    <a:pt x="11420" y="58"/>
                    <a:pt x="11339" y="0"/>
                    <a:pt x="112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5278625" y="3732950"/>
              <a:ext cx="519125" cy="53075"/>
            </a:xfrm>
            <a:custGeom>
              <a:avLst/>
              <a:gdLst/>
              <a:ahLst/>
              <a:cxnLst/>
              <a:rect l="l" t="t" r="r" b="b"/>
              <a:pathLst>
                <a:path w="20765" h="2123" extrusionOk="0">
                  <a:moveTo>
                    <a:pt x="7593" y="1"/>
                  </a:moveTo>
                  <a:cubicBezTo>
                    <a:pt x="3460" y="1"/>
                    <a:pt x="214" y="343"/>
                    <a:pt x="143" y="349"/>
                  </a:cubicBezTo>
                  <a:cubicBezTo>
                    <a:pt x="60" y="373"/>
                    <a:pt x="0" y="444"/>
                    <a:pt x="0" y="528"/>
                  </a:cubicBezTo>
                  <a:cubicBezTo>
                    <a:pt x="24" y="623"/>
                    <a:pt x="108" y="682"/>
                    <a:pt x="191" y="682"/>
                  </a:cubicBezTo>
                  <a:cubicBezTo>
                    <a:pt x="256" y="676"/>
                    <a:pt x="3533" y="325"/>
                    <a:pt x="7686" y="325"/>
                  </a:cubicBezTo>
                  <a:cubicBezTo>
                    <a:pt x="11873" y="325"/>
                    <a:pt x="16952" y="682"/>
                    <a:pt x="20527" y="2111"/>
                  </a:cubicBezTo>
                  <a:cubicBezTo>
                    <a:pt x="20539" y="2123"/>
                    <a:pt x="20563" y="2123"/>
                    <a:pt x="20586" y="2123"/>
                  </a:cubicBezTo>
                  <a:cubicBezTo>
                    <a:pt x="20646" y="2123"/>
                    <a:pt x="20705" y="2075"/>
                    <a:pt x="20729" y="2016"/>
                  </a:cubicBezTo>
                  <a:cubicBezTo>
                    <a:pt x="20765" y="1932"/>
                    <a:pt x="20729" y="1837"/>
                    <a:pt x="20646" y="1813"/>
                  </a:cubicBezTo>
                  <a:cubicBezTo>
                    <a:pt x="17005" y="361"/>
                    <a:pt x="11832" y="1"/>
                    <a:pt x="75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5870650" y="3800975"/>
              <a:ext cx="280425" cy="269325"/>
            </a:xfrm>
            <a:custGeom>
              <a:avLst/>
              <a:gdLst/>
              <a:ahLst/>
              <a:cxnLst/>
              <a:rect l="l" t="t" r="r" b="b"/>
              <a:pathLst>
                <a:path w="11217" h="10773" extrusionOk="0">
                  <a:moveTo>
                    <a:pt x="167" y="1"/>
                  </a:moveTo>
                  <a:cubicBezTo>
                    <a:pt x="103" y="1"/>
                    <a:pt x="43" y="32"/>
                    <a:pt x="25" y="104"/>
                  </a:cubicBezTo>
                  <a:cubicBezTo>
                    <a:pt x="1" y="176"/>
                    <a:pt x="37" y="271"/>
                    <a:pt x="120" y="307"/>
                  </a:cubicBezTo>
                  <a:cubicBezTo>
                    <a:pt x="215" y="354"/>
                    <a:pt x="11110" y="4867"/>
                    <a:pt x="10729" y="10594"/>
                  </a:cubicBezTo>
                  <a:cubicBezTo>
                    <a:pt x="10729" y="10689"/>
                    <a:pt x="10788" y="10761"/>
                    <a:pt x="10871" y="10772"/>
                  </a:cubicBezTo>
                  <a:lnTo>
                    <a:pt x="10883" y="10772"/>
                  </a:lnTo>
                  <a:cubicBezTo>
                    <a:pt x="10979" y="10772"/>
                    <a:pt x="11038" y="10713"/>
                    <a:pt x="11050" y="10630"/>
                  </a:cubicBezTo>
                  <a:cubicBezTo>
                    <a:pt x="11217" y="8141"/>
                    <a:pt x="9395" y="5522"/>
                    <a:pt x="5764" y="3033"/>
                  </a:cubicBezTo>
                  <a:cubicBezTo>
                    <a:pt x="3061" y="1176"/>
                    <a:pt x="263" y="33"/>
                    <a:pt x="227" y="9"/>
                  </a:cubicBezTo>
                  <a:cubicBezTo>
                    <a:pt x="208" y="4"/>
                    <a:pt x="187" y="1"/>
                    <a:pt x="16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832150" y="3798675"/>
              <a:ext cx="1315650" cy="589825"/>
            </a:xfrm>
            <a:custGeom>
              <a:avLst/>
              <a:gdLst/>
              <a:ahLst/>
              <a:cxnLst/>
              <a:rect l="l" t="t" r="r" b="b"/>
              <a:pathLst>
                <a:path w="52626" h="23593" extrusionOk="0">
                  <a:moveTo>
                    <a:pt x="26516" y="311"/>
                  </a:moveTo>
                  <a:cubicBezTo>
                    <a:pt x="27247" y="311"/>
                    <a:pt x="28123" y="418"/>
                    <a:pt x="29170" y="685"/>
                  </a:cubicBezTo>
                  <a:cubicBezTo>
                    <a:pt x="32278" y="1470"/>
                    <a:pt x="33421" y="3352"/>
                    <a:pt x="33421" y="3363"/>
                  </a:cubicBezTo>
                  <a:lnTo>
                    <a:pt x="33469" y="3411"/>
                  </a:lnTo>
                  <a:cubicBezTo>
                    <a:pt x="33457" y="3542"/>
                    <a:pt x="33445" y="3673"/>
                    <a:pt x="33445" y="3816"/>
                  </a:cubicBezTo>
                  <a:cubicBezTo>
                    <a:pt x="33421" y="4185"/>
                    <a:pt x="33480" y="4554"/>
                    <a:pt x="33588" y="4899"/>
                  </a:cubicBezTo>
                  <a:cubicBezTo>
                    <a:pt x="33445" y="5971"/>
                    <a:pt x="32909" y="6745"/>
                    <a:pt x="32016" y="7185"/>
                  </a:cubicBezTo>
                  <a:cubicBezTo>
                    <a:pt x="31367" y="7508"/>
                    <a:pt x="30593" y="7633"/>
                    <a:pt x="29800" y="7633"/>
                  </a:cubicBezTo>
                  <a:cubicBezTo>
                    <a:pt x="28133" y="7633"/>
                    <a:pt x="26386" y="7078"/>
                    <a:pt x="25563" y="6626"/>
                  </a:cubicBezTo>
                  <a:cubicBezTo>
                    <a:pt x="24098" y="5804"/>
                    <a:pt x="23122" y="4602"/>
                    <a:pt x="22908" y="3340"/>
                  </a:cubicBezTo>
                  <a:cubicBezTo>
                    <a:pt x="22765" y="2625"/>
                    <a:pt x="22920" y="1935"/>
                    <a:pt x="23301" y="1494"/>
                  </a:cubicBezTo>
                  <a:cubicBezTo>
                    <a:pt x="23744" y="991"/>
                    <a:pt x="24670" y="311"/>
                    <a:pt x="26516" y="311"/>
                  </a:cubicBezTo>
                  <a:close/>
                  <a:moveTo>
                    <a:pt x="33778" y="5459"/>
                  </a:moveTo>
                  <a:cubicBezTo>
                    <a:pt x="33826" y="5566"/>
                    <a:pt x="33885" y="5685"/>
                    <a:pt x="33945" y="5792"/>
                  </a:cubicBezTo>
                  <a:cubicBezTo>
                    <a:pt x="33933" y="5911"/>
                    <a:pt x="33850" y="6292"/>
                    <a:pt x="33611" y="6781"/>
                  </a:cubicBezTo>
                  <a:cubicBezTo>
                    <a:pt x="33361" y="7304"/>
                    <a:pt x="32838" y="8055"/>
                    <a:pt x="31885" y="8614"/>
                  </a:cubicBezTo>
                  <a:cubicBezTo>
                    <a:pt x="31766" y="8590"/>
                    <a:pt x="31635" y="8543"/>
                    <a:pt x="31504" y="8531"/>
                  </a:cubicBezTo>
                  <a:cubicBezTo>
                    <a:pt x="31305" y="8502"/>
                    <a:pt x="31119" y="8490"/>
                    <a:pt x="30940" y="8490"/>
                  </a:cubicBezTo>
                  <a:cubicBezTo>
                    <a:pt x="30679" y="8490"/>
                    <a:pt x="30434" y="8514"/>
                    <a:pt x="30194" y="8543"/>
                  </a:cubicBezTo>
                  <a:cubicBezTo>
                    <a:pt x="29959" y="8572"/>
                    <a:pt x="29732" y="8593"/>
                    <a:pt x="29506" y="8593"/>
                  </a:cubicBezTo>
                  <a:cubicBezTo>
                    <a:pt x="29458" y="8593"/>
                    <a:pt x="29409" y="8592"/>
                    <a:pt x="29361" y="8590"/>
                  </a:cubicBezTo>
                  <a:cubicBezTo>
                    <a:pt x="29016" y="8555"/>
                    <a:pt x="28777" y="8483"/>
                    <a:pt x="28504" y="8412"/>
                  </a:cubicBezTo>
                  <a:cubicBezTo>
                    <a:pt x="28266" y="8328"/>
                    <a:pt x="27980" y="8257"/>
                    <a:pt x="27575" y="8186"/>
                  </a:cubicBezTo>
                  <a:cubicBezTo>
                    <a:pt x="27396" y="8150"/>
                    <a:pt x="27253" y="8138"/>
                    <a:pt x="27099" y="8138"/>
                  </a:cubicBezTo>
                  <a:cubicBezTo>
                    <a:pt x="26206" y="7733"/>
                    <a:pt x="25503" y="7173"/>
                    <a:pt x="24956" y="6650"/>
                  </a:cubicBezTo>
                  <a:lnTo>
                    <a:pt x="24956" y="6650"/>
                  </a:lnTo>
                  <a:cubicBezTo>
                    <a:pt x="25110" y="6745"/>
                    <a:pt x="25253" y="6840"/>
                    <a:pt x="25408" y="6923"/>
                  </a:cubicBezTo>
                  <a:cubicBezTo>
                    <a:pt x="26253" y="7400"/>
                    <a:pt x="28063" y="7959"/>
                    <a:pt x="29801" y="7959"/>
                  </a:cubicBezTo>
                  <a:cubicBezTo>
                    <a:pt x="30635" y="7959"/>
                    <a:pt x="31456" y="7828"/>
                    <a:pt x="32147" y="7483"/>
                  </a:cubicBezTo>
                  <a:cubicBezTo>
                    <a:pt x="32992" y="7066"/>
                    <a:pt x="33528" y="6388"/>
                    <a:pt x="33778" y="5459"/>
                  </a:cubicBezTo>
                  <a:close/>
                  <a:moveTo>
                    <a:pt x="22561" y="7808"/>
                  </a:moveTo>
                  <a:cubicBezTo>
                    <a:pt x="22879" y="7808"/>
                    <a:pt x="23092" y="7832"/>
                    <a:pt x="23170" y="7876"/>
                  </a:cubicBezTo>
                  <a:cubicBezTo>
                    <a:pt x="23229" y="8257"/>
                    <a:pt x="23241" y="8507"/>
                    <a:pt x="23098" y="8543"/>
                  </a:cubicBezTo>
                  <a:cubicBezTo>
                    <a:pt x="22884" y="8602"/>
                    <a:pt x="22574" y="8686"/>
                    <a:pt x="22384" y="8769"/>
                  </a:cubicBezTo>
                  <a:cubicBezTo>
                    <a:pt x="22336" y="8578"/>
                    <a:pt x="22289" y="8376"/>
                    <a:pt x="22229" y="8257"/>
                  </a:cubicBezTo>
                  <a:cubicBezTo>
                    <a:pt x="22179" y="8156"/>
                    <a:pt x="22079" y="8106"/>
                    <a:pt x="21915" y="8106"/>
                  </a:cubicBezTo>
                  <a:cubicBezTo>
                    <a:pt x="21693" y="8106"/>
                    <a:pt x="21353" y="8198"/>
                    <a:pt x="20860" y="8376"/>
                  </a:cubicBezTo>
                  <a:cubicBezTo>
                    <a:pt x="20800" y="8269"/>
                    <a:pt x="20717" y="8126"/>
                    <a:pt x="20598" y="7971"/>
                  </a:cubicBezTo>
                  <a:cubicBezTo>
                    <a:pt x="21415" y="7858"/>
                    <a:pt x="22099" y="7808"/>
                    <a:pt x="22561" y="7808"/>
                  </a:cubicBezTo>
                  <a:close/>
                  <a:moveTo>
                    <a:pt x="33695" y="7328"/>
                  </a:moveTo>
                  <a:cubicBezTo>
                    <a:pt x="34076" y="7721"/>
                    <a:pt x="34469" y="8102"/>
                    <a:pt x="34838" y="8424"/>
                  </a:cubicBezTo>
                  <a:cubicBezTo>
                    <a:pt x="34552" y="8459"/>
                    <a:pt x="34242" y="8578"/>
                    <a:pt x="34016" y="8876"/>
                  </a:cubicBezTo>
                  <a:cubicBezTo>
                    <a:pt x="33861" y="8769"/>
                    <a:pt x="33659" y="8697"/>
                    <a:pt x="33480" y="8650"/>
                  </a:cubicBezTo>
                  <a:cubicBezTo>
                    <a:pt x="33397" y="8635"/>
                    <a:pt x="33318" y="8627"/>
                    <a:pt x="33243" y="8627"/>
                  </a:cubicBezTo>
                  <a:cubicBezTo>
                    <a:pt x="32966" y="8627"/>
                    <a:pt x="32752" y="8732"/>
                    <a:pt x="32611" y="8948"/>
                  </a:cubicBezTo>
                  <a:cubicBezTo>
                    <a:pt x="32528" y="8900"/>
                    <a:pt x="32409" y="8840"/>
                    <a:pt x="32266" y="8781"/>
                  </a:cubicBezTo>
                  <a:cubicBezTo>
                    <a:pt x="32945" y="8316"/>
                    <a:pt x="33397" y="7805"/>
                    <a:pt x="33695" y="7328"/>
                  </a:cubicBezTo>
                  <a:close/>
                  <a:moveTo>
                    <a:pt x="25661" y="8399"/>
                  </a:moveTo>
                  <a:cubicBezTo>
                    <a:pt x="25747" y="8399"/>
                    <a:pt x="25833" y="8413"/>
                    <a:pt x="25908" y="8436"/>
                  </a:cubicBezTo>
                  <a:cubicBezTo>
                    <a:pt x="26134" y="8483"/>
                    <a:pt x="26361" y="8662"/>
                    <a:pt x="26313" y="8852"/>
                  </a:cubicBezTo>
                  <a:cubicBezTo>
                    <a:pt x="26313" y="8888"/>
                    <a:pt x="26301" y="8959"/>
                    <a:pt x="26134" y="9007"/>
                  </a:cubicBezTo>
                  <a:cubicBezTo>
                    <a:pt x="26073" y="9022"/>
                    <a:pt x="26004" y="9029"/>
                    <a:pt x="25932" y="9029"/>
                  </a:cubicBezTo>
                  <a:cubicBezTo>
                    <a:pt x="25665" y="9029"/>
                    <a:pt x="25354" y="8933"/>
                    <a:pt x="25241" y="8793"/>
                  </a:cubicBezTo>
                  <a:cubicBezTo>
                    <a:pt x="25194" y="8733"/>
                    <a:pt x="25194" y="8697"/>
                    <a:pt x="25206" y="8662"/>
                  </a:cubicBezTo>
                  <a:cubicBezTo>
                    <a:pt x="25287" y="8466"/>
                    <a:pt x="25475" y="8399"/>
                    <a:pt x="25661" y="8399"/>
                  </a:cubicBezTo>
                  <a:close/>
                  <a:moveTo>
                    <a:pt x="35007" y="8751"/>
                  </a:moveTo>
                  <a:cubicBezTo>
                    <a:pt x="35119" y="8751"/>
                    <a:pt x="35210" y="8765"/>
                    <a:pt x="35254" y="8769"/>
                  </a:cubicBezTo>
                  <a:cubicBezTo>
                    <a:pt x="35385" y="8876"/>
                    <a:pt x="35505" y="8971"/>
                    <a:pt x="35647" y="9078"/>
                  </a:cubicBezTo>
                  <a:cubicBezTo>
                    <a:pt x="35492" y="9197"/>
                    <a:pt x="35225" y="9372"/>
                    <a:pt x="34841" y="9372"/>
                  </a:cubicBezTo>
                  <a:cubicBezTo>
                    <a:pt x="34724" y="9372"/>
                    <a:pt x="34596" y="9356"/>
                    <a:pt x="34457" y="9317"/>
                  </a:cubicBezTo>
                  <a:cubicBezTo>
                    <a:pt x="34409" y="9233"/>
                    <a:pt x="34362" y="9150"/>
                    <a:pt x="34290" y="9078"/>
                  </a:cubicBezTo>
                  <a:cubicBezTo>
                    <a:pt x="34487" y="8803"/>
                    <a:pt x="34788" y="8751"/>
                    <a:pt x="35007" y="8751"/>
                  </a:cubicBezTo>
                  <a:close/>
                  <a:moveTo>
                    <a:pt x="37148" y="1101"/>
                  </a:moveTo>
                  <a:cubicBezTo>
                    <a:pt x="37933" y="1101"/>
                    <a:pt x="38755" y="1292"/>
                    <a:pt x="39588" y="1697"/>
                  </a:cubicBezTo>
                  <a:cubicBezTo>
                    <a:pt x="41731" y="2721"/>
                    <a:pt x="43517" y="4911"/>
                    <a:pt x="43660" y="6673"/>
                  </a:cubicBezTo>
                  <a:cubicBezTo>
                    <a:pt x="43756" y="7757"/>
                    <a:pt x="43291" y="8674"/>
                    <a:pt x="42386" y="9186"/>
                  </a:cubicBezTo>
                  <a:cubicBezTo>
                    <a:pt x="41864" y="9475"/>
                    <a:pt x="41251" y="9617"/>
                    <a:pt x="40588" y="9617"/>
                  </a:cubicBezTo>
                  <a:cubicBezTo>
                    <a:pt x="39315" y="9617"/>
                    <a:pt x="37859" y="9096"/>
                    <a:pt x="36505" y="8102"/>
                  </a:cubicBezTo>
                  <a:cubicBezTo>
                    <a:pt x="34707" y="6769"/>
                    <a:pt x="33719" y="5257"/>
                    <a:pt x="33754" y="3828"/>
                  </a:cubicBezTo>
                  <a:cubicBezTo>
                    <a:pt x="33778" y="2828"/>
                    <a:pt x="34278" y="2125"/>
                    <a:pt x="34754" y="1828"/>
                  </a:cubicBezTo>
                  <a:cubicBezTo>
                    <a:pt x="35469" y="1339"/>
                    <a:pt x="36278" y="1101"/>
                    <a:pt x="37148" y="1101"/>
                  </a:cubicBezTo>
                  <a:close/>
                  <a:moveTo>
                    <a:pt x="30861" y="9090"/>
                  </a:moveTo>
                  <a:cubicBezTo>
                    <a:pt x="30956" y="9090"/>
                    <a:pt x="31040" y="9114"/>
                    <a:pt x="31135" y="9126"/>
                  </a:cubicBezTo>
                  <a:cubicBezTo>
                    <a:pt x="31242" y="9150"/>
                    <a:pt x="31492" y="9245"/>
                    <a:pt x="31456" y="9471"/>
                  </a:cubicBezTo>
                  <a:cubicBezTo>
                    <a:pt x="31444" y="9507"/>
                    <a:pt x="31433" y="9590"/>
                    <a:pt x="31302" y="9626"/>
                  </a:cubicBezTo>
                  <a:cubicBezTo>
                    <a:pt x="31227" y="9648"/>
                    <a:pt x="31144" y="9658"/>
                    <a:pt x="31059" y="9658"/>
                  </a:cubicBezTo>
                  <a:cubicBezTo>
                    <a:pt x="30777" y="9658"/>
                    <a:pt x="30471" y="9549"/>
                    <a:pt x="30361" y="9412"/>
                  </a:cubicBezTo>
                  <a:cubicBezTo>
                    <a:pt x="30349" y="9388"/>
                    <a:pt x="30313" y="9364"/>
                    <a:pt x="30325" y="9329"/>
                  </a:cubicBezTo>
                  <a:cubicBezTo>
                    <a:pt x="30385" y="9174"/>
                    <a:pt x="30623" y="9090"/>
                    <a:pt x="30861" y="9090"/>
                  </a:cubicBezTo>
                  <a:close/>
                  <a:moveTo>
                    <a:pt x="33246" y="8955"/>
                  </a:moveTo>
                  <a:cubicBezTo>
                    <a:pt x="33306" y="8955"/>
                    <a:pt x="33366" y="8962"/>
                    <a:pt x="33421" y="8971"/>
                  </a:cubicBezTo>
                  <a:cubicBezTo>
                    <a:pt x="33838" y="9055"/>
                    <a:pt x="34195" y="9364"/>
                    <a:pt x="34171" y="9555"/>
                  </a:cubicBezTo>
                  <a:cubicBezTo>
                    <a:pt x="34171" y="9602"/>
                    <a:pt x="34100" y="9662"/>
                    <a:pt x="33992" y="9698"/>
                  </a:cubicBezTo>
                  <a:cubicBezTo>
                    <a:pt x="33873" y="9744"/>
                    <a:pt x="33716" y="9768"/>
                    <a:pt x="33557" y="9768"/>
                  </a:cubicBezTo>
                  <a:cubicBezTo>
                    <a:pt x="33303" y="9768"/>
                    <a:pt x="33041" y="9706"/>
                    <a:pt x="32909" y="9567"/>
                  </a:cubicBezTo>
                  <a:cubicBezTo>
                    <a:pt x="32814" y="9483"/>
                    <a:pt x="32790" y="9376"/>
                    <a:pt x="32826" y="9233"/>
                  </a:cubicBezTo>
                  <a:cubicBezTo>
                    <a:pt x="32896" y="9012"/>
                    <a:pt x="33072" y="8955"/>
                    <a:pt x="33246" y="8955"/>
                  </a:cubicBezTo>
                  <a:close/>
                  <a:moveTo>
                    <a:pt x="26908" y="9602"/>
                  </a:moveTo>
                  <a:cubicBezTo>
                    <a:pt x="27134" y="9614"/>
                    <a:pt x="27396" y="9793"/>
                    <a:pt x="27456" y="9960"/>
                  </a:cubicBezTo>
                  <a:cubicBezTo>
                    <a:pt x="27492" y="10031"/>
                    <a:pt x="27468" y="10091"/>
                    <a:pt x="27408" y="10162"/>
                  </a:cubicBezTo>
                  <a:cubicBezTo>
                    <a:pt x="27323" y="10253"/>
                    <a:pt x="27222" y="10286"/>
                    <a:pt x="27125" y="10286"/>
                  </a:cubicBezTo>
                  <a:cubicBezTo>
                    <a:pt x="26992" y="10286"/>
                    <a:pt x="26865" y="10224"/>
                    <a:pt x="26789" y="10162"/>
                  </a:cubicBezTo>
                  <a:lnTo>
                    <a:pt x="26682" y="10067"/>
                  </a:lnTo>
                  <a:cubicBezTo>
                    <a:pt x="26670" y="10019"/>
                    <a:pt x="26634" y="9983"/>
                    <a:pt x="26611" y="9960"/>
                  </a:cubicBezTo>
                  <a:cubicBezTo>
                    <a:pt x="26575" y="9888"/>
                    <a:pt x="26563" y="9805"/>
                    <a:pt x="26611" y="9733"/>
                  </a:cubicBezTo>
                  <a:cubicBezTo>
                    <a:pt x="26658" y="9650"/>
                    <a:pt x="26742" y="9602"/>
                    <a:pt x="26861" y="9602"/>
                  </a:cubicBezTo>
                  <a:close/>
                  <a:moveTo>
                    <a:pt x="35647" y="9471"/>
                  </a:moveTo>
                  <a:cubicBezTo>
                    <a:pt x="35766" y="9650"/>
                    <a:pt x="35909" y="9924"/>
                    <a:pt x="35862" y="10102"/>
                  </a:cubicBezTo>
                  <a:cubicBezTo>
                    <a:pt x="35850" y="10150"/>
                    <a:pt x="35826" y="10221"/>
                    <a:pt x="35683" y="10281"/>
                  </a:cubicBezTo>
                  <a:cubicBezTo>
                    <a:pt x="35612" y="10311"/>
                    <a:pt x="35546" y="10326"/>
                    <a:pt x="35485" y="10326"/>
                  </a:cubicBezTo>
                  <a:cubicBezTo>
                    <a:pt x="35424" y="10326"/>
                    <a:pt x="35368" y="10311"/>
                    <a:pt x="35314" y="10281"/>
                  </a:cubicBezTo>
                  <a:cubicBezTo>
                    <a:pt x="35135" y="10186"/>
                    <a:pt x="35016" y="9888"/>
                    <a:pt x="34969" y="9674"/>
                  </a:cubicBezTo>
                  <a:cubicBezTo>
                    <a:pt x="35207" y="9650"/>
                    <a:pt x="35409" y="9590"/>
                    <a:pt x="35552" y="9507"/>
                  </a:cubicBezTo>
                  <a:lnTo>
                    <a:pt x="35647" y="9471"/>
                  </a:lnTo>
                  <a:close/>
                  <a:moveTo>
                    <a:pt x="25849" y="9900"/>
                  </a:moveTo>
                  <a:cubicBezTo>
                    <a:pt x="26039" y="9900"/>
                    <a:pt x="26230" y="10019"/>
                    <a:pt x="26361" y="10150"/>
                  </a:cubicBezTo>
                  <a:cubicBezTo>
                    <a:pt x="26372" y="10186"/>
                    <a:pt x="26396" y="10210"/>
                    <a:pt x="26420" y="10245"/>
                  </a:cubicBezTo>
                  <a:cubicBezTo>
                    <a:pt x="26432" y="10269"/>
                    <a:pt x="26456" y="10341"/>
                    <a:pt x="26432" y="10388"/>
                  </a:cubicBezTo>
                  <a:cubicBezTo>
                    <a:pt x="26378" y="10472"/>
                    <a:pt x="26227" y="10513"/>
                    <a:pt x="26054" y="10513"/>
                  </a:cubicBezTo>
                  <a:cubicBezTo>
                    <a:pt x="25881" y="10513"/>
                    <a:pt x="25688" y="10472"/>
                    <a:pt x="25551" y="10388"/>
                  </a:cubicBezTo>
                  <a:cubicBezTo>
                    <a:pt x="25384" y="10281"/>
                    <a:pt x="25432" y="10210"/>
                    <a:pt x="25444" y="10162"/>
                  </a:cubicBezTo>
                  <a:cubicBezTo>
                    <a:pt x="25539" y="9983"/>
                    <a:pt x="25682" y="9900"/>
                    <a:pt x="25849" y="9900"/>
                  </a:cubicBezTo>
                  <a:close/>
                  <a:moveTo>
                    <a:pt x="34183" y="6221"/>
                  </a:moveTo>
                  <a:cubicBezTo>
                    <a:pt x="34814" y="7173"/>
                    <a:pt x="35671" y="7912"/>
                    <a:pt x="36314" y="8376"/>
                  </a:cubicBezTo>
                  <a:cubicBezTo>
                    <a:pt x="37731" y="9400"/>
                    <a:pt x="39243" y="9960"/>
                    <a:pt x="40600" y="9960"/>
                  </a:cubicBezTo>
                  <a:cubicBezTo>
                    <a:pt x="41208" y="9960"/>
                    <a:pt x="41779" y="9840"/>
                    <a:pt x="42279" y="9614"/>
                  </a:cubicBezTo>
                  <a:lnTo>
                    <a:pt x="42279" y="9614"/>
                  </a:lnTo>
                  <a:cubicBezTo>
                    <a:pt x="41839" y="10007"/>
                    <a:pt x="41220" y="10364"/>
                    <a:pt x="40446" y="10495"/>
                  </a:cubicBezTo>
                  <a:cubicBezTo>
                    <a:pt x="40276" y="10518"/>
                    <a:pt x="40104" y="10529"/>
                    <a:pt x="39929" y="10529"/>
                  </a:cubicBezTo>
                  <a:cubicBezTo>
                    <a:pt x="38731" y="10529"/>
                    <a:pt x="37413" y="9996"/>
                    <a:pt x="35969" y="8936"/>
                  </a:cubicBezTo>
                  <a:cubicBezTo>
                    <a:pt x="35290" y="8424"/>
                    <a:pt x="34588" y="7781"/>
                    <a:pt x="33861" y="7043"/>
                  </a:cubicBezTo>
                  <a:cubicBezTo>
                    <a:pt x="34016" y="6721"/>
                    <a:pt x="34123" y="6423"/>
                    <a:pt x="34183" y="6221"/>
                  </a:cubicBezTo>
                  <a:close/>
                  <a:moveTo>
                    <a:pt x="28635" y="9721"/>
                  </a:moveTo>
                  <a:cubicBezTo>
                    <a:pt x="28777" y="9721"/>
                    <a:pt x="28885" y="9745"/>
                    <a:pt x="28956" y="9840"/>
                  </a:cubicBezTo>
                  <a:cubicBezTo>
                    <a:pt x="29051" y="9924"/>
                    <a:pt x="29075" y="10067"/>
                    <a:pt x="29099" y="10162"/>
                  </a:cubicBezTo>
                  <a:cubicBezTo>
                    <a:pt x="29016" y="10162"/>
                    <a:pt x="28956" y="10186"/>
                    <a:pt x="28885" y="10210"/>
                  </a:cubicBezTo>
                  <a:cubicBezTo>
                    <a:pt x="28682" y="10281"/>
                    <a:pt x="28539" y="10436"/>
                    <a:pt x="28468" y="10543"/>
                  </a:cubicBezTo>
                  <a:cubicBezTo>
                    <a:pt x="28396" y="10460"/>
                    <a:pt x="28301" y="10388"/>
                    <a:pt x="28206" y="10329"/>
                  </a:cubicBezTo>
                  <a:cubicBezTo>
                    <a:pt x="28206" y="10210"/>
                    <a:pt x="28218" y="9983"/>
                    <a:pt x="28325" y="9852"/>
                  </a:cubicBezTo>
                  <a:cubicBezTo>
                    <a:pt x="28396" y="9769"/>
                    <a:pt x="28480" y="9733"/>
                    <a:pt x="28635" y="9721"/>
                  </a:cubicBezTo>
                  <a:close/>
                  <a:moveTo>
                    <a:pt x="19729" y="7816"/>
                  </a:moveTo>
                  <a:cubicBezTo>
                    <a:pt x="20110" y="7816"/>
                    <a:pt x="20419" y="8257"/>
                    <a:pt x="20550" y="8495"/>
                  </a:cubicBezTo>
                  <a:cubicBezTo>
                    <a:pt x="20169" y="8650"/>
                    <a:pt x="19717" y="8828"/>
                    <a:pt x="19181" y="9055"/>
                  </a:cubicBezTo>
                  <a:cubicBezTo>
                    <a:pt x="18443" y="9364"/>
                    <a:pt x="17728" y="9650"/>
                    <a:pt x="17252" y="9793"/>
                  </a:cubicBezTo>
                  <a:cubicBezTo>
                    <a:pt x="16288" y="10091"/>
                    <a:pt x="15252" y="10269"/>
                    <a:pt x="14169" y="10448"/>
                  </a:cubicBezTo>
                  <a:cubicBezTo>
                    <a:pt x="13692" y="10543"/>
                    <a:pt x="13180" y="10614"/>
                    <a:pt x="12668" y="10722"/>
                  </a:cubicBezTo>
                  <a:cubicBezTo>
                    <a:pt x="11802" y="10880"/>
                    <a:pt x="10954" y="10926"/>
                    <a:pt x="10100" y="10926"/>
                  </a:cubicBezTo>
                  <a:cubicBezTo>
                    <a:pt x="9992" y="10926"/>
                    <a:pt x="9883" y="10925"/>
                    <a:pt x="9775" y="10924"/>
                  </a:cubicBezTo>
                  <a:cubicBezTo>
                    <a:pt x="10192" y="10507"/>
                    <a:pt x="11025" y="9686"/>
                    <a:pt x="11740" y="9364"/>
                  </a:cubicBezTo>
                  <a:cubicBezTo>
                    <a:pt x="12075" y="9209"/>
                    <a:pt x="12434" y="9166"/>
                    <a:pt x="12830" y="9166"/>
                  </a:cubicBezTo>
                  <a:cubicBezTo>
                    <a:pt x="13010" y="9166"/>
                    <a:pt x="13198" y="9174"/>
                    <a:pt x="13395" y="9186"/>
                  </a:cubicBezTo>
                  <a:cubicBezTo>
                    <a:pt x="13574" y="9194"/>
                    <a:pt x="13762" y="9201"/>
                    <a:pt x="13958" y="9201"/>
                  </a:cubicBezTo>
                  <a:cubicBezTo>
                    <a:pt x="14309" y="9201"/>
                    <a:pt x="14684" y="9179"/>
                    <a:pt x="15073" y="9102"/>
                  </a:cubicBezTo>
                  <a:cubicBezTo>
                    <a:pt x="15728" y="8971"/>
                    <a:pt x="16681" y="8674"/>
                    <a:pt x="17598" y="8400"/>
                  </a:cubicBezTo>
                  <a:cubicBezTo>
                    <a:pt x="18526" y="8114"/>
                    <a:pt x="19383" y="7840"/>
                    <a:pt x="19729" y="7816"/>
                  </a:cubicBezTo>
                  <a:close/>
                  <a:moveTo>
                    <a:pt x="30525" y="10187"/>
                  </a:moveTo>
                  <a:cubicBezTo>
                    <a:pt x="30616" y="10187"/>
                    <a:pt x="30716" y="10204"/>
                    <a:pt x="30825" y="10245"/>
                  </a:cubicBezTo>
                  <a:cubicBezTo>
                    <a:pt x="31206" y="10388"/>
                    <a:pt x="31397" y="10614"/>
                    <a:pt x="31385" y="10745"/>
                  </a:cubicBezTo>
                  <a:cubicBezTo>
                    <a:pt x="31373" y="10853"/>
                    <a:pt x="31206" y="10924"/>
                    <a:pt x="30968" y="10972"/>
                  </a:cubicBezTo>
                  <a:cubicBezTo>
                    <a:pt x="30909" y="10977"/>
                    <a:pt x="30852" y="10980"/>
                    <a:pt x="30799" y="10980"/>
                  </a:cubicBezTo>
                  <a:cubicBezTo>
                    <a:pt x="30416" y="10980"/>
                    <a:pt x="30196" y="10845"/>
                    <a:pt x="30123" y="10793"/>
                  </a:cubicBezTo>
                  <a:cubicBezTo>
                    <a:pt x="30075" y="10698"/>
                    <a:pt x="30016" y="10602"/>
                    <a:pt x="29932" y="10507"/>
                  </a:cubicBezTo>
                  <a:cubicBezTo>
                    <a:pt x="30024" y="10379"/>
                    <a:pt x="30222" y="10187"/>
                    <a:pt x="30525" y="10187"/>
                  </a:cubicBezTo>
                  <a:close/>
                  <a:moveTo>
                    <a:pt x="29134" y="10483"/>
                  </a:moveTo>
                  <a:cubicBezTo>
                    <a:pt x="29237" y="10483"/>
                    <a:pt x="29353" y="10515"/>
                    <a:pt x="29480" y="10579"/>
                  </a:cubicBezTo>
                  <a:cubicBezTo>
                    <a:pt x="29790" y="10745"/>
                    <a:pt x="29885" y="10983"/>
                    <a:pt x="29837" y="11114"/>
                  </a:cubicBezTo>
                  <a:cubicBezTo>
                    <a:pt x="29801" y="11231"/>
                    <a:pt x="29684" y="11287"/>
                    <a:pt x="29532" y="11287"/>
                  </a:cubicBezTo>
                  <a:cubicBezTo>
                    <a:pt x="29482" y="11287"/>
                    <a:pt x="29428" y="11281"/>
                    <a:pt x="29373" y="11269"/>
                  </a:cubicBezTo>
                  <a:cubicBezTo>
                    <a:pt x="28980" y="11162"/>
                    <a:pt x="28777" y="11055"/>
                    <a:pt x="28706" y="10995"/>
                  </a:cubicBezTo>
                  <a:cubicBezTo>
                    <a:pt x="28706" y="10936"/>
                    <a:pt x="28694" y="10876"/>
                    <a:pt x="28658" y="10817"/>
                  </a:cubicBezTo>
                  <a:cubicBezTo>
                    <a:pt x="28694" y="10757"/>
                    <a:pt x="28801" y="10567"/>
                    <a:pt x="28992" y="10507"/>
                  </a:cubicBezTo>
                  <a:cubicBezTo>
                    <a:pt x="29035" y="10491"/>
                    <a:pt x="29083" y="10483"/>
                    <a:pt x="29134" y="10483"/>
                  </a:cubicBezTo>
                  <a:close/>
                  <a:moveTo>
                    <a:pt x="27615" y="10502"/>
                  </a:moveTo>
                  <a:cubicBezTo>
                    <a:pt x="27643" y="10502"/>
                    <a:pt x="27670" y="10504"/>
                    <a:pt x="27694" y="10507"/>
                  </a:cubicBezTo>
                  <a:cubicBezTo>
                    <a:pt x="27980" y="10543"/>
                    <a:pt x="28277" y="10745"/>
                    <a:pt x="28361" y="10936"/>
                  </a:cubicBezTo>
                  <a:cubicBezTo>
                    <a:pt x="28385" y="10983"/>
                    <a:pt x="28396" y="11031"/>
                    <a:pt x="28385" y="11079"/>
                  </a:cubicBezTo>
                  <a:lnTo>
                    <a:pt x="28361" y="11091"/>
                  </a:lnTo>
                  <a:cubicBezTo>
                    <a:pt x="28361" y="11091"/>
                    <a:pt x="28385" y="11103"/>
                    <a:pt x="28385" y="11114"/>
                  </a:cubicBezTo>
                  <a:lnTo>
                    <a:pt x="28337" y="11210"/>
                  </a:lnTo>
                  <a:cubicBezTo>
                    <a:pt x="28273" y="11288"/>
                    <a:pt x="28190" y="11317"/>
                    <a:pt x="28105" y="11317"/>
                  </a:cubicBezTo>
                  <a:cubicBezTo>
                    <a:pt x="27907" y="11317"/>
                    <a:pt x="27695" y="11163"/>
                    <a:pt x="27670" y="11138"/>
                  </a:cubicBezTo>
                  <a:cubicBezTo>
                    <a:pt x="27432" y="10960"/>
                    <a:pt x="27289" y="10698"/>
                    <a:pt x="27373" y="10602"/>
                  </a:cubicBezTo>
                  <a:cubicBezTo>
                    <a:pt x="27435" y="10522"/>
                    <a:pt x="27531" y="10502"/>
                    <a:pt x="27615" y="10502"/>
                  </a:cubicBezTo>
                  <a:close/>
                  <a:moveTo>
                    <a:pt x="28635" y="11353"/>
                  </a:moveTo>
                  <a:cubicBezTo>
                    <a:pt x="28754" y="11436"/>
                    <a:pt x="28932" y="11507"/>
                    <a:pt x="29182" y="11567"/>
                  </a:cubicBezTo>
                  <a:cubicBezTo>
                    <a:pt x="29194" y="11888"/>
                    <a:pt x="29016" y="12103"/>
                    <a:pt x="28932" y="12210"/>
                  </a:cubicBezTo>
                  <a:lnTo>
                    <a:pt x="28706" y="12162"/>
                  </a:lnTo>
                  <a:cubicBezTo>
                    <a:pt x="28652" y="12154"/>
                    <a:pt x="28596" y="12151"/>
                    <a:pt x="28540" y="12151"/>
                  </a:cubicBezTo>
                  <a:cubicBezTo>
                    <a:pt x="28340" y="12151"/>
                    <a:pt x="28136" y="12200"/>
                    <a:pt x="27968" y="12293"/>
                  </a:cubicBezTo>
                  <a:cubicBezTo>
                    <a:pt x="28087" y="12091"/>
                    <a:pt x="28111" y="11853"/>
                    <a:pt x="28111" y="11650"/>
                  </a:cubicBezTo>
                  <a:cubicBezTo>
                    <a:pt x="28301" y="11650"/>
                    <a:pt x="28468" y="11579"/>
                    <a:pt x="28587" y="11412"/>
                  </a:cubicBezTo>
                  <a:cubicBezTo>
                    <a:pt x="28599" y="11400"/>
                    <a:pt x="28623" y="11376"/>
                    <a:pt x="28635" y="11353"/>
                  </a:cubicBezTo>
                  <a:close/>
                  <a:moveTo>
                    <a:pt x="24590" y="11060"/>
                  </a:moveTo>
                  <a:cubicBezTo>
                    <a:pt x="24794" y="11060"/>
                    <a:pt x="24965" y="11168"/>
                    <a:pt x="25063" y="11257"/>
                  </a:cubicBezTo>
                  <a:cubicBezTo>
                    <a:pt x="24872" y="11436"/>
                    <a:pt x="24837" y="11615"/>
                    <a:pt x="24837" y="11745"/>
                  </a:cubicBezTo>
                  <a:cubicBezTo>
                    <a:pt x="24837" y="11948"/>
                    <a:pt x="24956" y="12150"/>
                    <a:pt x="25122" y="12329"/>
                  </a:cubicBezTo>
                  <a:cubicBezTo>
                    <a:pt x="25003" y="12329"/>
                    <a:pt x="24872" y="12329"/>
                    <a:pt x="24729" y="12353"/>
                  </a:cubicBezTo>
                  <a:cubicBezTo>
                    <a:pt x="24634" y="12103"/>
                    <a:pt x="24408" y="11805"/>
                    <a:pt x="24003" y="11710"/>
                  </a:cubicBezTo>
                  <a:cubicBezTo>
                    <a:pt x="24003" y="11531"/>
                    <a:pt x="24051" y="11222"/>
                    <a:pt x="24372" y="11103"/>
                  </a:cubicBezTo>
                  <a:cubicBezTo>
                    <a:pt x="24448" y="11072"/>
                    <a:pt x="24521" y="11060"/>
                    <a:pt x="24590" y="11060"/>
                  </a:cubicBezTo>
                  <a:close/>
                  <a:moveTo>
                    <a:pt x="27349" y="11293"/>
                  </a:moveTo>
                  <a:cubicBezTo>
                    <a:pt x="27384" y="11329"/>
                    <a:pt x="27408" y="11353"/>
                    <a:pt x="27456" y="11388"/>
                  </a:cubicBezTo>
                  <a:cubicBezTo>
                    <a:pt x="27563" y="11460"/>
                    <a:pt x="27670" y="11531"/>
                    <a:pt x="27765" y="11567"/>
                  </a:cubicBezTo>
                  <a:cubicBezTo>
                    <a:pt x="27789" y="11757"/>
                    <a:pt x="27765" y="12234"/>
                    <a:pt x="27313" y="12424"/>
                  </a:cubicBezTo>
                  <a:cubicBezTo>
                    <a:pt x="27218" y="12412"/>
                    <a:pt x="27134" y="12400"/>
                    <a:pt x="27027" y="12400"/>
                  </a:cubicBezTo>
                  <a:lnTo>
                    <a:pt x="26896" y="12400"/>
                  </a:lnTo>
                  <a:cubicBezTo>
                    <a:pt x="26861" y="12246"/>
                    <a:pt x="26813" y="11996"/>
                    <a:pt x="26730" y="11745"/>
                  </a:cubicBezTo>
                  <a:cubicBezTo>
                    <a:pt x="26813" y="11626"/>
                    <a:pt x="27039" y="11388"/>
                    <a:pt x="27349" y="11293"/>
                  </a:cubicBezTo>
                  <a:close/>
                  <a:moveTo>
                    <a:pt x="21906" y="8420"/>
                  </a:moveTo>
                  <a:cubicBezTo>
                    <a:pt x="21925" y="8420"/>
                    <a:pt x="21941" y="8421"/>
                    <a:pt x="21955" y="8424"/>
                  </a:cubicBezTo>
                  <a:cubicBezTo>
                    <a:pt x="22086" y="8721"/>
                    <a:pt x="22146" y="9436"/>
                    <a:pt x="22158" y="9793"/>
                  </a:cubicBezTo>
                  <a:lnTo>
                    <a:pt x="20788" y="10388"/>
                  </a:lnTo>
                  <a:cubicBezTo>
                    <a:pt x="20681" y="10031"/>
                    <a:pt x="20598" y="9721"/>
                    <a:pt x="20538" y="9602"/>
                  </a:cubicBezTo>
                  <a:cubicBezTo>
                    <a:pt x="20491" y="9483"/>
                    <a:pt x="20407" y="9388"/>
                    <a:pt x="20265" y="9329"/>
                  </a:cubicBezTo>
                  <a:cubicBezTo>
                    <a:pt x="20194" y="9301"/>
                    <a:pt x="20110" y="9287"/>
                    <a:pt x="20011" y="9287"/>
                  </a:cubicBezTo>
                  <a:cubicBezTo>
                    <a:pt x="19645" y="9287"/>
                    <a:pt x="19084" y="9479"/>
                    <a:pt x="18324" y="9864"/>
                  </a:cubicBezTo>
                  <a:cubicBezTo>
                    <a:pt x="17097" y="10495"/>
                    <a:pt x="14764" y="11329"/>
                    <a:pt x="12990" y="11888"/>
                  </a:cubicBezTo>
                  <a:cubicBezTo>
                    <a:pt x="12264" y="12115"/>
                    <a:pt x="11502" y="12412"/>
                    <a:pt x="10835" y="12710"/>
                  </a:cubicBezTo>
                  <a:cubicBezTo>
                    <a:pt x="10541" y="12609"/>
                    <a:pt x="9173" y="12164"/>
                    <a:pt x="7746" y="12164"/>
                  </a:cubicBezTo>
                  <a:cubicBezTo>
                    <a:pt x="7494" y="12164"/>
                    <a:pt x="7240" y="12178"/>
                    <a:pt x="6989" y="12210"/>
                  </a:cubicBezTo>
                  <a:cubicBezTo>
                    <a:pt x="6782" y="12234"/>
                    <a:pt x="6591" y="12245"/>
                    <a:pt x="6414" y="12245"/>
                  </a:cubicBezTo>
                  <a:cubicBezTo>
                    <a:pt x="6071" y="12245"/>
                    <a:pt x="5784" y="12205"/>
                    <a:pt x="5548" y="12150"/>
                  </a:cubicBezTo>
                  <a:cubicBezTo>
                    <a:pt x="5656" y="11865"/>
                    <a:pt x="6025" y="11269"/>
                    <a:pt x="7382" y="11257"/>
                  </a:cubicBezTo>
                  <a:cubicBezTo>
                    <a:pt x="7882" y="11257"/>
                    <a:pt x="8382" y="11257"/>
                    <a:pt x="8870" y="11269"/>
                  </a:cubicBezTo>
                  <a:lnTo>
                    <a:pt x="9370" y="11269"/>
                  </a:lnTo>
                  <a:cubicBezTo>
                    <a:pt x="9545" y="11271"/>
                    <a:pt x="9719" y="11272"/>
                    <a:pt x="9892" y="11272"/>
                  </a:cubicBezTo>
                  <a:cubicBezTo>
                    <a:pt x="10840" y="11272"/>
                    <a:pt x="11766" y="11234"/>
                    <a:pt x="12692" y="11043"/>
                  </a:cubicBezTo>
                  <a:cubicBezTo>
                    <a:pt x="13216" y="10936"/>
                    <a:pt x="13704" y="10864"/>
                    <a:pt x="14192" y="10781"/>
                  </a:cubicBezTo>
                  <a:cubicBezTo>
                    <a:pt x="15300" y="10579"/>
                    <a:pt x="16335" y="10400"/>
                    <a:pt x="17324" y="10102"/>
                  </a:cubicBezTo>
                  <a:cubicBezTo>
                    <a:pt x="17812" y="9960"/>
                    <a:pt x="18526" y="9662"/>
                    <a:pt x="19288" y="9352"/>
                  </a:cubicBezTo>
                  <a:cubicBezTo>
                    <a:pt x="20196" y="8978"/>
                    <a:pt x="21526" y="8420"/>
                    <a:pt x="21906" y="8420"/>
                  </a:cubicBezTo>
                  <a:close/>
                  <a:moveTo>
                    <a:pt x="25821" y="11249"/>
                  </a:moveTo>
                  <a:cubicBezTo>
                    <a:pt x="25889" y="11249"/>
                    <a:pt x="25953" y="11264"/>
                    <a:pt x="26015" y="11293"/>
                  </a:cubicBezTo>
                  <a:cubicBezTo>
                    <a:pt x="26361" y="11460"/>
                    <a:pt x="26515" y="12091"/>
                    <a:pt x="26575" y="12448"/>
                  </a:cubicBezTo>
                  <a:cubicBezTo>
                    <a:pt x="26372" y="12484"/>
                    <a:pt x="26218" y="12579"/>
                    <a:pt x="26122" y="12710"/>
                  </a:cubicBezTo>
                  <a:cubicBezTo>
                    <a:pt x="25980" y="12638"/>
                    <a:pt x="25849" y="12531"/>
                    <a:pt x="25706" y="12424"/>
                  </a:cubicBezTo>
                  <a:cubicBezTo>
                    <a:pt x="25420" y="12210"/>
                    <a:pt x="25170" y="11936"/>
                    <a:pt x="25146" y="11734"/>
                  </a:cubicBezTo>
                  <a:cubicBezTo>
                    <a:pt x="25146" y="11686"/>
                    <a:pt x="25146" y="11543"/>
                    <a:pt x="25384" y="11400"/>
                  </a:cubicBezTo>
                  <a:cubicBezTo>
                    <a:pt x="25554" y="11300"/>
                    <a:pt x="25695" y="11249"/>
                    <a:pt x="25821" y="11249"/>
                  </a:cubicBezTo>
                  <a:close/>
                  <a:moveTo>
                    <a:pt x="32730" y="12567"/>
                  </a:moveTo>
                  <a:cubicBezTo>
                    <a:pt x="32861" y="12567"/>
                    <a:pt x="33159" y="12603"/>
                    <a:pt x="33159" y="12996"/>
                  </a:cubicBezTo>
                  <a:cubicBezTo>
                    <a:pt x="33159" y="13139"/>
                    <a:pt x="33099" y="13246"/>
                    <a:pt x="33004" y="13305"/>
                  </a:cubicBezTo>
                  <a:cubicBezTo>
                    <a:pt x="32945" y="13342"/>
                    <a:pt x="32866" y="13359"/>
                    <a:pt x="32779" y="13359"/>
                  </a:cubicBezTo>
                  <a:cubicBezTo>
                    <a:pt x="32639" y="13359"/>
                    <a:pt x="32477" y="13314"/>
                    <a:pt x="32337" y="13234"/>
                  </a:cubicBezTo>
                  <a:cubicBezTo>
                    <a:pt x="32206" y="13162"/>
                    <a:pt x="32147" y="13067"/>
                    <a:pt x="32147" y="13008"/>
                  </a:cubicBezTo>
                  <a:cubicBezTo>
                    <a:pt x="32147" y="12722"/>
                    <a:pt x="32445" y="12567"/>
                    <a:pt x="32707" y="12567"/>
                  </a:cubicBezTo>
                  <a:close/>
                  <a:moveTo>
                    <a:pt x="28682" y="12460"/>
                  </a:moveTo>
                  <a:cubicBezTo>
                    <a:pt x="28777" y="12472"/>
                    <a:pt x="29278" y="12543"/>
                    <a:pt x="29230" y="12960"/>
                  </a:cubicBezTo>
                  <a:cubicBezTo>
                    <a:pt x="29218" y="13127"/>
                    <a:pt x="29123" y="13246"/>
                    <a:pt x="28956" y="13317"/>
                  </a:cubicBezTo>
                  <a:cubicBezTo>
                    <a:pt x="28839" y="13373"/>
                    <a:pt x="28693" y="13400"/>
                    <a:pt x="28546" y="13400"/>
                  </a:cubicBezTo>
                  <a:cubicBezTo>
                    <a:pt x="28320" y="13400"/>
                    <a:pt x="28088" y="13337"/>
                    <a:pt x="27944" y="13222"/>
                  </a:cubicBezTo>
                  <a:cubicBezTo>
                    <a:pt x="27873" y="13162"/>
                    <a:pt x="27849" y="13115"/>
                    <a:pt x="27825" y="13067"/>
                  </a:cubicBezTo>
                  <a:cubicBezTo>
                    <a:pt x="27813" y="13008"/>
                    <a:pt x="27813" y="12960"/>
                    <a:pt x="27813" y="12900"/>
                  </a:cubicBezTo>
                  <a:cubicBezTo>
                    <a:pt x="27885" y="12603"/>
                    <a:pt x="28218" y="12460"/>
                    <a:pt x="28539" y="12460"/>
                  </a:cubicBezTo>
                  <a:close/>
                  <a:moveTo>
                    <a:pt x="22497" y="12720"/>
                  </a:moveTo>
                  <a:cubicBezTo>
                    <a:pt x="22709" y="12720"/>
                    <a:pt x="22934" y="12788"/>
                    <a:pt x="22967" y="13008"/>
                  </a:cubicBezTo>
                  <a:cubicBezTo>
                    <a:pt x="22967" y="13055"/>
                    <a:pt x="22979" y="13162"/>
                    <a:pt x="22824" y="13269"/>
                  </a:cubicBezTo>
                  <a:cubicBezTo>
                    <a:pt x="22691" y="13373"/>
                    <a:pt x="22461" y="13431"/>
                    <a:pt x="22248" y="13431"/>
                  </a:cubicBezTo>
                  <a:cubicBezTo>
                    <a:pt x="22120" y="13431"/>
                    <a:pt x="21997" y="13410"/>
                    <a:pt x="21908" y="13365"/>
                  </a:cubicBezTo>
                  <a:cubicBezTo>
                    <a:pt x="21800" y="13305"/>
                    <a:pt x="21800" y="13258"/>
                    <a:pt x="21800" y="13234"/>
                  </a:cubicBezTo>
                  <a:cubicBezTo>
                    <a:pt x="21800" y="12936"/>
                    <a:pt x="22134" y="12746"/>
                    <a:pt x="22443" y="12722"/>
                  </a:cubicBezTo>
                  <a:cubicBezTo>
                    <a:pt x="22461" y="12721"/>
                    <a:pt x="22479" y="12720"/>
                    <a:pt x="22497" y="12720"/>
                  </a:cubicBezTo>
                  <a:close/>
                  <a:moveTo>
                    <a:pt x="26946" y="12720"/>
                  </a:moveTo>
                  <a:cubicBezTo>
                    <a:pt x="26970" y="12720"/>
                    <a:pt x="26993" y="12721"/>
                    <a:pt x="27015" y="12722"/>
                  </a:cubicBezTo>
                  <a:cubicBezTo>
                    <a:pt x="27194" y="12722"/>
                    <a:pt x="27396" y="12758"/>
                    <a:pt x="27456" y="12888"/>
                  </a:cubicBezTo>
                  <a:lnTo>
                    <a:pt x="27456" y="12924"/>
                  </a:lnTo>
                  <a:cubicBezTo>
                    <a:pt x="27444" y="12984"/>
                    <a:pt x="27456" y="13043"/>
                    <a:pt x="27456" y="13103"/>
                  </a:cubicBezTo>
                  <a:cubicBezTo>
                    <a:pt x="27408" y="13293"/>
                    <a:pt x="27277" y="13531"/>
                    <a:pt x="27158" y="13698"/>
                  </a:cubicBezTo>
                  <a:cubicBezTo>
                    <a:pt x="27134" y="13674"/>
                    <a:pt x="27087" y="13662"/>
                    <a:pt x="27027" y="13662"/>
                  </a:cubicBezTo>
                  <a:cubicBezTo>
                    <a:pt x="26987" y="13660"/>
                    <a:pt x="26946" y="13658"/>
                    <a:pt x="26905" y="13658"/>
                  </a:cubicBezTo>
                  <a:cubicBezTo>
                    <a:pt x="26762" y="13658"/>
                    <a:pt x="26613" y="13676"/>
                    <a:pt x="26456" y="13722"/>
                  </a:cubicBezTo>
                  <a:cubicBezTo>
                    <a:pt x="26361" y="13520"/>
                    <a:pt x="26218" y="13174"/>
                    <a:pt x="26337" y="12948"/>
                  </a:cubicBezTo>
                  <a:cubicBezTo>
                    <a:pt x="26434" y="12775"/>
                    <a:pt x="26717" y="12720"/>
                    <a:pt x="26946" y="12720"/>
                  </a:cubicBezTo>
                  <a:close/>
                  <a:moveTo>
                    <a:pt x="25064" y="12648"/>
                  </a:moveTo>
                  <a:cubicBezTo>
                    <a:pt x="25272" y="12648"/>
                    <a:pt x="25466" y="12689"/>
                    <a:pt x="25539" y="12710"/>
                  </a:cubicBezTo>
                  <a:cubicBezTo>
                    <a:pt x="25718" y="12841"/>
                    <a:pt x="25884" y="12948"/>
                    <a:pt x="26003" y="13008"/>
                  </a:cubicBezTo>
                  <a:cubicBezTo>
                    <a:pt x="25932" y="13317"/>
                    <a:pt x="26075" y="13650"/>
                    <a:pt x="26182" y="13841"/>
                  </a:cubicBezTo>
                  <a:cubicBezTo>
                    <a:pt x="26099" y="13889"/>
                    <a:pt x="26039" y="13936"/>
                    <a:pt x="25980" y="13972"/>
                  </a:cubicBezTo>
                  <a:cubicBezTo>
                    <a:pt x="25804" y="13820"/>
                    <a:pt x="25458" y="13531"/>
                    <a:pt x="25085" y="13531"/>
                  </a:cubicBezTo>
                  <a:cubicBezTo>
                    <a:pt x="25078" y="13531"/>
                    <a:pt x="25070" y="13531"/>
                    <a:pt x="25063" y="13531"/>
                  </a:cubicBezTo>
                  <a:cubicBezTo>
                    <a:pt x="24944" y="13520"/>
                    <a:pt x="24575" y="13460"/>
                    <a:pt x="24432" y="13258"/>
                  </a:cubicBezTo>
                  <a:cubicBezTo>
                    <a:pt x="24396" y="13186"/>
                    <a:pt x="24372" y="13103"/>
                    <a:pt x="24420" y="12984"/>
                  </a:cubicBezTo>
                  <a:cubicBezTo>
                    <a:pt x="24507" y="12716"/>
                    <a:pt x="24797" y="12648"/>
                    <a:pt x="25064" y="12648"/>
                  </a:cubicBezTo>
                  <a:close/>
                  <a:moveTo>
                    <a:pt x="20002" y="9640"/>
                  </a:moveTo>
                  <a:cubicBezTo>
                    <a:pt x="20071" y="9640"/>
                    <a:pt x="20116" y="9650"/>
                    <a:pt x="20145" y="9662"/>
                  </a:cubicBezTo>
                  <a:cubicBezTo>
                    <a:pt x="20193" y="9674"/>
                    <a:pt x="20205" y="9698"/>
                    <a:pt x="20229" y="9733"/>
                  </a:cubicBezTo>
                  <a:cubicBezTo>
                    <a:pt x="20324" y="10031"/>
                    <a:pt x="20753" y="11484"/>
                    <a:pt x="20896" y="11972"/>
                  </a:cubicBezTo>
                  <a:lnTo>
                    <a:pt x="18217" y="12948"/>
                  </a:lnTo>
                  <a:cubicBezTo>
                    <a:pt x="17285" y="12405"/>
                    <a:pt x="16221" y="11908"/>
                    <a:pt x="15189" y="11908"/>
                  </a:cubicBezTo>
                  <a:cubicBezTo>
                    <a:pt x="14388" y="11908"/>
                    <a:pt x="13605" y="12208"/>
                    <a:pt x="12918" y="13019"/>
                  </a:cubicBezTo>
                  <a:cubicBezTo>
                    <a:pt x="12490" y="13531"/>
                    <a:pt x="12097" y="13901"/>
                    <a:pt x="11752" y="14186"/>
                  </a:cubicBezTo>
                  <a:cubicBezTo>
                    <a:pt x="11647" y="14195"/>
                    <a:pt x="11543" y="14200"/>
                    <a:pt x="11439" y="14200"/>
                  </a:cubicBezTo>
                  <a:cubicBezTo>
                    <a:pt x="10859" y="14200"/>
                    <a:pt x="10275" y="14055"/>
                    <a:pt x="9477" y="13722"/>
                  </a:cubicBezTo>
                  <a:cubicBezTo>
                    <a:pt x="9466" y="13710"/>
                    <a:pt x="9430" y="13710"/>
                    <a:pt x="9418" y="13710"/>
                  </a:cubicBezTo>
                  <a:cubicBezTo>
                    <a:pt x="10132" y="13365"/>
                    <a:pt x="11680" y="12650"/>
                    <a:pt x="13097" y="12222"/>
                  </a:cubicBezTo>
                  <a:cubicBezTo>
                    <a:pt x="14752" y="11698"/>
                    <a:pt x="17157" y="10853"/>
                    <a:pt x="18467" y="10186"/>
                  </a:cubicBezTo>
                  <a:cubicBezTo>
                    <a:pt x="19356" y="9737"/>
                    <a:pt x="19791" y="9640"/>
                    <a:pt x="20002" y="9640"/>
                  </a:cubicBezTo>
                  <a:close/>
                  <a:moveTo>
                    <a:pt x="25083" y="13852"/>
                  </a:moveTo>
                  <a:cubicBezTo>
                    <a:pt x="25328" y="13852"/>
                    <a:pt x="25603" y="14059"/>
                    <a:pt x="25765" y="14210"/>
                  </a:cubicBezTo>
                  <a:cubicBezTo>
                    <a:pt x="25670" y="14329"/>
                    <a:pt x="25610" y="14472"/>
                    <a:pt x="25599" y="14627"/>
                  </a:cubicBezTo>
                  <a:lnTo>
                    <a:pt x="25599" y="14710"/>
                  </a:lnTo>
                  <a:cubicBezTo>
                    <a:pt x="25194" y="14686"/>
                    <a:pt x="24706" y="14627"/>
                    <a:pt x="24598" y="14436"/>
                  </a:cubicBezTo>
                  <a:cubicBezTo>
                    <a:pt x="24551" y="14365"/>
                    <a:pt x="24586" y="14270"/>
                    <a:pt x="24658" y="14139"/>
                  </a:cubicBezTo>
                  <a:cubicBezTo>
                    <a:pt x="24777" y="13960"/>
                    <a:pt x="24896" y="13853"/>
                    <a:pt x="25063" y="13853"/>
                  </a:cubicBezTo>
                  <a:cubicBezTo>
                    <a:pt x="25069" y="13853"/>
                    <a:pt x="25076" y="13852"/>
                    <a:pt x="25083" y="13852"/>
                  </a:cubicBezTo>
                  <a:close/>
                  <a:moveTo>
                    <a:pt x="26911" y="13969"/>
                  </a:moveTo>
                  <a:cubicBezTo>
                    <a:pt x="26934" y="13969"/>
                    <a:pt x="26957" y="13970"/>
                    <a:pt x="26980" y="13972"/>
                  </a:cubicBezTo>
                  <a:cubicBezTo>
                    <a:pt x="27253" y="14008"/>
                    <a:pt x="27527" y="14151"/>
                    <a:pt x="27468" y="14674"/>
                  </a:cubicBezTo>
                  <a:cubicBezTo>
                    <a:pt x="27444" y="14972"/>
                    <a:pt x="27325" y="15163"/>
                    <a:pt x="27134" y="15258"/>
                  </a:cubicBezTo>
                  <a:cubicBezTo>
                    <a:pt x="27049" y="15297"/>
                    <a:pt x="26951" y="15315"/>
                    <a:pt x="26848" y="15315"/>
                  </a:cubicBezTo>
                  <a:cubicBezTo>
                    <a:pt x="26633" y="15315"/>
                    <a:pt x="26395" y="15236"/>
                    <a:pt x="26194" y="15091"/>
                  </a:cubicBezTo>
                  <a:cubicBezTo>
                    <a:pt x="26003" y="14960"/>
                    <a:pt x="25896" y="14793"/>
                    <a:pt x="25908" y="14651"/>
                  </a:cubicBezTo>
                  <a:cubicBezTo>
                    <a:pt x="25953" y="14267"/>
                    <a:pt x="26490" y="13969"/>
                    <a:pt x="26911" y="13969"/>
                  </a:cubicBezTo>
                  <a:close/>
                  <a:moveTo>
                    <a:pt x="29373" y="14127"/>
                  </a:moveTo>
                  <a:cubicBezTo>
                    <a:pt x="29718" y="14174"/>
                    <a:pt x="30075" y="14365"/>
                    <a:pt x="30051" y="14746"/>
                  </a:cubicBezTo>
                  <a:cubicBezTo>
                    <a:pt x="30028" y="15032"/>
                    <a:pt x="29813" y="15186"/>
                    <a:pt x="29659" y="15246"/>
                  </a:cubicBezTo>
                  <a:cubicBezTo>
                    <a:pt x="29510" y="15315"/>
                    <a:pt x="29339" y="15350"/>
                    <a:pt x="29175" y="15350"/>
                  </a:cubicBezTo>
                  <a:cubicBezTo>
                    <a:pt x="28998" y="15350"/>
                    <a:pt x="28830" y="15309"/>
                    <a:pt x="28706" y="15222"/>
                  </a:cubicBezTo>
                  <a:cubicBezTo>
                    <a:pt x="28563" y="15115"/>
                    <a:pt x="28492" y="14972"/>
                    <a:pt x="28527" y="14758"/>
                  </a:cubicBezTo>
                  <a:cubicBezTo>
                    <a:pt x="28575" y="14317"/>
                    <a:pt x="28932" y="14127"/>
                    <a:pt x="29289" y="14127"/>
                  </a:cubicBezTo>
                  <a:close/>
                  <a:moveTo>
                    <a:pt x="32885" y="14496"/>
                  </a:moveTo>
                  <a:cubicBezTo>
                    <a:pt x="33123" y="14508"/>
                    <a:pt x="33623" y="14603"/>
                    <a:pt x="33838" y="14901"/>
                  </a:cubicBezTo>
                  <a:cubicBezTo>
                    <a:pt x="33945" y="15044"/>
                    <a:pt x="33992" y="15222"/>
                    <a:pt x="33957" y="15448"/>
                  </a:cubicBezTo>
                  <a:cubicBezTo>
                    <a:pt x="33564" y="15246"/>
                    <a:pt x="33242" y="15103"/>
                    <a:pt x="33111" y="15044"/>
                  </a:cubicBezTo>
                  <a:cubicBezTo>
                    <a:pt x="33052" y="14924"/>
                    <a:pt x="32945" y="14805"/>
                    <a:pt x="32814" y="14686"/>
                  </a:cubicBezTo>
                  <a:cubicBezTo>
                    <a:pt x="32790" y="14674"/>
                    <a:pt x="32766" y="14663"/>
                    <a:pt x="32742" y="14651"/>
                  </a:cubicBezTo>
                  <a:cubicBezTo>
                    <a:pt x="32790" y="14615"/>
                    <a:pt x="32826" y="14555"/>
                    <a:pt x="32885" y="14496"/>
                  </a:cubicBezTo>
                  <a:close/>
                  <a:moveTo>
                    <a:pt x="32099" y="14746"/>
                  </a:moveTo>
                  <a:cubicBezTo>
                    <a:pt x="32278" y="14770"/>
                    <a:pt x="32457" y="14853"/>
                    <a:pt x="32611" y="14960"/>
                  </a:cubicBezTo>
                  <a:cubicBezTo>
                    <a:pt x="32790" y="15091"/>
                    <a:pt x="32921" y="15317"/>
                    <a:pt x="32826" y="15460"/>
                  </a:cubicBezTo>
                  <a:cubicBezTo>
                    <a:pt x="32776" y="15543"/>
                    <a:pt x="32662" y="15563"/>
                    <a:pt x="32565" y="15563"/>
                  </a:cubicBezTo>
                  <a:cubicBezTo>
                    <a:pt x="32524" y="15563"/>
                    <a:pt x="32485" y="15559"/>
                    <a:pt x="32457" y="15555"/>
                  </a:cubicBezTo>
                  <a:cubicBezTo>
                    <a:pt x="32111" y="15508"/>
                    <a:pt x="31718" y="15282"/>
                    <a:pt x="31635" y="15079"/>
                  </a:cubicBezTo>
                  <a:cubicBezTo>
                    <a:pt x="31623" y="15032"/>
                    <a:pt x="31623" y="14984"/>
                    <a:pt x="31671" y="14948"/>
                  </a:cubicBezTo>
                  <a:cubicBezTo>
                    <a:pt x="31790" y="14805"/>
                    <a:pt x="31933" y="14746"/>
                    <a:pt x="32099" y="14746"/>
                  </a:cubicBezTo>
                  <a:close/>
                  <a:moveTo>
                    <a:pt x="30973" y="13921"/>
                  </a:moveTo>
                  <a:cubicBezTo>
                    <a:pt x="31042" y="13921"/>
                    <a:pt x="31116" y="13933"/>
                    <a:pt x="31194" y="13960"/>
                  </a:cubicBezTo>
                  <a:cubicBezTo>
                    <a:pt x="31635" y="14127"/>
                    <a:pt x="31695" y="14412"/>
                    <a:pt x="31695" y="14543"/>
                  </a:cubicBezTo>
                  <a:cubicBezTo>
                    <a:pt x="31599" y="14591"/>
                    <a:pt x="31504" y="14663"/>
                    <a:pt x="31433" y="14746"/>
                  </a:cubicBezTo>
                  <a:cubicBezTo>
                    <a:pt x="31314" y="14889"/>
                    <a:pt x="31278" y="15044"/>
                    <a:pt x="31337" y="15210"/>
                  </a:cubicBezTo>
                  <a:cubicBezTo>
                    <a:pt x="31361" y="15270"/>
                    <a:pt x="31397" y="15329"/>
                    <a:pt x="31444" y="15377"/>
                  </a:cubicBezTo>
                  <a:cubicBezTo>
                    <a:pt x="31361" y="15329"/>
                    <a:pt x="31254" y="15282"/>
                    <a:pt x="31147" y="15258"/>
                  </a:cubicBezTo>
                  <a:cubicBezTo>
                    <a:pt x="31084" y="15245"/>
                    <a:pt x="31023" y="15239"/>
                    <a:pt x="30964" y="15239"/>
                  </a:cubicBezTo>
                  <a:cubicBezTo>
                    <a:pt x="30743" y="15239"/>
                    <a:pt x="30550" y="15327"/>
                    <a:pt x="30409" y="15496"/>
                  </a:cubicBezTo>
                  <a:cubicBezTo>
                    <a:pt x="30349" y="15567"/>
                    <a:pt x="30301" y="15639"/>
                    <a:pt x="30266" y="15734"/>
                  </a:cubicBezTo>
                  <a:cubicBezTo>
                    <a:pt x="30171" y="15734"/>
                    <a:pt x="30087" y="15698"/>
                    <a:pt x="30028" y="15663"/>
                  </a:cubicBezTo>
                  <a:cubicBezTo>
                    <a:pt x="29968" y="15615"/>
                    <a:pt x="29932" y="15544"/>
                    <a:pt x="29909" y="15496"/>
                  </a:cubicBezTo>
                  <a:cubicBezTo>
                    <a:pt x="30194" y="15329"/>
                    <a:pt x="30373" y="15067"/>
                    <a:pt x="30385" y="14770"/>
                  </a:cubicBezTo>
                  <a:cubicBezTo>
                    <a:pt x="30409" y="14615"/>
                    <a:pt x="30373" y="14496"/>
                    <a:pt x="30313" y="14377"/>
                  </a:cubicBezTo>
                  <a:cubicBezTo>
                    <a:pt x="30393" y="14237"/>
                    <a:pt x="30615" y="13921"/>
                    <a:pt x="30973" y="13921"/>
                  </a:cubicBezTo>
                  <a:close/>
                  <a:moveTo>
                    <a:pt x="30956" y="15567"/>
                  </a:moveTo>
                  <a:cubicBezTo>
                    <a:pt x="31004" y="15567"/>
                    <a:pt x="31028" y="15567"/>
                    <a:pt x="31063" y="15579"/>
                  </a:cubicBezTo>
                  <a:cubicBezTo>
                    <a:pt x="31242" y="15615"/>
                    <a:pt x="31421" y="15746"/>
                    <a:pt x="31444" y="15865"/>
                  </a:cubicBezTo>
                  <a:cubicBezTo>
                    <a:pt x="31492" y="15936"/>
                    <a:pt x="31480" y="15996"/>
                    <a:pt x="31421" y="16056"/>
                  </a:cubicBezTo>
                  <a:cubicBezTo>
                    <a:pt x="31337" y="16156"/>
                    <a:pt x="31201" y="16199"/>
                    <a:pt x="31059" y="16199"/>
                  </a:cubicBezTo>
                  <a:cubicBezTo>
                    <a:pt x="30898" y="16199"/>
                    <a:pt x="30730" y="16144"/>
                    <a:pt x="30623" y="16056"/>
                  </a:cubicBezTo>
                  <a:cubicBezTo>
                    <a:pt x="30504" y="15948"/>
                    <a:pt x="30504" y="15853"/>
                    <a:pt x="30623" y="15722"/>
                  </a:cubicBezTo>
                  <a:cubicBezTo>
                    <a:pt x="30730" y="15603"/>
                    <a:pt x="30849" y="15567"/>
                    <a:pt x="30956" y="15567"/>
                  </a:cubicBezTo>
                  <a:close/>
                  <a:moveTo>
                    <a:pt x="19493" y="3231"/>
                  </a:moveTo>
                  <a:cubicBezTo>
                    <a:pt x="19710" y="3231"/>
                    <a:pt x="19903" y="3239"/>
                    <a:pt x="20062" y="3244"/>
                  </a:cubicBezTo>
                  <a:cubicBezTo>
                    <a:pt x="20277" y="3256"/>
                    <a:pt x="20570" y="3260"/>
                    <a:pt x="20882" y="3260"/>
                  </a:cubicBezTo>
                  <a:cubicBezTo>
                    <a:pt x="21553" y="3260"/>
                    <a:pt x="22310" y="3241"/>
                    <a:pt x="22562" y="3233"/>
                  </a:cubicBezTo>
                  <a:cubicBezTo>
                    <a:pt x="22562" y="3292"/>
                    <a:pt x="22574" y="3340"/>
                    <a:pt x="22574" y="3399"/>
                  </a:cubicBezTo>
                  <a:cubicBezTo>
                    <a:pt x="22693" y="4054"/>
                    <a:pt x="22991" y="4685"/>
                    <a:pt x="23455" y="5268"/>
                  </a:cubicBezTo>
                  <a:cubicBezTo>
                    <a:pt x="23527" y="5399"/>
                    <a:pt x="24527" y="7126"/>
                    <a:pt x="26515" y="8197"/>
                  </a:cubicBezTo>
                  <a:cubicBezTo>
                    <a:pt x="26444" y="8221"/>
                    <a:pt x="26384" y="8245"/>
                    <a:pt x="26337" y="8257"/>
                  </a:cubicBezTo>
                  <a:cubicBezTo>
                    <a:pt x="26253" y="8186"/>
                    <a:pt x="26134" y="8126"/>
                    <a:pt x="26003" y="8102"/>
                  </a:cubicBezTo>
                  <a:cubicBezTo>
                    <a:pt x="25893" y="8070"/>
                    <a:pt x="25776" y="8051"/>
                    <a:pt x="25661" y="8051"/>
                  </a:cubicBezTo>
                  <a:cubicBezTo>
                    <a:pt x="25353" y="8051"/>
                    <a:pt x="25055" y="8181"/>
                    <a:pt x="24908" y="8519"/>
                  </a:cubicBezTo>
                  <a:cubicBezTo>
                    <a:pt x="24837" y="8674"/>
                    <a:pt x="24872" y="8840"/>
                    <a:pt x="24991" y="8995"/>
                  </a:cubicBezTo>
                  <a:cubicBezTo>
                    <a:pt x="25170" y="9198"/>
                    <a:pt x="25563" y="9352"/>
                    <a:pt x="25920" y="9352"/>
                  </a:cubicBezTo>
                  <a:cubicBezTo>
                    <a:pt x="26027" y="9352"/>
                    <a:pt x="26134" y="9329"/>
                    <a:pt x="26218" y="9317"/>
                  </a:cubicBezTo>
                  <a:cubicBezTo>
                    <a:pt x="26444" y="9257"/>
                    <a:pt x="26599" y="9114"/>
                    <a:pt x="26634" y="8912"/>
                  </a:cubicBezTo>
                  <a:cubicBezTo>
                    <a:pt x="26670" y="8781"/>
                    <a:pt x="26634" y="8662"/>
                    <a:pt x="26575" y="8543"/>
                  </a:cubicBezTo>
                  <a:cubicBezTo>
                    <a:pt x="26687" y="8503"/>
                    <a:pt x="26865" y="8462"/>
                    <a:pt x="27114" y="8462"/>
                  </a:cubicBezTo>
                  <a:cubicBezTo>
                    <a:pt x="27235" y="8462"/>
                    <a:pt x="27372" y="8472"/>
                    <a:pt x="27527" y="8495"/>
                  </a:cubicBezTo>
                  <a:cubicBezTo>
                    <a:pt x="27920" y="8555"/>
                    <a:pt x="28170" y="8638"/>
                    <a:pt x="28420" y="8709"/>
                  </a:cubicBezTo>
                  <a:cubicBezTo>
                    <a:pt x="28706" y="8793"/>
                    <a:pt x="28980" y="8876"/>
                    <a:pt x="29349" y="8900"/>
                  </a:cubicBezTo>
                  <a:cubicBezTo>
                    <a:pt x="29437" y="8910"/>
                    <a:pt x="29524" y="8914"/>
                    <a:pt x="29609" y="8914"/>
                  </a:cubicBezTo>
                  <a:cubicBezTo>
                    <a:pt x="29826" y="8914"/>
                    <a:pt x="30037" y="8886"/>
                    <a:pt x="30242" y="8852"/>
                  </a:cubicBezTo>
                  <a:cubicBezTo>
                    <a:pt x="30313" y="8840"/>
                    <a:pt x="30409" y="8840"/>
                    <a:pt x="30480" y="8828"/>
                  </a:cubicBezTo>
                  <a:lnTo>
                    <a:pt x="30480" y="8828"/>
                  </a:lnTo>
                  <a:cubicBezTo>
                    <a:pt x="30266" y="8900"/>
                    <a:pt x="30111" y="9019"/>
                    <a:pt x="30028" y="9209"/>
                  </a:cubicBezTo>
                  <a:cubicBezTo>
                    <a:pt x="30004" y="9293"/>
                    <a:pt x="29968" y="9448"/>
                    <a:pt x="30135" y="9614"/>
                  </a:cubicBezTo>
                  <a:cubicBezTo>
                    <a:pt x="30230" y="9710"/>
                    <a:pt x="30349" y="9781"/>
                    <a:pt x="30480" y="9840"/>
                  </a:cubicBezTo>
                  <a:cubicBezTo>
                    <a:pt x="30111" y="9852"/>
                    <a:pt x="29837" y="10091"/>
                    <a:pt x="29694" y="10305"/>
                  </a:cubicBezTo>
                  <a:cubicBezTo>
                    <a:pt x="29670" y="10305"/>
                    <a:pt x="29670" y="10281"/>
                    <a:pt x="29659" y="10281"/>
                  </a:cubicBezTo>
                  <a:cubicBezTo>
                    <a:pt x="29587" y="10245"/>
                    <a:pt x="29516" y="10210"/>
                    <a:pt x="29456" y="10198"/>
                  </a:cubicBezTo>
                  <a:cubicBezTo>
                    <a:pt x="29432" y="10043"/>
                    <a:pt x="29385" y="9781"/>
                    <a:pt x="29230" y="9602"/>
                  </a:cubicBezTo>
                  <a:cubicBezTo>
                    <a:pt x="29086" y="9459"/>
                    <a:pt x="28912" y="9387"/>
                    <a:pt x="28697" y="9387"/>
                  </a:cubicBezTo>
                  <a:cubicBezTo>
                    <a:pt x="28680" y="9387"/>
                    <a:pt x="28664" y="9387"/>
                    <a:pt x="28647" y="9388"/>
                  </a:cubicBezTo>
                  <a:cubicBezTo>
                    <a:pt x="28420" y="9388"/>
                    <a:pt x="28230" y="9483"/>
                    <a:pt x="28099" y="9626"/>
                  </a:cubicBezTo>
                  <a:cubicBezTo>
                    <a:pt x="27944" y="9793"/>
                    <a:pt x="27896" y="10019"/>
                    <a:pt x="27896" y="10198"/>
                  </a:cubicBezTo>
                  <a:cubicBezTo>
                    <a:pt x="27873" y="10186"/>
                    <a:pt x="27825" y="10186"/>
                    <a:pt x="27801" y="10186"/>
                  </a:cubicBezTo>
                  <a:cubicBezTo>
                    <a:pt x="27837" y="10079"/>
                    <a:pt x="27837" y="9960"/>
                    <a:pt x="27801" y="9840"/>
                  </a:cubicBezTo>
                  <a:cubicBezTo>
                    <a:pt x="27694" y="9555"/>
                    <a:pt x="27325" y="9305"/>
                    <a:pt x="26968" y="9269"/>
                  </a:cubicBezTo>
                  <a:cubicBezTo>
                    <a:pt x="26954" y="9268"/>
                    <a:pt x="26940" y="9268"/>
                    <a:pt x="26927" y="9268"/>
                  </a:cubicBezTo>
                  <a:cubicBezTo>
                    <a:pt x="26673" y="9268"/>
                    <a:pt x="26474" y="9374"/>
                    <a:pt x="26361" y="9567"/>
                  </a:cubicBezTo>
                  <a:cubicBezTo>
                    <a:pt x="26337" y="9602"/>
                    <a:pt x="26325" y="9650"/>
                    <a:pt x="26313" y="9686"/>
                  </a:cubicBezTo>
                  <a:cubicBezTo>
                    <a:pt x="26182" y="9614"/>
                    <a:pt x="26027" y="9567"/>
                    <a:pt x="25884" y="9567"/>
                  </a:cubicBezTo>
                  <a:cubicBezTo>
                    <a:pt x="25599" y="9567"/>
                    <a:pt x="25348" y="9733"/>
                    <a:pt x="25194" y="10019"/>
                  </a:cubicBezTo>
                  <a:cubicBezTo>
                    <a:pt x="25063" y="10257"/>
                    <a:pt x="25146" y="10507"/>
                    <a:pt x="25420" y="10674"/>
                  </a:cubicBezTo>
                  <a:cubicBezTo>
                    <a:pt x="25587" y="10781"/>
                    <a:pt x="25837" y="10841"/>
                    <a:pt x="26075" y="10841"/>
                  </a:cubicBezTo>
                  <a:cubicBezTo>
                    <a:pt x="26337" y="10841"/>
                    <a:pt x="26599" y="10757"/>
                    <a:pt x="26730" y="10567"/>
                  </a:cubicBezTo>
                  <a:cubicBezTo>
                    <a:pt x="26742" y="10555"/>
                    <a:pt x="26742" y="10519"/>
                    <a:pt x="26753" y="10507"/>
                  </a:cubicBezTo>
                  <a:cubicBezTo>
                    <a:pt x="26849" y="10555"/>
                    <a:pt x="26956" y="10579"/>
                    <a:pt x="27051" y="10602"/>
                  </a:cubicBezTo>
                  <a:cubicBezTo>
                    <a:pt x="27027" y="10745"/>
                    <a:pt x="27075" y="10900"/>
                    <a:pt x="27158" y="11043"/>
                  </a:cubicBezTo>
                  <a:cubicBezTo>
                    <a:pt x="26908" y="11150"/>
                    <a:pt x="26730" y="11317"/>
                    <a:pt x="26611" y="11436"/>
                  </a:cubicBezTo>
                  <a:cubicBezTo>
                    <a:pt x="26503" y="11257"/>
                    <a:pt x="26372" y="11091"/>
                    <a:pt x="26194" y="10995"/>
                  </a:cubicBezTo>
                  <a:cubicBezTo>
                    <a:pt x="26093" y="10945"/>
                    <a:pt x="25983" y="10920"/>
                    <a:pt x="25868" y="10920"/>
                  </a:cubicBezTo>
                  <a:cubicBezTo>
                    <a:pt x="25711" y="10920"/>
                    <a:pt x="25544" y="10966"/>
                    <a:pt x="25372" y="11055"/>
                  </a:cubicBezTo>
                  <a:cubicBezTo>
                    <a:pt x="25236" y="10937"/>
                    <a:pt x="24967" y="10742"/>
                    <a:pt x="24624" y="10742"/>
                  </a:cubicBezTo>
                  <a:cubicBezTo>
                    <a:pt x="24519" y="10742"/>
                    <a:pt x="24406" y="10760"/>
                    <a:pt x="24289" y="10805"/>
                  </a:cubicBezTo>
                  <a:cubicBezTo>
                    <a:pt x="23836" y="10972"/>
                    <a:pt x="23717" y="11400"/>
                    <a:pt x="23705" y="11698"/>
                  </a:cubicBezTo>
                  <a:cubicBezTo>
                    <a:pt x="23241" y="11757"/>
                    <a:pt x="22979" y="12186"/>
                    <a:pt x="22860" y="12448"/>
                  </a:cubicBezTo>
                  <a:cubicBezTo>
                    <a:pt x="22765" y="12412"/>
                    <a:pt x="22681" y="12400"/>
                    <a:pt x="22562" y="12400"/>
                  </a:cubicBezTo>
                  <a:cubicBezTo>
                    <a:pt x="22551" y="12174"/>
                    <a:pt x="22503" y="11757"/>
                    <a:pt x="22384" y="11436"/>
                  </a:cubicBezTo>
                  <a:cubicBezTo>
                    <a:pt x="22265" y="11114"/>
                    <a:pt x="22158" y="10448"/>
                    <a:pt x="22134" y="10186"/>
                  </a:cubicBezTo>
                  <a:lnTo>
                    <a:pt x="22431" y="10067"/>
                  </a:lnTo>
                  <a:cubicBezTo>
                    <a:pt x="22491" y="10031"/>
                    <a:pt x="22527" y="9971"/>
                    <a:pt x="22527" y="9912"/>
                  </a:cubicBezTo>
                  <a:cubicBezTo>
                    <a:pt x="22527" y="9840"/>
                    <a:pt x="22515" y="9483"/>
                    <a:pt x="22467" y="9090"/>
                  </a:cubicBezTo>
                  <a:cubicBezTo>
                    <a:pt x="22646" y="9031"/>
                    <a:pt x="23003" y="8912"/>
                    <a:pt x="23217" y="8852"/>
                  </a:cubicBezTo>
                  <a:cubicBezTo>
                    <a:pt x="23682" y="8733"/>
                    <a:pt x="23586" y="8162"/>
                    <a:pt x="23515" y="7781"/>
                  </a:cubicBezTo>
                  <a:cubicBezTo>
                    <a:pt x="23480" y="7604"/>
                    <a:pt x="23306" y="7486"/>
                    <a:pt x="22653" y="7486"/>
                  </a:cubicBezTo>
                  <a:cubicBezTo>
                    <a:pt x="22427" y="7486"/>
                    <a:pt x="22143" y="7500"/>
                    <a:pt x="21789" y="7531"/>
                  </a:cubicBezTo>
                  <a:cubicBezTo>
                    <a:pt x="21157" y="7578"/>
                    <a:pt x="20526" y="7662"/>
                    <a:pt x="20324" y="7697"/>
                  </a:cubicBezTo>
                  <a:cubicBezTo>
                    <a:pt x="20169" y="7594"/>
                    <a:pt x="20004" y="7526"/>
                    <a:pt x="19807" y="7526"/>
                  </a:cubicBezTo>
                  <a:cubicBezTo>
                    <a:pt x="19778" y="7526"/>
                    <a:pt x="19748" y="7528"/>
                    <a:pt x="19717" y="7531"/>
                  </a:cubicBezTo>
                  <a:cubicBezTo>
                    <a:pt x="19348" y="7566"/>
                    <a:pt x="18514" y="7828"/>
                    <a:pt x="17526" y="8126"/>
                  </a:cubicBezTo>
                  <a:cubicBezTo>
                    <a:pt x="16609" y="8412"/>
                    <a:pt x="15669" y="8697"/>
                    <a:pt x="15026" y="8828"/>
                  </a:cubicBezTo>
                  <a:cubicBezTo>
                    <a:pt x="14721" y="8893"/>
                    <a:pt x="14424" y="8912"/>
                    <a:pt x="14134" y="8912"/>
                  </a:cubicBezTo>
                  <a:cubicBezTo>
                    <a:pt x="13890" y="8912"/>
                    <a:pt x="13652" y="8899"/>
                    <a:pt x="13418" y="8888"/>
                  </a:cubicBezTo>
                  <a:cubicBezTo>
                    <a:pt x="13220" y="8877"/>
                    <a:pt x="13024" y="8866"/>
                    <a:pt x="12830" y="8866"/>
                  </a:cubicBezTo>
                  <a:cubicBezTo>
                    <a:pt x="12419" y="8866"/>
                    <a:pt x="12017" y="8912"/>
                    <a:pt x="11621" y="9090"/>
                  </a:cubicBezTo>
                  <a:cubicBezTo>
                    <a:pt x="10680" y="9531"/>
                    <a:pt x="9585" y="10686"/>
                    <a:pt x="9346" y="10960"/>
                  </a:cubicBezTo>
                  <a:lnTo>
                    <a:pt x="8894" y="10960"/>
                  </a:lnTo>
                  <a:cubicBezTo>
                    <a:pt x="8418" y="10960"/>
                    <a:pt x="7918" y="10936"/>
                    <a:pt x="7406" y="10936"/>
                  </a:cubicBezTo>
                  <a:cubicBezTo>
                    <a:pt x="5846" y="10960"/>
                    <a:pt x="5406" y="11698"/>
                    <a:pt x="5286" y="12067"/>
                  </a:cubicBezTo>
                  <a:cubicBezTo>
                    <a:pt x="4882" y="11924"/>
                    <a:pt x="4691" y="11745"/>
                    <a:pt x="4691" y="11734"/>
                  </a:cubicBezTo>
                  <a:cubicBezTo>
                    <a:pt x="4656" y="11698"/>
                    <a:pt x="4603" y="11675"/>
                    <a:pt x="4554" y="11675"/>
                  </a:cubicBezTo>
                  <a:cubicBezTo>
                    <a:pt x="4521" y="11675"/>
                    <a:pt x="4489" y="11686"/>
                    <a:pt x="4465" y="11710"/>
                  </a:cubicBezTo>
                  <a:cubicBezTo>
                    <a:pt x="4405" y="11769"/>
                    <a:pt x="4393" y="11876"/>
                    <a:pt x="4453" y="11936"/>
                  </a:cubicBezTo>
                  <a:cubicBezTo>
                    <a:pt x="4474" y="11967"/>
                    <a:pt x="5043" y="12564"/>
                    <a:pt x="6410" y="12564"/>
                  </a:cubicBezTo>
                  <a:cubicBezTo>
                    <a:pt x="6616" y="12564"/>
                    <a:pt x="6841" y="12551"/>
                    <a:pt x="7084" y="12519"/>
                  </a:cubicBezTo>
                  <a:cubicBezTo>
                    <a:pt x="7314" y="12489"/>
                    <a:pt x="7549" y="12476"/>
                    <a:pt x="7782" y="12476"/>
                  </a:cubicBezTo>
                  <a:cubicBezTo>
                    <a:pt x="8842" y="12476"/>
                    <a:pt x="9884" y="12744"/>
                    <a:pt x="10430" y="12900"/>
                  </a:cubicBezTo>
                  <a:cubicBezTo>
                    <a:pt x="9692" y="13234"/>
                    <a:pt x="9120" y="13496"/>
                    <a:pt x="8977" y="13579"/>
                  </a:cubicBezTo>
                  <a:cubicBezTo>
                    <a:pt x="8872" y="13565"/>
                    <a:pt x="8768" y="13558"/>
                    <a:pt x="8667" y="13558"/>
                  </a:cubicBezTo>
                  <a:cubicBezTo>
                    <a:pt x="7939" y="13558"/>
                    <a:pt x="7366" y="13890"/>
                    <a:pt x="7334" y="13901"/>
                  </a:cubicBezTo>
                  <a:cubicBezTo>
                    <a:pt x="7263" y="13948"/>
                    <a:pt x="7227" y="14055"/>
                    <a:pt x="7275" y="14127"/>
                  </a:cubicBezTo>
                  <a:cubicBezTo>
                    <a:pt x="7307" y="14176"/>
                    <a:pt x="7368" y="14208"/>
                    <a:pt x="7426" y="14208"/>
                  </a:cubicBezTo>
                  <a:cubicBezTo>
                    <a:pt x="7453" y="14208"/>
                    <a:pt x="7479" y="14201"/>
                    <a:pt x="7501" y="14186"/>
                  </a:cubicBezTo>
                  <a:cubicBezTo>
                    <a:pt x="7510" y="14186"/>
                    <a:pt x="8036" y="13885"/>
                    <a:pt x="8692" y="13885"/>
                  </a:cubicBezTo>
                  <a:cubicBezTo>
                    <a:pt x="8920" y="13885"/>
                    <a:pt x="9163" y="13921"/>
                    <a:pt x="9406" y="14020"/>
                  </a:cubicBezTo>
                  <a:cubicBezTo>
                    <a:pt x="10192" y="14353"/>
                    <a:pt x="10787" y="14496"/>
                    <a:pt x="11382" y="14508"/>
                  </a:cubicBezTo>
                  <a:cubicBezTo>
                    <a:pt x="11359" y="14543"/>
                    <a:pt x="11323" y="14567"/>
                    <a:pt x="11275" y="14591"/>
                  </a:cubicBezTo>
                  <a:cubicBezTo>
                    <a:pt x="10906" y="14865"/>
                    <a:pt x="10597" y="15127"/>
                    <a:pt x="10311" y="15496"/>
                  </a:cubicBezTo>
                  <a:cubicBezTo>
                    <a:pt x="10061" y="15817"/>
                    <a:pt x="9989" y="16198"/>
                    <a:pt x="10108" y="16568"/>
                  </a:cubicBezTo>
                  <a:cubicBezTo>
                    <a:pt x="10287" y="17175"/>
                    <a:pt x="10942" y="17758"/>
                    <a:pt x="11847" y="18115"/>
                  </a:cubicBezTo>
                  <a:cubicBezTo>
                    <a:pt x="12621" y="18413"/>
                    <a:pt x="13478" y="19092"/>
                    <a:pt x="13811" y="19365"/>
                  </a:cubicBezTo>
                  <a:cubicBezTo>
                    <a:pt x="13573" y="19568"/>
                    <a:pt x="13383" y="19854"/>
                    <a:pt x="13228" y="20187"/>
                  </a:cubicBezTo>
                  <a:cubicBezTo>
                    <a:pt x="13061" y="20556"/>
                    <a:pt x="12990" y="20913"/>
                    <a:pt x="12966" y="21139"/>
                  </a:cubicBezTo>
                  <a:cubicBezTo>
                    <a:pt x="12264" y="20913"/>
                    <a:pt x="11573" y="20687"/>
                    <a:pt x="10942" y="20437"/>
                  </a:cubicBezTo>
                  <a:cubicBezTo>
                    <a:pt x="7680" y="19199"/>
                    <a:pt x="5179" y="17532"/>
                    <a:pt x="3417" y="15496"/>
                  </a:cubicBezTo>
                  <a:cubicBezTo>
                    <a:pt x="3381" y="15436"/>
                    <a:pt x="3322" y="15377"/>
                    <a:pt x="3274" y="15317"/>
                  </a:cubicBezTo>
                  <a:cubicBezTo>
                    <a:pt x="3179" y="14972"/>
                    <a:pt x="2465" y="11972"/>
                    <a:pt x="4524" y="9912"/>
                  </a:cubicBezTo>
                  <a:cubicBezTo>
                    <a:pt x="6334" y="8102"/>
                    <a:pt x="8227" y="7281"/>
                    <a:pt x="9608" y="6673"/>
                  </a:cubicBezTo>
                  <a:cubicBezTo>
                    <a:pt x="9930" y="6531"/>
                    <a:pt x="10228" y="6400"/>
                    <a:pt x="10478" y="6281"/>
                  </a:cubicBezTo>
                  <a:cubicBezTo>
                    <a:pt x="10978" y="6030"/>
                    <a:pt x="11382" y="5745"/>
                    <a:pt x="11752" y="5459"/>
                  </a:cubicBezTo>
                  <a:cubicBezTo>
                    <a:pt x="12347" y="5030"/>
                    <a:pt x="12859" y="4661"/>
                    <a:pt x="13645" y="4590"/>
                  </a:cubicBezTo>
                  <a:lnTo>
                    <a:pt x="13704" y="4590"/>
                  </a:lnTo>
                  <a:cubicBezTo>
                    <a:pt x="15050" y="4483"/>
                    <a:pt x="15943" y="4411"/>
                    <a:pt x="17050" y="3780"/>
                  </a:cubicBezTo>
                  <a:cubicBezTo>
                    <a:pt x="17883" y="3309"/>
                    <a:pt x="18806" y="3231"/>
                    <a:pt x="19493" y="3231"/>
                  </a:cubicBezTo>
                  <a:close/>
                  <a:moveTo>
                    <a:pt x="21812" y="10317"/>
                  </a:moveTo>
                  <a:cubicBezTo>
                    <a:pt x="21860" y="10626"/>
                    <a:pt x="21943" y="11222"/>
                    <a:pt x="22086" y="11555"/>
                  </a:cubicBezTo>
                  <a:cubicBezTo>
                    <a:pt x="22181" y="11829"/>
                    <a:pt x="22229" y="12222"/>
                    <a:pt x="22241" y="12424"/>
                  </a:cubicBezTo>
                  <a:cubicBezTo>
                    <a:pt x="21848" y="12519"/>
                    <a:pt x="21503" y="12805"/>
                    <a:pt x="21503" y="13234"/>
                  </a:cubicBezTo>
                  <a:cubicBezTo>
                    <a:pt x="21503" y="13412"/>
                    <a:pt x="21610" y="13543"/>
                    <a:pt x="21789" y="13650"/>
                  </a:cubicBezTo>
                  <a:cubicBezTo>
                    <a:pt x="21919" y="13722"/>
                    <a:pt x="22098" y="13758"/>
                    <a:pt x="22277" y="13758"/>
                  </a:cubicBezTo>
                  <a:cubicBezTo>
                    <a:pt x="22539" y="13758"/>
                    <a:pt x="22836" y="13674"/>
                    <a:pt x="23039" y="13543"/>
                  </a:cubicBezTo>
                  <a:cubicBezTo>
                    <a:pt x="23241" y="13400"/>
                    <a:pt x="23336" y="13198"/>
                    <a:pt x="23301" y="12984"/>
                  </a:cubicBezTo>
                  <a:cubicBezTo>
                    <a:pt x="23289" y="12829"/>
                    <a:pt x="23229" y="12710"/>
                    <a:pt x="23122" y="12627"/>
                  </a:cubicBezTo>
                  <a:cubicBezTo>
                    <a:pt x="23213" y="12432"/>
                    <a:pt x="23437" y="12029"/>
                    <a:pt x="23792" y="12029"/>
                  </a:cubicBezTo>
                  <a:cubicBezTo>
                    <a:pt x="23806" y="12029"/>
                    <a:pt x="23821" y="12030"/>
                    <a:pt x="23836" y="12031"/>
                  </a:cubicBezTo>
                  <a:cubicBezTo>
                    <a:pt x="24205" y="12055"/>
                    <a:pt x="24372" y="12329"/>
                    <a:pt x="24432" y="12484"/>
                  </a:cubicBezTo>
                  <a:cubicBezTo>
                    <a:pt x="24301" y="12579"/>
                    <a:pt x="24182" y="12698"/>
                    <a:pt x="24122" y="12888"/>
                  </a:cubicBezTo>
                  <a:cubicBezTo>
                    <a:pt x="24027" y="13162"/>
                    <a:pt x="24110" y="13341"/>
                    <a:pt x="24182" y="13460"/>
                  </a:cubicBezTo>
                  <a:cubicBezTo>
                    <a:pt x="24289" y="13603"/>
                    <a:pt x="24432" y="13698"/>
                    <a:pt x="24586" y="13758"/>
                  </a:cubicBezTo>
                  <a:cubicBezTo>
                    <a:pt x="24503" y="13817"/>
                    <a:pt x="24444" y="13889"/>
                    <a:pt x="24384" y="13972"/>
                  </a:cubicBezTo>
                  <a:cubicBezTo>
                    <a:pt x="24194" y="14270"/>
                    <a:pt x="24241" y="14496"/>
                    <a:pt x="24313" y="14615"/>
                  </a:cubicBezTo>
                  <a:cubicBezTo>
                    <a:pt x="24527" y="14972"/>
                    <a:pt x="25206" y="15032"/>
                    <a:pt x="25563" y="15032"/>
                  </a:cubicBezTo>
                  <a:lnTo>
                    <a:pt x="25682" y="15032"/>
                  </a:lnTo>
                  <a:cubicBezTo>
                    <a:pt x="25753" y="15151"/>
                    <a:pt x="25860" y="15270"/>
                    <a:pt x="25991" y="15377"/>
                  </a:cubicBezTo>
                  <a:cubicBezTo>
                    <a:pt x="26218" y="15544"/>
                    <a:pt x="26527" y="15651"/>
                    <a:pt x="26849" y="15651"/>
                  </a:cubicBezTo>
                  <a:cubicBezTo>
                    <a:pt x="26980" y="15651"/>
                    <a:pt x="27123" y="15627"/>
                    <a:pt x="27242" y="15567"/>
                  </a:cubicBezTo>
                  <a:cubicBezTo>
                    <a:pt x="27337" y="15532"/>
                    <a:pt x="27420" y="15472"/>
                    <a:pt x="27504" y="15389"/>
                  </a:cubicBezTo>
                  <a:cubicBezTo>
                    <a:pt x="27623" y="15448"/>
                    <a:pt x="27813" y="15520"/>
                    <a:pt x="28039" y="15520"/>
                  </a:cubicBezTo>
                  <a:cubicBezTo>
                    <a:pt x="28182" y="15520"/>
                    <a:pt x="28337" y="15496"/>
                    <a:pt x="28480" y="15436"/>
                  </a:cubicBezTo>
                  <a:cubicBezTo>
                    <a:pt x="28492" y="15448"/>
                    <a:pt x="28516" y="15484"/>
                    <a:pt x="28539" y="15496"/>
                  </a:cubicBezTo>
                  <a:cubicBezTo>
                    <a:pt x="28718" y="15615"/>
                    <a:pt x="28944" y="15675"/>
                    <a:pt x="29194" y="15675"/>
                  </a:cubicBezTo>
                  <a:cubicBezTo>
                    <a:pt x="29337" y="15675"/>
                    <a:pt x="29480" y="15663"/>
                    <a:pt x="29611" y="15615"/>
                  </a:cubicBezTo>
                  <a:cubicBezTo>
                    <a:pt x="29659" y="15698"/>
                    <a:pt x="29718" y="15817"/>
                    <a:pt x="29825" y="15913"/>
                  </a:cubicBezTo>
                  <a:cubicBezTo>
                    <a:pt x="29944" y="15996"/>
                    <a:pt x="30087" y="16056"/>
                    <a:pt x="30266" y="16056"/>
                  </a:cubicBezTo>
                  <a:cubicBezTo>
                    <a:pt x="30301" y="16151"/>
                    <a:pt x="30361" y="16234"/>
                    <a:pt x="30432" y="16294"/>
                  </a:cubicBezTo>
                  <a:cubicBezTo>
                    <a:pt x="30599" y="16448"/>
                    <a:pt x="30837" y="16520"/>
                    <a:pt x="31075" y="16520"/>
                  </a:cubicBezTo>
                  <a:cubicBezTo>
                    <a:pt x="31302" y="16520"/>
                    <a:pt x="31516" y="16448"/>
                    <a:pt x="31683" y="16270"/>
                  </a:cubicBezTo>
                  <a:cubicBezTo>
                    <a:pt x="31814" y="16115"/>
                    <a:pt x="31861" y="15936"/>
                    <a:pt x="31802" y="15746"/>
                  </a:cubicBezTo>
                  <a:cubicBezTo>
                    <a:pt x="31790" y="15686"/>
                    <a:pt x="31754" y="15639"/>
                    <a:pt x="31730" y="15603"/>
                  </a:cubicBezTo>
                  <a:lnTo>
                    <a:pt x="31730" y="15603"/>
                  </a:lnTo>
                  <a:cubicBezTo>
                    <a:pt x="31956" y="15746"/>
                    <a:pt x="32218" y="15853"/>
                    <a:pt x="32457" y="15865"/>
                  </a:cubicBezTo>
                  <a:cubicBezTo>
                    <a:pt x="32504" y="15865"/>
                    <a:pt x="32552" y="15877"/>
                    <a:pt x="32587" y="15877"/>
                  </a:cubicBezTo>
                  <a:cubicBezTo>
                    <a:pt x="32826" y="15877"/>
                    <a:pt x="33028" y="15794"/>
                    <a:pt x="33123" y="15639"/>
                  </a:cubicBezTo>
                  <a:cubicBezTo>
                    <a:pt x="33171" y="15579"/>
                    <a:pt x="33207" y="15508"/>
                    <a:pt x="33207" y="15436"/>
                  </a:cubicBezTo>
                  <a:cubicBezTo>
                    <a:pt x="33981" y="15782"/>
                    <a:pt x="36362" y="16949"/>
                    <a:pt x="36743" y="18425"/>
                  </a:cubicBezTo>
                  <a:cubicBezTo>
                    <a:pt x="36898" y="18961"/>
                    <a:pt x="36755" y="19473"/>
                    <a:pt x="36362" y="19973"/>
                  </a:cubicBezTo>
                  <a:cubicBezTo>
                    <a:pt x="35643" y="20879"/>
                    <a:pt x="34904" y="21210"/>
                    <a:pt x="34184" y="21210"/>
                  </a:cubicBezTo>
                  <a:cubicBezTo>
                    <a:pt x="33031" y="21210"/>
                    <a:pt x="31924" y="20364"/>
                    <a:pt x="31016" y="19675"/>
                  </a:cubicBezTo>
                  <a:cubicBezTo>
                    <a:pt x="30897" y="19592"/>
                    <a:pt x="30790" y="19496"/>
                    <a:pt x="30671" y="19425"/>
                  </a:cubicBezTo>
                  <a:cubicBezTo>
                    <a:pt x="29289" y="18401"/>
                    <a:pt x="27873" y="17294"/>
                    <a:pt x="27861" y="17294"/>
                  </a:cubicBezTo>
                  <a:cubicBezTo>
                    <a:pt x="26622" y="16091"/>
                    <a:pt x="25134" y="15091"/>
                    <a:pt x="23658" y="14472"/>
                  </a:cubicBezTo>
                  <a:cubicBezTo>
                    <a:pt x="21991" y="13770"/>
                    <a:pt x="21086" y="13674"/>
                    <a:pt x="20360" y="13591"/>
                  </a:cubicBezTo>
                  <a:cubicBezTo>
                    <a:pt x="19753" y="13520"/>
                    <a:pt x="19300" y="13472"/>
                    <a:pt x="18610" y="13127"/>
                  </a:cubicBezTo>
                  <a:lnTo>
                    <a:pt x="21169" y="12186"/>
                  </a:lnTo>
                  <a:cubicBezTo>
                    <a:pt x="21253" y="12162"/>
                    <a:pt x="21288" y="12067"/>
                    <a:pt x="21277" y="11996"/>
                  </a:cubicBezTo>
                  <a:cubicBezTo>
                    <a:pt x="21265" y="11948"/>
                    <a:pt x="21086" y="11317"/>
                    <a:pt x="20907" y="10698"/>
                  </a:cubicBezTo>
                  <a:lnTo>
                    <a:pt x="21812" y="10317"/>
                  </a:lnTo>
                  <a:close/>
                  <a:moveTo>
                    <a:pt x="18632" y="18698"/>
                  </a:moveTo>
                  <a:cubicBezTo>
                    <a:pt x="19106" y="18698"/>
                    <a:pt x="19628" y="18741"/>
                    <a:pt x="20229" y="18853"/>
                  </a:cubicBezTo>
                  <a:cubicBezTo>
                    <a:pt x="21931" y="19187"/>
                    <a:pt x="23205" y="20401"/>
                    <a:pt x="24229" y="21390"/>
                  </a:cubicBezTo>
                  <a:cubicBezTo>
                    <a:pt x="24598" y="21747"/>
                    <a:pt x="24908" y="22044"/>
                    <a:pt x="25206" y="22259"/>
                  </a:cubicBezTo>
                  <a:cubicBezTo>
                    <a:pt x="25765" y="22675"/>
                    <a:pt x="26182" y="22997"/>
                    <a:pt x="26480" y="23199"/>
                  </a:cubicBezTo>
                  <a:cubicBezTo>
                    <a:pt x="26325" y="23199"/>
                    <a:pt x="26182" y="23187"/>
                    <a:pt x="26027" y="23187"/>
                  </a:cubicBezTo>
                  <a:cubicBezTo>
                    <a:pt x="21098" y="22985"/>
                    <a:pt x="16812" y="22330"/>
                    <a:pt x="13228" y="21259"/>
                  </a:cubicBezTo>
                  <a:cubicBezTo>
                    <a:pt x="13240" y="21080"/>
                    <a:pt x="13311" y="20699"/>
                    <a:pt x="13478" y="20330"/>
                  </a:cubicBezTo>
                  <a:cubicBezTo>
                    <a:pt x="13799" y="19651"/>
                    <a:pt x="14299" y="19258"/>
                    <a:pt x="14990" y="19187"/>
                  </a:cubicBezTo>
                  <a:cubicBezTo>
                    <a:pt x="15490" y="19127"/>
                    <a:pt x="15954" y="19032"/>
                    <a:pt x="16395" y="18961"/>
                  </a:cubicBezTo>
                  <a:cubicBezTo>
                    <a:pt x="17108" y="18832"/>
                    <a:pt x="17797" y="18698"/>
                    <a:pt x="18632" y="18698"/>
                  </a:cubicBezTo>
                  <a:close/>
                  <a:moveTo>
                    <a:pt x="43994" y="7031"/>
                  </a:moveTo>
                  <a:cubicBezTo>
                    <a:pt x="44768" y="7519"/>
                    <a:pt x="47113" y="9078"/>
                    <a:pt x="48423" y="10853"/>
                  </a:cubicBezTo>
                  <a:cubicBezTo>
                    <a:pt x="50102" y="13139"/>
                    <a:pt x="50030" y="14889"/>
                    <a:pt x="49351" y="16937"/>
                  </a:cubicBezTo>
                  <a:cubicBezTo>
                    <a:pt x="48875" y="17341"/>
                    <a:pt x="48304" y="17818"/>
                    <a:pt x="47649" y="18294"/>
                  </a:cubicBezTo>
                  <a:cubicBezTo>
                    <a:pt x="45482" y="19889"/>
                    <a:pt x="42803" y="21104"/>
                    <a:pt x="39696" y="21937"/>
                  </a:cubicBezTo>
                  <a:cubicBezTo>
                    <a:pt x="36430" y="22799"/>
                    <a:pt x="32700" y="23242"/>
                    <a:pt x="28555" y="23242"/>
                  </a:cubicBezTo>
                  <a:cubicBezTo>
                    <a:pt x="28059" y="23242"/>
                    <a:pt x="27558" y="23236"/>
                    <a:pt x="27051" y="23223"/>
                  </a:cubicBezTo>
                  <a:cubicBezTo>
                    <a:pt x="26872" y="23080"/>
                    <a:pt x="26313" y="22687"/>
                    <a:pt x="25408" y="21997"/>
                  </a:cubicBezTo>
                  <a:cubicBezTo>
                    <a:pt x="25122" y="21794"/>
                    <a:pt x="24813" y="21497"/>
                    <a:pt x="24456" y="21151"/>
                  </a:cubicBezTo>
                  <a:cubicBezTo>
                    <a:pt x="23455" y="20199"/>
                    <a:pt x="22086" y="18889"/>
                    <a:pt x="20288" y="18532"/>
                  </a:cubicBezTo>
                  <a:cubicBezTo>
                    <a:pt x="19656" y="18409"/>
                    <a:pt x="19102" y="18362"/>
                    <a:pt x="18598" y="18362"/>
                  </a:cubicBezTo>
                  <a:cubicBezTo>
                    <a:pt x="17737" y="18362"/>
                    <a:pt x="17027" y="18500"/>
                    <a:pt x="16335" y="18627"/>
                  </a:cubicBezTo>
                  <a:cubicBezTo>
                    <a:pt x="15895" y="18723"/>
                    <a:pt x="15442" y="18818"/>
                    <a:pt x="14954" y="18853"/>
                  </a:cubicBezTo>
                  <a:cubicBezTo>
                    <a:pt x="14609" y="18901"/>
                    <a:pt x="14299" y="19008"/>
                    <a:pt x="14014" y="19187"/>
                  </a:cubicBezTo>
                  <a:cubicBezTo>
                    <a:pt x="13716" y="18925"/>
                    <a:pt x="12787" y="18163"/>
                    <a:pt x="11906" y="17830"/>
                  </a:cubicBezTo>
                  <a:cubicBezTo>
                    <a:pt x="11085" y="17520"/>
                    <a:pt x="10501" y="17008"/>
                    <a:pt x="10359" y="16508"/>
                  </a:cubicBezTo>
                  <a:cubicBezTo>
                    <a:pt x="10287" y="16222"/>
                    <a:pt x="10323" y="15948"/>
                    <a:pt x="10513" y="15722"/>
                  </a:cubicBezTo>
                  <a:cubicBezTo>
                    <a:pt x="10787" y="15377"/>
                    <a:pt x="11073" y="15151"/>
                    <a:pt x="11430" y="14865"/>
                  </a:cubicBezTo>
                  <a:cubicBezTo>
                    <a:pt x="11883" y="14508"/>
                    <a:pt x="12454" y="14079"/>
                    <a:pt x="13168" y="13234"/>
                  </a:cubicBezTo>
                  <a:cubicBezTo>
                    <a:pt x="13731" y="12576"/>
                    <a:pt x="14389" y="12246"/>
                    <a:pt x="15192" y="12246"/>
                  </a:cubicBezTo>
                  <a:cubicBezTo>
                    <a:pt x="16002" y="12246"/>
                    <a:pt x="16961" y="12582"/>
                    <a:pt x="18121" y="13258"/>
                  </a:cubicBezTo>
                  <a:cubicBezTo>
                    <a:pt x="19026" y="13793"/>
                    <a:pt x="19598" y="13853"/>
                    <a:pt x="20300" y="13948"/>
                  </a:cubicBezTo>
                  <a:cubicBezTo>
                    <a:pt x="21015" y="14020"/>
                    <a:pt x="21884" y="14127"/>
                    <a:pt x="23515" y="14793"/>
                  </a:cubicBezTo>
                  <a:cubicBezTo>
                    <a:pt x="25075" y="15448"/>
                    <a:pt x="26527" y="16472"/>
                    <a:pt x="27634" y="17568"/>
                  </a:cubicBezTo>
                  <a:cubicBezTo>
                    <a:pt x="27634" y="17568"/>
                    <a:pt x="27634" y="17580"/>
                    <a:pt x="27646" y="17580"/>
                  </a:cubicBezTo>
                  <a:lnTo>
                    <a:pt x="27658" y="17591"/>
                  </a:lnTo>
                  <a:cubicBezTo>
                    <a:pt x="28789" y="18711"/>
                    <a:pt x="29551" y="19889"/>
                    <a:pt x="29659" y="20723"/>
                  </a:cubicBezTo>
                  <a:cubicBezTo>
                    <a:pt x="29742" y="21354"/>
                    <a:pt x="29385" y="21913"/>
                    <a:pt x="28611" y="22330"/>
                  </a:cubicBezTo>
                  <a:cubicBezTo>
                    <a:pt x="28004" y="22663"/>
                    <a:pt x="27361" y="22806"/>
                    <a:pt x="27349" y="22806"/>
                  </a:cubicBezTo>
                  <a:cubicBezTo>
                    <a:pt x="27265" y="22818"/>
                    <a:pt x="27206" y="22902"/>
                    <a:pt x="27218" y="22997"/>
                  </a:cubicBezTo>
                  <a:cubicBezTo>
                    <a:pt x="27230" y="23068"/>
                    <a:pt x="27301" y="23128"/>
                    <a:pt x="27384" y="23128"/>
                  </a:cubicBezTo>
                  <a:lnTo>
                    <a:pt x="27408" y="23128"/>
                  </a:lnTo>
                  <a:cubicBezTo>
                    <a:pt x="27444" y="23128"/>
                    <a:pt x="28111" y="22985"/>
                    <a:pt x="28766" y="22628"/>
                  </a:cubicBezTo>
                  <a:cubicBezTo>
                    <a:pt x="29659" y="22128"/>
                    <a:pt x="30075" y="21461"/>
                    <a:pt x="29980" y="20687"/>
                  </a:cubicBezTo>
                  <a:cubicBezTo>
                    <a:pt x="29909" y="20092"/>
                    <a:pt x="29551" y="19377"/>
                    <a:pt x="28992" y="18615"/>
                  </a:cubicBezTo>
                  <a:lnTo>
                    <a:pt x="28992" y="18615"/>
                  </a:lnTo>
                  <a:cubicBezTo>
                    <a:pt x="29432" y="18961"/>
                    <a:pt x="29968" y="19365"/>
                    <a:pt x="30480" y="19735"/>
                  </a:cubicBezTo>
                  <a:cubicBezTo>
                    <a:pt x="30575" y="19806"/>
                    <a:pt x="30694" y="19901"/>
                    <a:pt x="30802" y="19985"/>
                  </a:cubicBezTo>
                  <a:cubicBezTo>
                    <a:pt x="31671" y="20639"/>
                    <a:pt x="32885" y="21580"/>
                    <a:pt x="34183" y="21580"/>
                  </a:cubicBezTo>
                  <a:cubicBezTo>
                    <a:pt x="34981" y="21580"/>
                    <a:pt x="35802" y="21223"/>
                    <a:pt x="36588" y="20223"/>
                  </a:cubicBezTo>
                  <a:cubicBezTo>
                    <a:pt x="37052" y="19627"/>
                    <a:pt x="37207" y="19020"/>
                    <a:pt x="37040" y="18377"/>
                  </a:cubicBezTo>
                  <a:cubicBezTo>
                    <a:pt x="36707" y="17187"/>
                    <a:pt x="35314" y="16222"/>
                    <a:pt x="34254" y="15639"/>
                  </a:cubicBezTo>
                  <a:cubicBezTo>
                    <a:pt x="34326" y="15282"/>
                    <a:pt x="34266" y="14984"/>
                    <a:pt x="34088" y="14734"/>
                  </a:cubicBezTo>
                  <a:cubicBezTo>
                    <a:pt x="33826" y="14377"/>
                    <a:pt x="33338" y="14258"/>
                    <a:pt x="33052" y="14210"/>
                  </a:cubicBezTo>
                  <a:cubicBezTo>
                    <a:pt x="33052" y="14198"/>
                    <a:pt x="33064" y="14186"/>
                    <a:pt x="33064" y="14186"/>
                  </a:cubicBezTo>
                  <a:cubicBezTo>
                    <a:pt x="33111" y="14020"/>
                    <a:pt x="33076" y="13841"/>
                    <a:pt x="33016" y="13674"/>
                  </a:cubicBezTo>
                  <a:cubicBezTo>
                    <a:pt x="33064" y="13662"/>
                    <a:pt x="33123" y="13650"/>
                    <a:pt x="33171" y="13615"/>
                  </a:cubicBezTo>
                  <a:cubicBezTo>
                    <a:pt x="33302" y="13543"/>
                    <a:pt x="33480" y="13377"/>
                    <a:pt x="33480" y="13043"/>
                  </a:cubicBezTo>
                  <a:cubicBezTo>
                    <a:pt x="33492" y="12519"/>
                    <a:pt x="33111" y="12281"/>
                    <a:pt x="32742" y="12281"/>
                  </a:cubicBezTo>
                  <a:cubicBezTo>
                    <a:pt x="32302" y="12281"/>
                    <a:pt x="31825" y="12567"/>
                    <a:pt x="31825" y="13043"/>
                  </a:cubicBezTo>
                  <a:cubicBezTo>
                    <a:pt x="31825" y="13222"/>
                    <a:pt x="31945" y="13412"/>
                    <a:pt x="32171" y="13543"/>
                  </a:cubicBezTo>
                  <a:cubicBezTo>
                    <a:pt x="32302" y="13639"/>
                    <a:pt x="32480" y="13698"/>
                    <a:pt x="32659" y="13710"/>
                  </a:cubicBezTo>
                  <a:cubicBezTo>
                    <a:pt x="32754" y="13853"/>
                    <a:pt x="32778" y="13996"/>
                    <a:pt x="32754" y="14127"/>
                  </a:cubicBezTo>
                  <a:cubicBezTo>
                    <a:pt x="32707" y="14329"/>
                    <a:pt x="32504" y="14484"/>
                    <a:pt x="32409" y="14543"/>
                  </a:cubicBezTo>
                  <a:cubicBezTo>
                    <a:pt x="32309" y="14507"/>
                    <a:pt x="32209" y="14492"/>
                    <a:pt x="32103" y="14492"/>
                  </a:cubicBezTo>
                  <a:cubicBezTo>
                    <a:pt x="32071" y="14492"/>
                    <a:pt x="32038" y="14493"/>
                    <a:pt x="32004" y="14496"/>
                  </a:cubicBezTo>
                  <a:cubicBezTo>
                    <a:pt x="31980" y="14234"/>
                    <a:pt x="31814" y="13889"/>
                    <a:pt x="31278" y="13710"/>
                  </a:cubicBezTo>
                  <a:cubicBezTo>
                    <a:pt x="31161" y="13670"/>
                    <a:pt x="31051" y="13653"/>
                    <a:pt x="30949" y="13653"/>
                  </a:cubicBezTo>
                  <a:cubicBezTo>
                    <a:pt x="30557" y="13653"/>
                    <a:pt x="30266" y="13905"/>
                    <a:pt x="30087" y="14151"/>
                  </a:cubicBezTo>
                  <a:cubicBezTo>
                    <a:pt x="29909" y="13996"/>
                    <a:pt x="29659" y="13889"/>
                    <a:pt x="29385" y="13877"/>
                  </a:cubicBezTo>
                  <a:cubicBezTo>
                    <a:pt x="29346" y="13873"/>
                    <a:pt x="29307" y="13871"/>
                    <a:pt x="29267" y="13871"/>
                  </a:cubicBezTo>
                  <a:cubicBezTo>
                    <a:pt x="28786" y="13871"/>
                    <a:pt x="28271" y="14144"/>
                    <a:pt x="28194" y="14793"/>
                  </a:cubicBezTo>
                  <a:cubicBezTo>
                    <a:pt x="28182" y="14960"/>
                    <a:pt x="28194" y="15091"/>
                    <a:pt x="28254" y="15222"/>
                  </a:cubicBezTo>
                  <a:cubicBezTo>
                    <a:pt x="28178" y="15247"/>
                    <a:pt x="28107" y="15257"/>
                    <a:pt x="28041" y="15257"/>
                  </a:cubicBezTo>
                  <a:cubicBezTo>
                    <a:pt x="27889" y="15257"/>
                    <a:pt x="27765" y="15204"/>
                    <a:pt x="27682" y="15163"/>
                  </a:cubicBezTo>
                  <a:cubicBezTo>
                    <a:pt x="27718" y="15067"/>
                    <a:pt x="27765" y="14924"/>
                    <a:pt x="27777" y="14770"/>
                  </a:cubicBezTo>
                  <a:cubicBezTo>
                    <a:pt x="27825" y="14317"/>
                    <a:pt x="27682" y="14055"/>
                    <a:pt x="27468" y="13889"/>
                  </a:cubicBezTo>
                  <a:cubicBezTo>
                    <a:pt x="27539" y="13781"/>
                    <a:pt x="27623" y="13650"/>
                    <a:pt x="27694" y="13496"/>
                  </a:cubicBezTo>
                  <a:lnTo>
                    <a:pt x="27742" y="13543"/>
                  </a:lnTo>
                  <a:cubicBezTo>
                    <a:pt x="27944" y="13710"/>
                    <a:pt x="28242" y="13781"/>
                    <a:pt x="28539" y="13781"/>
                  </a:cubicBezTo>
                  <a:cubicBezTo>
                    <a:pt x="28730" y="13781"/>
                    <a:pt x="28908" y="13758"/>
                    <a:pt x="29075" y="13674"/>
                  </a:cubicBezTo>
                  <a:cubicBezTo>
                    <a:pt x="29349" y="13555"/>
                    <a:pt x="29528" y="13341"/>
                    <a:pt x="29539" y="13055"/>
                  </a:cubicBezTo>
                  <a:cubicBezTo>
                    <a:pt x="29563" y="12781"/>
                    <a:pt x="29444" y="12543"/>
                    <a:pt x="29230" y="12400"/>
                  </a:cubicBezTo>
                  <a:cubicBezTo>
                    <a:pt x="29361" y="12246"/>
                    <a:pt x="29492" y="11996"/>
                    <a:pt x="29504" y="11650"/>
                  </a:cubicBezTo>
                  <a:lnTo>
                    <a:pt x="29539" y="11650"/>
                  </a:lnTo>
                  <a:cubicBezTo>
                    <a:pt x="29849" y="11650"/>
                    <a:pt x="30063" y="11495"/>
                    <a:pt x="30147" y="11281"/>
                  </a:cubicBezTo>
                  <a:cubicBezTo>
                    <a:pt x="30159" y="11269"/>
                    <a:pt x="30159" y="11234"/>
                    <a:pt x="30159" y="11222"/>
                  </a:cubicBezTo>
                  <a:cubicBezTo>
                    <a:pt x="30313" y="11281"/>
                    <a:pt x="30504" y="11341"/>
                    <a:pt x="30778" y="11341"/>
                  </a:cubicBezTo>
                  <a:cubicBezTo>
                    <a:pt x="30849" y="11341"/>
                    <a:pt x="30921" y="11341"/>
                    <a:pt x="31016" y="11329"/>
                  </a:cubicBezTo>
                  <a:cubicBezTo>
                    <a:pt x="31575" y="11257"/>
                    <a:pt x="31695" y="10983"/>
                    <a:pt x="31706" y="10841"/>
                  </a:cubicBezTo>
                  <a:cubicBezTo>
                    <a:pt x="31742" y="10543"/>
                    <a:pt x="31492" y="10245"/>
                    <a:pt x="31040" y="10031"/>
                  </a:cubicBezTo>
                  <a:lnTo>
                    <a:pt x="31075" y="10031"/>
                  </a:lnTo>
                  <a:cubicBezTo>
                    <a:pt x="31171" y="10031"/>
                    <a:pt x="31278" y="10019"/>
                    <a:pt x="31373" y="9983"/>
                  </a:cubicBezTo>
                  <a:cubicBezTo>
                    <a:pt x="31587" y="9924"/>
                    <a:pt x="31730" y="9781"/>
                    <a:pt x="31766" y="9567"/>
                  </a:cubicBezTo>
                  <a:cubicBezTo>
                    <a:pt x="31825" y="9257"/>
                    <a:pt x="31623" y="9007"/>
                    <a:pt x="31266" y="8888"/>
                  </a:cubicBezTo>
                  <a:cubicBezTo>
                    <a:pt x="31325" y="8888"/>
                    <a:pt x="31385" y="8900"/>
                    <a:pt x="31444" y="8912"/>
                  </a:cubicBezTo>
                  <a:cubicBezTo>
                    <a:pt x="32004" y="9019"/>
                    <a:pt x="32361" y="9209"/>
                    <a:pt x="32504" y="9317"/>
                  </a:cubicBezTo>
                  <a:cubicBezTo>
                    <a:pt x="32468" y="9531"/>
                    <a:pt x="32528" y="9721"/>
                    <a:pt x="32683" y="9864"/>
                  </a:cubicBezTo>
                  <a:cubicBezTo>
                    <a:pt x="32885" y="10067"/>
                    <a:pt x="33242" y="10150"/>
                    <a:pt x="33576" y="10150"/>
                  </a:cubicBezTo>
                  <a:cubicBezTo>
                    <a:pt x="33766" y="10150"/>
                    <a:pt x="33957" y="10126"/>
                    <a:pt x="34111" y="10067"/>
                  </a:cubicBezTo>
                  <a:cubicBezTo>
                    <a:pt x="34302" y="9983"/>
                    <a:pt x="34421" y="9864"/>
                    <a:pt x="34469" y="9721"/>
                  </a:cubicBezTo>
                  <a:cubicBezTo>
                    <a:pt x="34528" y="9733"/>
                    <a:pt x="34588" y="9733"/>
                    <a:pt x="34623" y="9745"/>
                  </a:cubicBezTo>
                  <a:cubicBezTo>
                    <a:pt x="34671" y="9983"/>
                    <a:pt x="34802" y="10448"/>
                    <a:pt x="35135" y="10638"/>
                  </a:cubicBezTo>
                  <a:cubicBezTo>
                    <a:pt x="35207" y="10686"/>
                    <a:pt x="35326" y="10733"/>
                    <a:pt x="35457" y="10733"/>
                  </a:cubicBezTo>
                  <a:cubicBezTo>
                    <a:pt x="35564" y="10733"/>
                    <a:pt x="35671" y="10722"/>
                    <a:pt x="35802" y="10662"/>
                  </a:cubicBezTo>
                  <a:cubicBezTo>
                    <a:pt x="36040" y="10555"/>
                    <a:pt x="36136" y="10388"/>
                    <a:pt x="36159" y="10257"/>
                  </a:cubicBezTo>
                  <a:cubicBezTo>
                    <a:pt x="36231" y="9924"/>
                    <a:pt x="36028" y="9543"/>
                    <a:pt x="35897" y="9352"/>
                  </a:cubicBezTo>
                  <a:lnTo>
                    <a:pt x="35897" y="9352"/>
                  </a:lnTo>
                  <a:cubicBezTo>
                    <a:pt x="37302" y="10388"/>
                    <a:pt x="38636" y="10912"/>
                    <a:pt x="39850" y="10912"/>
                  </a:cubicBezTo>
                  <a:cubicBezTo>
                    <a:pt x="40065" y="10912"/>
                    <a:pt x="40267" y="10900"/>
                    <a:pt x="40481" y="10864"/>
                  </a:cubicBezTo>
                  <a:cubicBezTo>
                    <a:pt x="42541" y="10543"/>
                    <a:pt x="43470" y="8721"/>
                    <a:pt x="43517" y="8638"/>
                  </a:cubicBezTo>
                  <a:cubicBezTo>
                    <a:pt x="43827" y="8174"/>
                    <a:pt x="43970" y="7626"/>
                    <a:pt x="43994" y="7031"/>
                  </a:cubicBezTo>
                  <a:close/>
                  <a:moveTo>
                    <a:pt x="26481" y="0"/>
                  </a:moveTo>
                  <a:cubicBezTo>
                    <a:pt x="24956" y="0"/>
                    <a:pt x="23774" y="429"/>
                    <a:pt x="23039" y="1280"/>
                  </a:cubicBezTo>
                  <a:cubicBezTo>
                    <a:pt x="22681" y="1697"/>
                    <a:pt x="22503" y="2280"/>
                    <a:pt x="22515" y="2923"/>
                  </a:cubicBezTo>
                  <a:cubicBezTo>
                    <a:pt x="22236" y="2931"/>
                    <a:pt x="21480" y="2945"/>
                    <a:pt x="20824" y="2945"/>
                  </a:cubicBezTo>
                  <a:cubicBezTo>
                    <a:pt x="20528" y="2945"/>
                    <a:pt x="20253" y="2942"/>
                    <a:pt x="20050" y="2935"/>
                  </a:cubicBezTo>
                  <a:cubicBezTo>
                    <a:pt x="19875" y="2926"/>
                    <a:pt x="19661" y="2916"/>
                    <a:pt x="19421" y="2916"/>
                  </a:cubicBezTo>
                  <a:cubicBezTo>
                    <a:pt x="18702" y="2916"/>
                    <a:pt x="17746" y="3009"/>
                    <a:pt x="16871" y="3518"/>
                  </a:cubicBezTo>
                  <a:cubicBezTo>
                    <a:pt x="15823" y="4114"/>
                    <a:pt x="14954" y="4185"/>
                    <a:pt x="13657" y="4292"/>
                  </a:cubicBezTo>
                  <a:lnTo>
                    <a:pt x="13597" y="4292"/>
                  </a:lnTo>
                  <a:cubicBezTo>
                    <a:pt x="12728" y="4364"/>
                    <a:pt x="12144" y="4780"/>
                    <a:pt x="11549" y="5221"/>
                  </a:cubicBezTo>
                  <a:cubicBezTo>
                    <a:pt x="11180" y="5495"/>
                    <a:pt x="10799" y="5780"/>
                    <a:pt x="10323" y="6019"/>
                  </a:cubicBezTo>
                  <a:cubicBezTo>
                    <a:pt x="10085" y="6126"/>
                    <a:pt x="9811" y="6257"/>
                    <a:pt x="9477" y="6400"/>
                  </a:cubicBezTo>
                  <a:cubicBezTo>
                    <a:pt x="8084" y="7007"/>
                    <a:pt x="6144" y="7840"/>
                    <a:pt x="4286" y="9710"/>
                  </a:cubicBezTo>
                  <a:cubicBezTo>
                    <a:pt x="2608" y="11388"/>
                    <a:pt x="2655" y="13662"/>
                    <a:pt x="2822" y="14782"/>
                  </a:cubicBezTo>
                  <a:cubicBezTo>
                    <a:pt x="1631" y="13174"/>
                    <a:pt x="1095" y="11638"/>
                    <a:pt x="881" y="10579"/>
                  </a:cubicBezTo>
                  <a:cubicBezTo>
                    <a:pt x="583" y="9257"/>
                    <a:pt x="667" y="8376"/>
                    <a:pt x="667" y="8364"/>
                  </a:cubicBezTo>
                  <a:cubicBezTo>
                    <a:pt x="679" y="8281"/>
                    <a:pt x="607" y="8197"/>
                    <a:pt x="524" y="8186"/>
                  </a:cubicBezTo>
                  <a:cubicBezTo>
                    <a:pt x="517" y="8185"/>
                    <a:pt x="510" y="8184"/>
                    <a:pt x="503" y="8184"/>
                  </a:cubicBezTo>
                  <a:cubicBezTo>
                    <a:pt x="419" y="8184"/>
                    <a:pt x="356" y="8252"/>
                    <a:pt x="345" y="8340"/>
                  </a:cubicBezTo>
                  <a:cubicBezTo>
                    <a:pt x="322" y="8483"/>
                    <a:pt x="0" y="11888"/>
                    <a:pt x="2977" y="15508"/>
                  </a:cubicBezTo>
                  <a:lnTo>
                    <a:pt x="2989" y="15520"/>
                  </a:lnTo>
                  <a:cubicBezTo>
                    <a:pt x="3048" y="15579"/>
                    <a:pt x="3096" y="15663"/>
                    <a:pt x="3155" y="15722"/>
                  </a:cubicBezTo>
                  <a:cubicBezTo>
                    <a:pt x="4941" y="17782"/>
                    <a:pt x="7501" y="19485"/>
                    <a:pt x="10740" y="20758"/>
                  </a:cubicBezTo>
                  <a:cubicBezTo>
                    <a:pt x="11454" y="21044"/>
                    <a:pt x="12192" y="21294"/>
                    <a:pt x="12966" y="21532"/>
                  </a:cubicBezTo>
                  <a:lnTo>
                    <a:pt x="12978" y="21532"/>
                  </a:lnTo>
                  <a:cubicBezTo>
                    <a:pt x="16609" y="22652"/>
                    <a:pt x="20979" y="23318"/>
                    <a:pt x="26003" y="23533"/>
                  </a:cubicBezTo>
                  <a:cubicBezTo>
                    <a:pt x="26313" y="23545"/>
                    <a:pt x="26622" y="23545"/>
                    <a:pt x="26920" y="23556"/>
                  </a:cubicBezTo>
                  <a:cubicBezTo>
                    <a:pt x="26956" y="23580"/>
                    <a:pt x="26980" y="23592"/>
                    <a:pt x="27003" y="23592"/>
                  </a:cubicBezTo>
                  <a:cubicBezTo>
                    <a:pt x="27039" y="23592"/>
                    <a:pt x="27075" y="23580"/>
                    <a:pt x="27087" y="23580"/>
                  </a:cubicBezTo>
                  <a:cubicBezTo>
                    <a:pt x="27587" y="23592"/>
                    <a:pt x="28099" y="23592"/>
                    <a:pt x="28587" y="23592"/>
                  </a:cubicBezTo>
                  <a:cubicBezTo>
                    <a:pt x="32742" y="23592"/>
                    <a:pt x="36493" y="23140"/>
                    <a:pt x="39743" y="22282"/>
                  </a:cubicBezTo>
                  <a:cubicBezTo>
                    <a:pt x="42898" y="21437"/>
                    <a:pt x="45613" y="20199"/>
                    <a:pt x="47816" y="18580"/>
                  </a:cubicBezTo>
                  <a:cubicBezTo>
                    <a:pt x="51578" y="15817"/>
                    <a:pt x="52530" y="12984"/>
                    <a:pt x="52566" y="12865"/>
                  </a:cubicBezTo>
                  <a:cubicBezTo>
                    <a:pt x="52626" y="12758"/>
                    <a:pt x="52578" y="12650"/>
                    <a:pt x="52495" y="12638"/>
                  </a:cubicBezTo>
                  <a:cubicBezTo>
                    <a:pt x="52473" y="12630"/>
                    <a:pt x="52452" y="12627"/>
                    <a:pt x="52433" y="12627"/>
                  </a:cubicBezTo>
                  <a:cubicBezTo>
                    <a:pt x="52364" y="12627"/>
                    <a:pt x="52308" y="12672"/>
                    <a:pt x="52280" y="12746"/>
                  </a:cubicBezTo>
                  <a:cubicBezTo>
                    <a:pt x="52280" y="12758"/>
                    <a:pt x="51721" y="14412"/>
                    <a:pt x="49828" y="16389"/>
                  </a:cubicBezTo>
                  <a:cubicBezTo>
                    <a:pt x="50352" y="14508"/>
                    <a:pt x="50268" y="12758"/>
                    <a:pt x="48685" y="10579"/>
                  </a:cubicBezTo>
                  <a:cubicBezTo>
                    <a:pt x="47173" y="8543"/>
                    <a:pt x="44434" y="6852"/>
                    <a:pt x="43958" y="6554"/>
                  </a:cubicBezTo>
                  <a:cubicBezTo>
                    <a:pt x="43756" y="4709"/>
                    <a:pt x="41910" y="2459"/>
                    <a:pt x="39707" y="1399"/>
                  </a:cubicBezTo>
                  <a:cubicBezTo>
                    <a:pt x="38832" y="978"/>
                    <a:pt x="37961" y="769"/>
                    <a:pt x="37131" y="769"/>
                  </a:cubicBezTo>
                  <a:cubicBezTo>
                    <a:pt x="36200" y="769"/>
                    <a:pt x="35320" y="1032"/>
                    <a:pt x="34540" y="1554"/>
                  </a:cubicBezTo>
                  <a:cubicBezTo>
                    <a:pt x="34064" y="1863"/>
                    <a:pt x="33719" y="2387"/>
                    <a:pt x="33540" y="2994"/>
                  </a:cubicBezTo>
                  <a:cubicBezTo>
                    <a:pt x="33147" y="2459"/>
                    <a:pt x="31897" y="1042"/>
                    <a:pt x="29230" y="375"/>
                  </a:cubicBezTo>
                  <a:cubicBezTo>
                    <a:pt x="28225" y="125"/>
                    <a:pt x="27303" y="0"/>
                    <a:pt x="2648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4"/>
            <p:cNvSpPr/>
            <p:nvPr/>
          </p:nvSpPr>
          <p:spPr>
            <a:xfrm>
              <a:off x="4858025" y="4163500"/>
              <a:ext cx="640000" cy="249100"/>
            </a:xfrm>
            <a:custGeom>
              <a:avLst/>
              <a:gdLst/>
              <a:ahLst/>
              <a:cxnLst/>
              <a:rect l="l" t="t" r="r" b="b"/>
              <a:pathLst>
                <a:path w="25600" h="9964" extrusionOk="0">
                  <a:moveTo>
                    <a:pt x="194" y="0"/>
                  </a:moveTo>
                  <a:cubicBezTo>
                    <a:pt x="167" y="0"/>
                    <a:pt x="138" y="7"/>
                    <a:pt x="108" y="22"/>
                  </a:cubicBezTo>
                  <a:cubicBezTo>
                    <a:pt x="37" y="70"/>
                    <a:pt x="1" y="153"/>
                    <a:pt x="49" y="248"/>
                  </a:cubicBezTo>
                  <a:cubicBezTo>
                    <a:pt x="84" y="308"/>
                    <a:pt x="882" y="1784"/>
                    <a:pt x="2906" y="3510"/>
                  </a:cubicBezTo>
                  <a:cubicBezTo>
                    <a:pt x="4763" y="5094"/>
                    <a:pt x="8038" y="7225"/>
                    <a:pt x="13134" y="8285"/>
                  </a:cubicBezTo>
                  <a:cubicBezTo>
                    <a:pt x="20182" y="9761"/>
                    <a:pt x="23444" y="9964"/>
                    <a:pt x="24742" y="9964"/>
                  </a:cubicBezTo>
                  <a:cubicBezTo>
                    <a:pt x="25218" y="9964"/>
                    <a:pt x="25421" y="9940"/>
                    <a:pt x="25456" y="9940"/>
                  </a:cubicBezTo>
                  <a:cubicBezTo>
                    <a:pt x="25540" y="9916"/>
                    <a:pt x="25599" y="9845"/>
                    <a:pt x="25587" y="9749"/>
                  </a:cubicBezTo>
                  <a:cubicBezTo>
                    <a:pt x="25587" y="9661"/>
                    <a:pt x="25516" y="9593"/>
                    <a:pt x="25430" y="9593"/>
                  </a:cubicBezTo>
                  <a:cubicBezTo>
                    <a:pt x="25423" y="9593"/>
                    <a:pt x="25416" y="9594"/>
                    <a:pt x="25409" y="9594"/>
                  </a:cubicBezTo>
                  <a:cubicBezTo>
                    <a:pt x="25403" y="9594"/>
                    <a:pt x="25218" y="9619"/>
                    <a:pt x="24775" y="9619"/>
                  </a:cubicBezTo>
                  <a:cubicBezTo>
                    <a:pt x="23534" y="9619"/>
                    <a:pt x="20264" y="9425"/>
                    <a:pt x="13193" y="7951"/>
                  </a:cubicBezTo>
                  <a:cubicBezTo>
                    <a:pt x="8192" y="6916"/>
                    <a:pt x="4966" y="4832"/>
                    <a:pt x="3132" y="3272"/>
                  </a:cubicBezTo>
                  <a:cubicBezTo>
                    <a:pt x="1156" y="1570"/>
                    <a:pt x="346" y="93"/>
                    <a:pt x="334" y="81"/>
                  </a:cubicBezTo>
                  <a:cubicBezTo>
                    <a:pt x="302" y="32"/>
                    <a:pt x="252" y="0"/>
                    <a:pt x="19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4"/>
            <p:cNvSpPr/>
            <p:nvPr/>
          </p:nvSpPr>
          <p:spPr>
            <a:xfrm>
              <a:off x="5578375" y="4218425"/>
              <a:ext cx="528350" cy="193875"/>
            </a:xfrm>
            <a:custGeom>
              <a:avLst/>
              <a:gdLst/>
              <a:ahLst/>
              <a:cxnLst/>
              <a:rect l="l" t="t" r="r" b="b"/>
              <a:pathLst>
                <a:path w="21134" h="7755" extrusionOk="0">
                  <a:moveTo>
                    <a:pt x="20967" y="1"/>
                  </a:moveTo>
                  <a:cubicBezTo>
                    <a:pt x="20928" y="1"/>
                    <a:pt x="20890" y="22"/>
                    <a:pt x="20860" y="63"/>
                  </a:cubicBezTo>
                  <a:cubicBezTo>
                    <a:pt x="20836" y="75"/>
                    <a:pt x="18729" y="2147"/>
                    <a:pt x="12644" y="4861"/>
                  </a:cubicBezTo>
                  <a:cubicBezTo>
                    <a:pt x="7408" y="7213"/>
                    <a:pt x="1976" y="7430"/>
                    <a:pt x="535" y="7430"/>
                  </a:cubicBezTo>
                  <a:cubicBezTo>
                    <a:pt x="305" y="7430"/>
                    <a:pt x="177" y="7425"/>
                    <a:pt x="167" y="7421"/>
                  </a:cubicBezTo>
                  <a:cubicBezTo>
                    <a:pt x="83" y="7421"/>
                    <a:pt x="0" y="7505"/>
                    <a:pt x="0" y="7588"/>
                  </a:cubicBezTo>
                  <a:cubicBezTo>
                    <a:pt x="0" y="7683"/>
                    <a:pt x="83" y="7755"/>
                    <a:pt x="167" y="7755"/>
                  </a:cubicBezTo>
                  <a:lnTo>
                    <a:pt x="393" y="7755"/>
                  </a:lnTo>
                  <a:cubicBezTo>
                    <a:pt x="1584" y="7755"/>
                    <a:pt x="7287" y="7624"/>
                    <a:pt x="12775" y="5159"/>
                  </a:cubicBezTo>
                  <a:cubicBezTo>
                    <a:pt x="18907" y="2409"/>
                    <a:pt x="20991" y="373"/>
                    <a:pt x="21074" y="278"/>
                  </a:cubicBezTo>
                  <a:cubicBezTo>
                    <a:pt x="21134" y="218"/>
                    <a:pt x="21134" y="123"/>
                    <a:pt x="21074" y="63"/>
                  </a:cubicBezTo>
                  <a:cubicBezTo>
                    <a:pt x="21044" y="22"/>
                    <a:pt x="21006" y="1"/>
                    <a:pt x="2096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4"/>
            <p:cNvSpPr/>
            <p:nvPr/>
          </p:nvSpPr>
          <p:spPr>
            <a:xfrm>
              <a:off x="5494725" y="3846150"/>
              <a:ext cx="133675" cy="122950"/>
            </a:xfrm>
            <a:custGeom>
              <a:avLst/>
              <a:gdLst/>
              <a:ahLst/>
              <a:cxnLst/>
              <a:rect l="l" t="t" r="r" b="b"/>
              <a:pathLst>
                <a:path w="5347" h="4918" extrusionOk="0">
                  <a:moveTo>
                    <a:pt x="2898" y="339"/>
                  </a:moveTo>
                  <a:cubicBezTo>
                    <a:pt x="3279" y="339"/>
                    <a:pt x="3651" y="473"/>
                    <a:pt x="3989" y="726"/>
                  </a:cubicBezTo>
                  <a:cubicBezTo>
                    <a:pt x="4632" y="1203"/>
                    <a:pt x="5001" y="2048"/>
                    <a:pt x="4930" y="2822"/>
                  </a:cubicBezTo>
                  <a:cubicBezTo>
                    <a:pt x="4870" y="3429"/>
                    <a:pt x="4287" y="4036"/>
                    <a:pt x="3441" y="4370"/>
                  </a:cubicBezTo>
                  <a:cubicBezTo>
                    <a:pt x="3040" y="4527"/>
                    <a:pt x="2635" y="4604"/>
                    <a:pt x="2260" y="4604"/>
                  </a:cubicBezTo>
                  <a:cubicBezTo>
                    <a:pt x="1754" y="4604"/>
                    <a:pt x="1303" y="4464"/>
                    <a:pt x="989" y="4191"/>
                  </a:cubicBezTo>
                  <a:cubicBezTo>
                    <a:pt x="405" y="3679"/>
                    <a:pt x="369" y="3060"/>
                    <a:pt x="453" y="2631"/>
                  </a:cubicBezTo>
                  <a:cubicBezTo>
                    <a:pt x="596" y="1703"/>
                    <a:pt x="1358" y="822"/>
                    <a:pt x="2263" y="464"/>
                  </a:cubicBezTo>
                  <a:cubicBezTo>
                    <a:pt x="2474" y="380"/>
                    <a:pt x="2688" y="339"/>
                    <a:pt x="2898" y="339"/>
                  </a:cubicBezTo>
                  <a:close/>
                  <a:moveTo>
                    <a:pt x="2923" y="1"/>
                  </a:moveTo>
                  <a:cubicBezTo>
                    <a:pt x="2668" y="1"/>
                    <a:pt x="2410" y="51"/>
                    <a:pt x="2155" y="155"/>
                  </a:cubicBezTo>
                  <a:cubicBezTo>
                    <a:pt x="1143" y="560"/>
                    <a:pt x="310" y="1536"/>
                    <a:pt x="155" y="2572"/>
                  </a:cubicBezTo>
                  <a:cubicBezTo>
                    <a:pt x="0" y="3298"/>
                    <a:pt x="239" y="3953"/>
                    <a:pt x="774" y="4417"/>
                  </a:cubicBezTo>
                  <a:cubicBezTo>
                    <a:pt x="1191" y="4774"/>
                    <a:pt x="1727" y="4917"/>
                    <a:pt x="2251" y="4917"/>
                  </a:cubicBezTo>
                  <a:cubicBezTo>
                    <a:pt x="2715" y="4917"/>
                    <a:pt x="3167" y="4810"/>
                    <a:pt x="3572" y="4655"/>
                  </a:cubicBezTo>
                  <a:cubicBezTo>
                    <a:pt x="4537" y="4262"/>
                    <a:pt x="5180" y="3560"/>
                    <a:pt x="5251" y="2834"/>
                  </a:cubicBezTo>
                  <a:cubicBezTo>
                    <a:pt x="5346" y="1953"/>
                    <a:pt x="4918" y="1000"/>
                    <a:pt x="4203" y="452"/>
                  </a:cubicBezTo>
                  <a:cubicBezTo>
                    <a:pt x="3809" y="157"/>
                    <a:pt x="3371" y="1"/>
                    <a:pt x="292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4"/>
            <p:cNvSpPr/>
            <p:nvPr/>
          </p:nvSpPr>
          <p:spPr>
            <a:xfrm>
              <a:off x="5695650" y="3852300"/>
              <a:ext cx="151525" cy="115000"/>
            </a:xfrm>
            <a:custGeom>
              <a:avLst/>
              <a:gdLst/>
              <a:ahLst/>
              <a:cxnLst/>
              <a:rect l="l" t="t" r="r" b="b"/>
              <a:pathLst>
                <a:path w="6061" h="4600" extrusionOk="0">
                  <a:moveTo>
                    <a:pt x="3079" y="316"/>
                  </a:moveTo>
                  <a:cubicBezTo>
                    <a:pt x="3731" y="316"/>
                    <a:pt x="4370" y="451"/>
                    <a:pt x="4822" y="718"/>
                  </a:cubicBezTo>
                  <a:cubicBezTo>
                    <a:pt x="5417" y="1076"/>
                    <a:pt x="5727" y="1492"/>
                    <a:pt x="5715" y="1980"/>
                  </a:cubicBezTo>
                  <a:cubicBezTo>
                    <a:pt x="5703" y="2814"/>
                    <a:pt x="4786" y="3659"/>
                    <a:pt x="4298" y="3933"/>
                  </a:cubicBezTo>
                  <a:cubicBezTo>
                    <a:pt x="3869" y="4171"/>
                    <a:pt x="3438" y="4268"/>
                    <a:pt x="3032" y="4268"/>
                  </a:cubicBezTo>
                  <a:cubicBezTo>
                    <a:pt x="2402" y="4268"/>
                    <a:pt x="1834" y="4035"/>
                    <a:pt x="1429" y="3731"/>
                  </a:cubicBezTo>
                  <a:cubicBezTo>
                    <a:pt x="703" y="3219"/>
                    <a:pt x="345" y="2409"/>
                    <a:pt x="488" y="1671"/>
                  </a:cubicBezTo>
                  <a:cubicBezTo>
                    <a:pt x="595" y="1111"/>
                    <a:pt x="1072" y="790"/>
                    <a:pt x="1465" y="623"/>
                  </a:cubicBezTo>
                  <a:cubicBezTo>
                    <a:pt x="1935" y="418"/>
                    <a:pt x="2512" y="316"/>
                    <a:pt x="3079" y="316"/>
                  </a:cubicBezTo>
                  <a:close/>
                  <a:moveTo>
                    <a:pt x="3074" y="0"/>
                  </a:moveTo>
                  <a:cubicBezTo>
                    <a:pt x="2459" y="0"/>
                    <a:pt x="1834" y="112"/>
                    <a:pt x="1322" y="337"/>
                  </a:cubicBezTo>
                  <a:cubicBezTo>
                    <a:pt x="691" y="623"/>
                    <a:pt x="286" y="1076"/>
                    <a:pt x="179" y="1623"/>
                  </a:cubicBezTo>
                  <a:cubicBezTo>
                    <a:pt x="0" y="2481"/>
                    <a:pt x="417" y="3397"/>
                    <a:pt x="1238" y="4005"/>
                  </a:cubicBezTo>
                  <a:cubicBezTo>
                    <a:pt x="1691" y="4326"/>
                    <a:pt x="2322" y="4600"/>
                    <a:pt x="3036" y="4600"/>
                  </a:cubicBezTo>
                  <a:cubicBezTo>
                    <a:pt x="3501" y="4600"/>
                    <a:pt x="3977" y="4493"/>
                    <a:pt x="4465" y="4231"/>
                  </a:cubicBezTo>
                  <a:cubicBezTo>
                    <a:pt x="4965" y="3945"/>
                    <a:pt x="6025" y="3040"/>
                    <a:pt x="6037" y="1992"/>
                  </a:cubicBezTo>
                  <a:cubicBezTo>
                    <a:pt x="6060" y="1385"/>
                    <a:pt x="5703" y="861"/>
                    <a:pt x="4989" y="445"/>
                  </a:cubicBezTo>
                  <a:cubicBezTo>
                    <a:pt x="4490" y="150"/>
                    <a:pt x="3788" y="0"/>
                    <a:pt x="307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4"/>
            <p:cNvSpPr/>
            <p:nvPr/>
          </p:nvSpPr>
          <p:spPr>
            <a:xfrm>
              <a:off x="5171775" y="4125550"/>
              <a:ext cx="18175" cy="19150"/>
            </a:xfrm>
            <a:custGeom>
              <a:avLst/>
              <a:gdLst/>
              <a:ahLst/>
              <a:cxnLst/>
              <a:rect l="l" t="t" r="r" b="b"/>
              <a:pathLst>
                <a:path w="727" h="766" extrusionOk="0">
                  <a:moveTo>
                    <a:pt x="549" y="1"/>
                  </a:moveTo>
                  <a:cubicBezTo>
                    <a:pt x="505" y="1"/>
                    <a:pt x="461" y="19"/>
                    <a:pt x="429" y="52"/>
                  </a:cubicBezTo>
                  <a:lnTo>
                    <a:pt x="60" y="504"/>
                  </a:lnTo>
                  <a:cubicBezTo>
                    <a:pt x="0" y="575"/>
                    <a:pt x="12" y="659"/>
                    <a:pt x="72" y="718"/>
                  </a:cubicBezTo>
                  <a:cubicBezTo>
                    <a:pt x="107" y="754"/>
                    <a:pt x="131" y="766"/>
                    <a:pt x="179" y="766"/>
                  </a:cubicBezTo>
                  <a:cubicBezTo>
                    <a:pt x="226" y="766"/>
                    <a:pt x="274" y="754"/>
                    <a:pt x="298" y="706"/>
                  </a:cubicBezTo>
                  <a:lnTo>
                    <a:pt x="667" y="266"/>
                  </a:lnTo>
                  <a:cubicBezTo>
                    <a:pt x="726" y="183"/>
                    <a:pt x="714" y="99"/>
                    <a:pt x="655" y="40"/>
                  </a:cubicBezTo>
                  <a:cubicBezTo>
                    <a:pt x="623" y="13"/>
                    <a:pt x="586" y="1"/>
                    <a:pt x="54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4"/>
            <p:cNvSpPr/>
            <p:nvPr/>
          </p:nvSpPr>
          <p:spPr>
            <a:xfrm>
              <a:off x="5181600" y="4150350"/>
              <a:ext cx="22925" cy="8050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750" y="322"/>
                  </a:lnTo>
                  <a:cubicBezTo>
                    <a:pt x="845" y="322"/>
                    <a:pt x="917" y="250"/>
                    <a:pt x="917" y="167"/>
                  </a:cubicBezTo>
                  <a:cubicBezTo>
                    <a:pt x="917" y="72"/>
                    <a:pt x="845" y="0"/>
                    <a:pt x="75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4"/>
            <p:cNvSpPr/>
            <p:nvPr/>
          </p:nvSpPr>
          <p:spPr>
            <a:xfrm>
              <a:off x="5193500" y="4167100"/>
              <a:ext cx="21150" cy="14525"/>
            </a:xfrm>
            <a:custGeom>
              <a:avLst/>
              <a:gdLst/>
              <a:ahLst/>
              <a:cxnLst/>
              <a:rect l="l" t="t" r="r" b="b"/>
              <a:pathLst>
                <a:path w="846" h="581" extrusionOk="0">
                  <a:moveTo>
                    <a:pt x="657" y="0"/>
                  </a:moveTo>
                  <a:cubicBezTo>
                    <a:pt x="637" y="0"/>
                    <a:pt x="616" y="3"/>
                    <a:pt x="596" y="9"/>
                  </a:cubicBezTo>
                  <a:lnTo>
                    <a:pt x="96" y="271"/>
                  </a:lnTo>
                  <a:cubicBezTo>
                    <a:pt x="24" y="307"/>
                    <a:pt x="0" y="414"/>
                    <a:pt x="24" y="485"/>
                  </a:cubicBezTo>
                  <a:cubicBezTo>
                    <a:pt x="60" y="545"/>
                    <a:pt x="119" y="580"/>
                    <a:pt x="179" y="580"/>
                  </a:cubicBezTo>
                  <a:cubicBezTo>
                    <a:pt x="203" y="580"/>
                    <a:pt x="215" y="580"/>
                    <a:pt x="250" y="568"/>
                  </a:cubicBezTo>
                  <a:lnTo>
                    <a:pt x="738" y="307"/>
                  </a:lnTo>
                  <a:cubicBezTo>
                    <a:pt x="810" y="271"/>
                    <a:pt x="846" y="176"/>
                    <a:pt x="810" y="92"/>
                  </a:cubicBezTo>
                  <a:cubicBezTo>
                    <a:pt x="783" y="29"/>
                    <a:pt x="722" y="0"/>
                    <a:pt x="65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4"/>
            <p:cNvSpPr/>
            <p:nvPr/>
          </p:nvSpPr>
          <p:spPr>
            <a:xfrm>
              <a:off x="5222375" y="4141525"/>
              <a:ext cx="19075" cy="16875"/>
            </a:xfrm>
            <a:custGeom>
              <a:avLst/>
              <a:gdLst/>
              <a:ahLst/>
              <a:cxnLst/>
              <a:rect l="l" t="t" r="r" b="b"/>
              <a:pathLst>
                <a:path w="763" h="675" extrusionOk="0">
                  <a:moveTo>
                    <a:pt x="178" y="0"/>
                  </a:moveTo>
                  <a:cubicBezTo>
                    <a:pt x="135" y="0"/>
                    <a:pt x="91" y="18"/>
                    <a:pt x="60" y="56"/>
                  </a:cubicBezTo>
                  <a:cubicBezTo>
                    <a:pt x="0" y="115"/>
                    <a:pt x="0" y="222"/>
                    <a:pt x="72" y="282"/>
                  </a:cubicBezTo>
                  <a:lnTo>
                    <a:pt x="476" y="639"/>
                  </a:lnTo>
                  <a:cubicBezTo>
                    <a:pt x="512" y="663"/>
                    <a:pt x="548" y="675"/>
                    <a:pt x="584" y="675"/>
                  </a:cubicBezTo>
                  <a:cubicBezTo>
                    <a:pt x="631" y="675"/>
                    <a:pt x="667" y="663"/>
                    <a:pt x="703" y="615"/>
                  </a:cubicBezTo>
                  <a:cubicBezTo>
                    <a:pt x="762" y="556"/>
                    <a:pt x="750" y="460"/>
                    <a:pt x="691" y="401"/>
                  </a:cubicBezTo>
                  <a:lnTo>
                    <a:pt x="286" y="44"/>
                  </a:lnTo>
                  <a:cubicBezTo>
                    <a:pt x="258" y="15"/>
                    <a:pt x="218" y="0"/>
                    <a:pt x="178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4"/>
            <p:cNvSpPr/>
            <p:nvPr/>
          </p:nvSpPr>
          <p:spPr>
            <a:xfrm>
              <a:off x="5227725" y="4108075"/>
              <a:ext cx="8050" cy="25625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24"/>
                    <a:pt x="155" y="1024"/>
                  </a:cubicBezTo>
                  <a:cubicBezTo>
                    <a:pt x="251" y="1024"/>
                    <a:pt x="322" y="941"/>
                    <a:pt x="322" y="858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4"/>
            <p:cNvSpPr/>
            <p:nvPr/>
          </p:nvSpPr>
          <p:spPr>
            <a:xfrm>
              <a:off x="5171475" y="4199025"/>
              <a:ext cx="25925" cy="10875"/>
            </a:xfrm>
            <a:custGeom>
              <a:avLst/>
              <a:gdLst/>
              <a:ahLst/>
              <a:cxnLst/>
              <a:rect l="l" t="t" r="r" b="b"/>
              <a:pathLst>
                <a:path w="1037" h="435" extrusionOk="0">
                  <a:moveTo>
                    <a:pt x="165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0"/>
                    <a:pt x="60" y="315"/>
                    <a:pt x="143" y="327"/>
                  </a:cubicBezTo>
                  <a:lnTo>
                    <a:pt x="834" y="434"/>
                  </a:lnTo>
                  <a:lnTo>
                    <a:pt x="857" y="434"/>
                  </a:lnTo>
                  <a:cubicBezTo>
                    <a:pt x="941" y="434"/>
                    <a:pt x="1012" y="375"/>
                    <a:pt x="1024" y="303"/>
                  </a:cubicBezTo>
                  <a:cubicBezTo>
                    <a:pt x="1036" y="208"/>
                    <a:pt x="977" y="125"/>
                    <a:pt x="893" y="101"/>
                  </a:cubicBezTo>
                  <a:lnTo>
                    <a:pt x="203" y="6"/>
                  </a:lnTo>
                  <a:cubicBezTo>
                    <a:pt x="190" y="2"/>
                    <a:pt x="177" y="1"/>
                    <a:pt x="16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4"/>
            <p:cNvSpPr/>
            <p:nvPr/>
          </p:nvSpPr>
          <p:spPr>
            <a:xfrm>
              <a:off x="5186050" y="4226250"/>
              <a:ext cx="25625" cy="8050"/>
            </a:xfrm>
            <a:custGeom>
              <a:avLst/>
              <a:gdLst/>
              <a:ahLst/>
              <a:cxnLst/>
              <a:rect l="l" t="t" r="r" b="b"/>
              <a:pathLst>
                <a:path w="1025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858" y="322"/>
                  </a:lnTo>
                  <a:cubicBezTo>
                    <a:pt x="941" y="322"/>
                    <a:pt x="1025" y="250"/>
                    <a:pt x="1025" y="167"/>
                  </a:cubicBezTo>
                  <a:cubicBezTo>
                    <a:pt x="1025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4"/>
            <p:cNvSpPr/>
            <p:nvPr/>
          </p:nvSpPr>
          <p:spPr>
            <a:xfrm>
              <a:off x="5208675" y="4199000"/>
              <a:ext cx="15200" cy="17150"/>
            </a:xfrm>
            <a:custGeom>
              <a:avLst/>
              <a:gdLst/>
              <a:ahLst/>
              <a:cxnLst/>
              <a:rect l="l" t="t" r="r" b="b"/>
              <a:pathLst>
                <a:path w="608" h="686" extrusionOk="0">
                  <a:moveTo>
                    <a:pt x="191" y="1"/>
                  </a:moveTo>
                  <a:cubicBezTo>
                    <a:pt x="162" y="1"/>
                    <a:pt x="133" y="10"/>
                    <a:pt x="108" y="31"/>
                  </a:cubicBezTo>
                  <a:cubicBezTo>
                    <a:pt x="24" y="78"/>
                    <a:pt x="0" y="185"/>
                    <a:pt x="60" y="257"/>
                  </a:cubicBezTo>
                  <a:lnTo>
                    <a:pt x="286" y="614"/>
                  </a:lnTo>
                  <a:cubicBezTo>
                    <a:pt x="310" y="662"/>
                    <a:pt x="370" y="685"/>
                    <a:pt x="417" y="685"/>
                  </a:cubicBezTo>
                  <a:cubicBezTo>
                    <a:pt x="441" y="685"/>
                    <a:pt x="477" y="674"/>
                    <a:pt x="501" y="662"/>
                  </a:cubicBezTo>
                  <a:cubicBezTo>
                    <a:pt x="584" y="614"/>
                    <a:pt x="608" y="507"/>
                    <a:pt x="548" y="435"/>
                  </a:cubicBezTo>
                  <a:lnTo>
                    <a:pt x="322" y="78"/>
                  </a:lnTo>
                  <a:cubicBezTo>
                    <a:pt x="299" y="32"/>
                    <a:pt x="245" y="1"/>
                    <a:pt x="19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4"/>
            <p:cNvSpPr/>
            <p:nvPr/>
          </p:nvSpPr>
          <p:spPr>
            <a:xfrm>
              <a:off x="5239325" y="4150575"/>
              <a:ext cx="19975" cy="20925"/>
            </a:xfrm>
            <a:custGeom>
              <a:avLst/>
              <a:gdLst/>
              <a:ahLst/>
              <a:cxnLst/>
              <a:rect l="l" t="t" r="r" b="b"/>
              <a:pathLst>
                <a:path w="799" h="837" extrusionOk="0">
                  <a:moveTo>
                    <a:pt x="599" y="1"/>
                  </a:moveTo>
                  <a:cubicBezTo>
                    <a:pt x="553" y="1"/>
                    <a:pt x="509" y="22"/>
                    <a:pt x="489" y="63"/>
                  </a:cubicBezTo>
                  <a:lnTo>
                    <a:pt x="72" y="587"/>
                  </a:lnTo>
                  <a:cubicBezTo>
                    <a:pt x="1" y="658"/>
                    <a:pt x="25" y="765"/>
                    <a:pt x="96" y="813"/>
                  </a:cubicBezTo>
                  <a:cubicBezTo>
                    <a:pt x="132" y="837"/>
                    <a:pt x="156" y="837"/>
                    <a:pt x="203" y="837"/>
                  </a:cubicBezTo>
                  <a:cubicBezTo>
                    <a:pt x="251" y="837"/>
                    <a:pt x="287" y="825"/>
                    <a:pt x="322" y="777"/>
                  </a:cubicBezTo>
                  <a:lnTo>
                    <a:pt x="739" y="253"/>
                  </a:lnTo>
                  <a:cubicBezTo>
                    <a:pt x="799" y="182"/>
                    <a:pt x="787" y="75"/>
                    <a:pt x="703" y="39"/>
                  </a:cubicBezTo>
                  <a:cubicBezTo>
                    <a:pt x="672" y="13"/>
                    <a:pt x="635" y="1"/>
                    <a:pt x="59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4"/>
            <p:cNvSpPr/>
            <p:nvPr/>
          </p:nvSpPr>
          <p:spPr>
            <a:xfrm>
              <a:off x="5250350" y="4125450"/>
              <a:ext cx="18175" cy="19250"/>
            </a:xfrm>
            <a:custGeom>
              <a:avLst/>
              <a:gdLst/>
              <a:ahLst/>
              <a:cxnLst/>
              <a:rect l="l" t="t" r="r" b="b"/>
              <a:pathLst>
                <a:path w="727" h="770" extrusionOk="0">
                  <a:moveTo>
                    <a:pt x="179" y="0"/>
                  </a:moveTo>
                  <a:cubicBezTo>
                    <a:pt x="139" y="0"/>
                    <a:pt x="100" y="15"/>
                    <a:pt x="72" y="44"/>
                  </a:cubicBezTo>
                  <a:cubicBezTo>
                    <a:pt x="0" y="103"/>
                    <a:pt x="0" y="210"/>
                    <a:pt x="60" y="270"/>
                  </a:cubicBezTo>
                  <a:lnTo>
                    <a:pt x="429" y="710"/>
                  </a:lnTo>
                  <a:cubicBezTo>
                    <a:pt x="465" y="758"/>
                    <a:pt x="500" y="770"/>
                    <a:pt x="548" y="770"/>
                  </a:cubicBezTo>
                  <a:cubicBezTo>
                    <a:pt x="584" y="770"/>
                    <a:pt x="619" y="758"/>
                    <a:pt x="655" y="722"/>
                  </a:cubicBezTo>
                  <a:cubicBezTo>
                    <a:pt x="727" y="663"/>
                    <a:pt x="727" y="568"/>
                    <a:pt x="667" y="508"/>
                  </a:cubicBezTo>
                  <a:lnTo>
                    <a:pt x="298" y="56"/>
                  </a:lnTo>
                  <a:cubicBezTo>
                    <a:pt x="267" y="18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4"/>
            <p:cNvSpPr/>
            <p:nvPr/>
          </p:nvSpPr>
          <p:spPr>
            <a:xfrm>
              <a:off x="5269700" y="4146425"/>
              <a:ext cx="19375" cy="14950"/>
            </a:xfrm>
            <a:custGeom>
              <a:avLst/>
              <a:gdLst/>
              <a:ahLst/>
              <a:cxnLst/>
              <a:rect l="l" t="t" r="r" b="b"/>
              <a:pathLst>
                <a:path w="775" h="598" extrusionOk="0">
                  <a:moveTo>
                    <a:pt x="590" y="0"/>
                  </a:moveTo>
                  <a:cubicBezTo>
                    <a:pt x="555" y="0"/>
                    <a:pt x="519" y="12"/>
                    <a:pt x="488" y="38"/>
                  </a:cubicBezTo>
                  <a:lnTo>
                    <a:pt x="84" y="312"/>
                  </a:lnTo>
                  <a:cubicBezTo>
                    <a:pt x="12" y="372"/>
                    <a:pt x="0" y="467"/>
                    <a:pt x="60" y="538"/>
                  </a:cubicBezTo>
                  <a:cubicBezTo>
                    <a:pt x="107" y="574"/>
                    <a:pt x="143" y="598"/>
                    <a:pt x="191" y="598"/>
                  </a:cubicBezTo>
                  <a:cubicBezTo>
                    <a:pt x="226" y="598"/>
                    <a:pt x="250" y="586"/>
                    <a:pt x="274" y="574"/>
                  </a:cubicBezTo>
                  <a:lnTo>
                    <a:pt x="679" y="288"/>
                  </a:lnTo>
                  <a:cubicBezTo>
                    <a:pt x="762" y="229"/>
                    <a:pt x="774" y="145"/>
                    <a:pt x="715" y="62"/>
                  </a:cubicBezTo>
                  <a:cubicBezTo>
                    <a:pt x="681" y="21"/>
                    <a:pt x="636" y="0"/>
                    <a:pt x="59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4"/>
            <p:cNvSpPr/>
            <p:nvPr/>
          </p:nvSpPr>
          <p:spPr>
            <a:xfrm>
              <a:off x="5288150" y="4160325"/>
              <a:ext cx="23825" cy="11175"/>
            </a:xfrm>
            <a:custGeom>
              <a:avLst/>
              <a:gdLst/>
              <a:ahLst/>
              <a:cxnLst/>
              <a:rect l="l" t="t" r="r" b="b"/>
              <a:pathLst>
                <a:path w="953" h="447" extrusionOk="0">
                  <a:moveTo>
                    <a:pt x="173" y="1"/>
                  </a:moveTo>
                  <a:cubicBezTo>
                    <a:pt x="96" y="1"/>
                    <a:pt x="34" y="56"/>
                    <a:pt x="24" y="137"/>
                  </a:cubicBezTo>
                  <a:cubicBezTo>
                    <a:pt x="0" y="220"/>
                    <a:pt x="60" y="316"/>
                    <a:pt x="155" y="327"/>
                  </a:cubicBezTo>
                  <a:lnTo>
                    <a:pt x="751" y="447"/>
                  </a:lnTo>
                  <a:lnTo>
                    <a:pt x="774" y="447"/>
                  </a:lnTo>
                  <a:cubicBezTo>
                    <a:pt x="858" y="447"/>
                    <a:pt x="929" y="387"/>
                    <a:pt x="941" y="316"/>
                  </a:cubicBezTo>
                  <a:cubicBezTo>
                    <a:pt x="953" y="220"/>
                    <a:pt x="893" y="137"/>
                    <a:pt x="810" y="125"/>
                  </a:cubicBezTo>
                  <a:lnTo>
                    <a:pt x="215" y="6"/>
                  </a:lnTo>
                  <a:cubicBezTo>
                    <a:pt x="201" y="2"/>
                    <a:pt x="187" y="1"/>
                    <a:pt x="17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4"/>
            <p:cNvSpPr/>
            <p:nvPr/>
          </p:nvSpPr>
          <p:spPr>
            <a:xfrm>
              <a:off x="5270000" y="4170725"/>
              <a:ext cx="19075" cy="17150"/>
            </a:xfrm>
            <a:custGeom>
              <a:avLst/>
              <a:gdLst/>
              <a:ahLst/>
              <a:cxnLst/>
              <a:rect l="l" t="t" r="r" b="b"/>
              <a:pathLst>
                <a:path w="763" h="686" extrusionOk="0">
                  <a:moveTo>
                    <a:pt x="183" y="0"/>
                  </a:moveTo>
                  <a:cubicBezTo>
                    <a:pt x="138" y="0"/>
                    <a:pt x="92" y="21"/>
                    <a:pt x="60" y="66"/>
                  </a:cubicBezTo>
                  <a:cubicBezTo>
                    <a:pt x="0" y="126"/>
                    <a:pt x="0" y="221"/>
                    <a:pt x="72" y="281"/>
                  </a:cubicBezTo>
                  <a:lnTo>
                    <a:pt x="476" y="662"/>
                  </a:lnTo>
                  <a:cubicBezTo>
                    <a:pt x="512" y="673"/>
                    <a:pt x="548" y="685"/>
                    <a:pt x="584" y="685"/>
                  </a:cubicBezTo>
                  <a:cubicBezTo>
                    <a:pt x="631" y="685"/>
                    <a:pt x="667" y="673"/>
                    <a:pt x="703" y="638"/>
                  </a:cubicBezTo>
                  <a:cubicBezTo>
                    <a:pt x="762" y="578"/>
                    <a:pt x="762" y="483"/>
                    <a:pt x="691" y="423"/>
                  </a:cubicBezTo>
                  <a:lnTo>
                    <a:pt x="286" y="42"/>
                  </a:lnTo>
                  <a:cubicBezTo>
                    <a:pt x="259" y="15"/>
                    <a:pt x="221" y="0"/>
                    <a:pt x="18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4"/>
            <p:cNvSpPr/>
            <p:nvPr/>
          </p:nvSpPr>
          <p:spPr>
            <a:xfrm>
              <a:off x="5244700" y="4183875"/>
              <a:ext cx="21150" cy="15600"/>
            </a:xfrm>
            <a:custGeom>
              <a:avLst/>
              <a:gdLst/>
              <a:ahLst/>
              <a:cxnLst/>
              <a:rect l="l" t="t" r="r" b="b"/>
              <a:pathLst>
                <a:path w="846" h="624" extrusionOk="0">
                  <a:moveTo>
                    <a:pt x="173" y="1"/>
                  </a:moveTo>
                  <a:cubicBezTo>
                    <a:pt x="119" y="1"/>
                    <a:pt x="70" y="25"/>
                    <a:pt x="48" y="76"/>
                  </a:cubicBezTo>
                  <a:cubicBezTo>
                    <a:pt x="0" y="147"/>
                    <a:pt x="12" y="255"/>
                    <a:pt x="83" y="290"/>
                  </a:cubicBezTo>
                  <a:lnTo>
                    <a:pt x="572" y="588"/>
                  </a:lnTo>
                  <a:cubicBezTo>
                    <a:pt x="595" y="612"/>
                    <a:pt x="631" y="624"/>
                    <a:pt x="655" y="624"/>
                  </a:cubicBezTo>
                  <a:cubicBezTo>
                    <a:pt x="715" y="624"/>
                    <a:pt x="762" y="588"/>
                    <a:pt x="786" y="552"/>
                  </a:cubicBezTo>
                  <a:cubicBezTo>
                    <a:pt x="845" y="469"/>
                    <a:pt x="822" y="374"/>
                    <a:pt x="750" y="326"/>
                  </a:cubicBezTo>
                  <a:lnTo>
                    <a:pt x="274" y="28"/>
                  </a:lnTo>
                  <a:cubicBezTo>
                    <a:pt x="242" y="10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4"/>
            <p:cNvSpPr/>
            <p:nvPr/>
          </p:nvSpPr>
          <p:spPr>
            <a:xfrm>
              <a:off x="5275350" y="4194300"/>
              <a:ext cx="17875" cy="21550"/>
            </a:xfrm>
            <a:custGeom>
              <a:avLst/>
              <a:gdLst/>
              <a:ahLst/>
              <a:cxnLst/>
              <a:rect l="l" t="t" r="r" b="b"/>
              <a:pathLst>
                <a:path w="715" h="862" extrusionOk="0">
                  <a:moveTo>
                    <a:pt x="177" y="0"/>
                  </a:moveTo>
                  <a:cubicBezTo>
                    <a:pt x="144" y="0"/>
                    <a:pt x="111" y="10"/>
                    <a:pt x="84" y="28"/>
                  </a:cubicBezTo>
                  <a:cubicBezTo>
                    <a:pt x="12" y="76"/>
                    <a:pt x="0" y="171"/>
                    <a:pt x="36" y="254"/>
                  </a:cubicBezTo>
                  <a:lnTo>
                    <a:pt x="393" y="790"/>
                  </a:lnTo>
                  <a:cubicBezTo>
                    <a:pt x="429" y="826"/>
                    <a:pt x="489" y="862"/>
                    <a:pt x="536" y="862"/>
                  </a:cubicBezTo>
                  <a:cubicBezTo>
                    <a:pt x="560" y="862"/>
                    <a:pt x="596" y="850"/>
                    <a:pt x="620" y="826"/>
                  </a:cubicBezTo>
                  <a:cubicBezTo>
                    <a:pt x="691" y="790"/>
                    <a:pt x="715" y="683"/>
                    <a:pt x="667" y="612"/>
                  </a:cubicBezTo>
                  <a:lnTo>
                    <a:pt x="310" y="76"/>
                  </a:lnTo>
                  <a:cubicBezTo>
                    <a:pt x="281" y="2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4"/>
            <p:cNvSpPr/>
            <p:nvPr/>
          </p:nvSpPr>
          <p:spPr>
            <a:xfrm>
              <a:off x="5303025" y="4179675"/>
              <a:ext cx="21750" cy="10875"/>
            </a:xfrm>
            <a:custGeom>
              <a:avLst/>
              <a:gdLst/>
              <a:ahLst/>
              <a:cxnLst/>
              <a:rect l="l" t="t" r="r" b="b"/>
              <a:pathLst>
                <a:path w="870" h="435" extrusionOk="0">
                  <a:moveTo>
                    <a:pt x="697" y="1"/>
                  </a:moveTo>
                  <a:cubicBezTo>
                    <a:pt x="684" y="1"/>
                    <a:pt x="670" y="2"/>
                    <a:pt x="656" y="6"/>
                  </a:cubicBezTo>
                  <a:lnTo>
                    <a:pt x="156" y="101"/>
                  </a:lnTo>
                  <a:cubicBezTo>
                    <a:pt x="60" y="125"/>
                    <a:pt x="1" y="208"/>
                    <a:pt x="25" y="304"/>
                  </a:cubicBezTo>
                  <a:cubicBezTo>
                    <a:pt x="36" y="375"/>
                    <a:pt x="108" y="435"/>
                    <a:pt x="179" y="435"/>
                  </a:cubicBezTo>
                  <a:lnTo>
                    <a:pt x="215" y="435"/>
                  </a:lnTo>
                  <a:lnTo>
                    <a:pt x="715" y="327"/>
                  </a:lnTo>
                  <a:cubicBezTo>
                    <a:pt x="810" y="304"/>
                    <a:pt x="870" y="208"/>
                    <a:pt x="858" y="137"/>
                  </a:cubicBezTo>
                  <a:cubicBezTo>
                    <a:pt x="838" y="56"/>
                    <a:pt x="774" y="1"/>
                    <a:pt x="69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5319400" y="4194400"/>
              <a:ext cx="14025" cy="21750"/>
            </a:xfrm>
            <a:custGeom>
              <a:avLst/>
              <a:gdLst/>
              <a:ahLst/>
              <a:cxnLst/>
              <a:rect l="l" t="t" r="r" b="b"/>
              <a:pathLst>
                <a:path w="561" h="870" extrusionOk="0">
                  <a:moveTo>
                    <a:pt x="359" y="0"/>
                  </a:moveTo>
                  <a:cubicBezTo>
                    <a:pt x="294" y="0"/>
                    <a:pt x="233" y="43"/>
                    <a:pt x="215" y="107"/>
                  </a:cubicBezTo>
                  <a:lnTo>
                    <a:pt x="36" y="643"/>
                  </a:lnTo>
                  <a:cubicBezTo>
                    <a:pt x="1" y="739"/>
                    <a:pt x="48" y="822"/>
                    <a:pt x="143" y="858"/>
                  </a:cubicBezTo>
                  <a:cubicBezTo>
                    <a:pt x="155" y="858"/>
                    <a:pt x="167" y="869"/>
                    <a:pt x="179" y="869"/>
                  </a:cubicBezTo>
                  <a:cubicBezTo>
                    <a:pt x="263" y="869"/>
                    <a:pt x="322" y="822"/>
                    <a:pt x="334" y="762"/>
                  </a:cubicBezTo>
                  <a:lnTo>
                    <a:pt x="513" y="227"/>
                  </a:lnTo>
                  <a:cubicBezTo>
                    <a:pt x="560" y="131"/>
                    <a:pt x="513" y="36"/>
                    <a:pt x="417" y="12"/>
                  </a:cubicBezTo>
                  <a:cubicBezTo>
                    <a:pt x="398" y="4"/>
                    <a:pt x="378" y="0"/>
                    <a:pt x="35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4"/>
            <p:cNvSpPr/>
            <p:nvPr/>
          </p:nvSpPr>
          <p:spPr>
            <a:xfrm>
              <a:off x="5333400" y="4179500"/>
              <a:ext cx="22650" cy="12550"/>
            </a:xfrm>
            <a:custGeom>
              <a:avLst/>
              <a:gdLst/>
              <a:ahLst/>
              <a:cxnLst/>
              <a:rect l="l" t="t" r="r" b="b"/>
              <a:pathLst>
                <a:path w="906" h="502" extrusionOk="0">
                  <a:moveTo>
                    <a:pt x="725" y="1"/>
                  </a:moveTo>
                  <a:cubicBezTo>
                    <a:pt x="706" y="1"/>
                    <a:pt x="686" y="5"/>
                    <a:pt x="667" y="13"/>
                  </a:cubicBezTo>
                  <a:lnTo>
                    <a:pt x="131" y="168"/>
                  </a:lnTo>
                  <a:cubicBezTo>
                    <a:pt x="36" y="203"/>
                    <a:pt x="0" y="287"/>
                    <a:pt x="24" y="382"/>
                  </a:cubicBezTo>
                  <a:cubicBezTo>
                    <a:pt x="36" y="453"/>
                    <a:pt x="107" y="501"/>
                    <a:pt x="179" y="501"/>
                  </a:cubicBezTo>
                  <a:lnTo>
                    <a:pt x="215" y="501"/>
                  </a:lnTo>
                  <a:lnTo>
                    <a:pt x="750" y="334"/>
                  </a:lnTo>
                  <a:cubicBezTo>
                    <a:pt x="857" y="287"/>
                    <a:pt x="905" y="203"/>
                    <a:pt x="869" y="108"/>
                  </a:cubicBezTo>
                  <a:cubicBezTo>
                    <a:pt x="851" y="44"/>
                    <a:pt x="790" y="1"/>
                    <a:pt x="72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4"/>
            <p:cNvSpPr/>
            <p:nvPr/>
          </p:nvSpPr>
          <p:spPr>
            <a:xfrm>
              <a:off x="5328325" y="4156050"/>
              <a:ext cx="18475" cy="19325"/>
            </a:xfrm>
            <a:custGeom>
              <a:avLst/>
              <a:gdLst/>
              <a:ahLst/>
              <a:cxnLst/>
              <a:rect l="l" t="t" r="r" b="b"/>
              <a:pathLst>
                <a:path w="739" h="773" extrusionOk="0">
                  <a:moveTo>
                    <a:pt x="550" y="0"/>
                  </a:moveTo>
                  <a:cubicBezTo>
                    <a:pt x="498" y="0"/>
                    <a:pt x="447" y="26"/>
                    <a:pt x="418" y="70"/>
                  </a:cubicBezTo>
                  <a:lnTo>
                    <a:pt x="60" y="510"/>
                  </a:lnTo>
                  <a:cubicBezTo>
                    <a:pt x="1" y="594"/>
                    <a:pt x="13" y="689"/>
                    <a:pt x="96" y="737"/>
                  </a:cubicBezTo>
                  <a:cubicBezTo>
                    <a:pt x="120" y="772"/>
                    <a:pt x="156" y="772"/>
                    <a:pt x="203" y="772"/>
                  </a:cubicBezTo>
                  <a:cubicBezTo>
                    <a:pt x="239" y="772"/>
                    <a:pt x="287" y="749"/>
                    <a:pt x="334" y="713"/>
                  </a:cubicBezTo>
                  <a:lnTo>
                    <a:pt x="679" y="260"/>
                  </a:lnTo>
                  <a:cubicBezTo>
                    <a:pt x="739" y="189"/>
                    <a:pt x="715" y="82"/>
                    <a:pt x="644" y="34"/>
                  </a:cubicBezTo>
                  <a:cubicBezTo>
                    <a:pt x="616" y="11"/>
                    <a:pt x="583" y="0"/>
                    <a:pt x="55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4"/>
            <p:cNvSpPr/>
            <p:nvPr/>
          </p:nvSpPr>
          <p:spPr>
            <a:xfrm>
              <a:off x="5339950" y="4211100"/>
              <a:ext cx="28300" cy="12200"/>
            </a:xfrm>
            <a:custGeom>
              <a:avLst/>
              <a:gdLst/>
              <a:ahLst/>
              <a:cxnLst/>
              <a:rect l="l" t="t" r="r" b="b"/>
              <a:pathLst>
                <a:path w="1132" h="488" extrusionOk="0">
                  <a:moveTo>
                    <a:pt x="960" y="1"/>
                  </a:moveTo>
                  <a:cubicBezTo>
                    <a:pt x="942" y="1"/>
                    <a:pt x="924" y="4"/>
                    <a:pt x="905" y="11"/>
                  </a:cubicBezTo>
                  <a:lnTo>
                    <a:pt x="155" y="154"/>
                  </a:lnTo>
                  <a:cubicBezTo>
                    <a:pt x="60" y="178"/>
                    <a:pt x="0" y="261"/>
                    <a:pt x="36" y="344"/>
                  </a:cubicBezTo>
                  <a:cubicBezTo>
                    <a:pt x="48" y="428"/>
                    <a:pt x="119" y="487"/>
                    <a:pt x="191" y="487"/>
                  </a:cubicBezTo>
                  <a:lnTo>
                    <a:pt x="226" y="487"/>
                  </a:lnTo>
                  <a:lnTo>
                    <a:pt x="988" y="332"/>
                  </a:lnTo>
                  <a:cubicBezTo>
                    <a:pt x="1072" y="321"/>
                    <a:pt x="1131" y="225"/>
                    <a:pt x="1107" y="142"/>
                  </a:cubicBezTo>
                  <a:cubicBezTo>
                    <a:pt x="1088" y="56"/>
                    <a:pt x="1031" y="1"/>
                    <a:pt x="96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4"/>
            <p:cNvSpPr/>
            <p:nvPr/>
          </p:nvSpPr>
          <p:spPr>
            <a:xfrm>
              <a:off x="5359000" y="4158675"/>
              <a:ext cx="22625" cy="13125"/>
            </a:xfrm>
            <a:custGeom>
              <a:avLst/>
              <a:gdLst/>
              <a:ahLst/>
              <a:cxnLst/>
              <a:rect l="l" t="t" r="r" b="b"/>
              <a:pathLst>
                <a:path w="905" h="525" extrusionOk="0">
                  <a:moveTo>
                    <a:pt x="175" y="0"/>
                  </a:moveTo>
                  <a:cubicBezTo>
                    <a:pt x="107" y="0"/>
                    <a:pt x="51" y="43"/>
                    <a:pt x="24" y="108"/>
                  </a:cubicBezTo>
                  <a:cubicBezTo>
                    <a:pt x="0" y="203"/>
                    <a:pt x="48" y="286"/>
                    <a:pt x="131" y="322"/>
                  </a:cubicBezTo>
                  <a:lnTo>
                    <a:pt x="667" y="513"/>
                  </a:lnTo>
                  <a:cubicBezTo>
                    <a:pt x="679" y="513"/>
                    <a:pt x="703" y="524"/>
                    <a:pt x="726" y="524"/>
                  </a:cubicBezTo>
                  <a:cubicBezTo>
                    <a:pt x="786" y="524"/>
                    <a:pt x="857" y="489"/>
                    <a:pt x="881" y="429"/>
                  </a:cubicBezTo>
                  <a:cubicBezTo>
                    <a:pt x="905" y="322"/>
                    <a:pt x="857" y="227"/>
                    <a:pt x="774" y="203"/>
                  </a:cubicBezTo>
                  <a:lnTo>
                    <a:pt x="238" y="12"/>
                  </a:lnTo>
                  <a:cubicBezTo>
                    <a:pt x="216" y="4"/>
                    <a:pt x="195" y="0"/>
                    <a:pt x="17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4"/>
            <p:cNvSpPr/>
            <p:nvPr/>
          </p:nvSpPr>
          <p:spPr>
            <a:xfrm>
              <a:off x="5379825" y="4179475"/>
              <a:ext cx="15200" cy="15850"/>
            </a:xfrm>
            <a:custGeom>
              <a:avLst/>
              <a:gdLst/>
              <a:ahLst/>
              <a:cxnLst/>
              <a:rect l="l" t="t" r="r" b="b"/>
              <a:pathLst>
                <a:path w="608" h="634" extrusionOk="0">
                  <a:moveTo>
                    <a:pt x="418" y="1"/>
                  </a:moveTo>
                  <a:cubicBezTo>
                    <a:pt x="370" y="1"/>
                    <a:pt x="326" y="25"/>
                    <a:pt x="298" y="73"/>
                  </a:cubicBezTo>
                  <a:lnTo>
                    <a:pt x="60" y="383"/>
                  </a:lnTo>
                  <a:cubicBezTo>
                    <a:pt x="1" y="454"/>
                    <a:pt x="12" y="562"/>
                    <a:pt x="84" y="609"/>
                  </a:cubicBezTo>
                  <a:cubicBezTo>
                    <a:pt x="120" y="633"/>
                    <a:pt x="143" y="633"/>
                    <a:pt x="191" y="633"/>
                  </a:cubicBezTo>
                  <a:cubicBezTo>
                    <a:pt x="239" y="633"/>
                    <a:pt x="286" y="621"/>
                    <a:pt x="322" y="574"/>
                  </a:cubicBezTo>
                  <a:lnTo>
                    <a:pt x="560" y="264"/>
                  </a:lnTo>
                  <a:cubicBezTo>
                    <a:pt x="608" y="204"/>
                    <a:pt x="596" y="97"/>
                    <a:pt x="524" y="38"/>
                  </a:cubicBezTo>
                  <a:cubicBezTo>
                    <a:pt x="490" y="13"/>
                    <a:pt x="453" y="1"/>
                    <a:pt x="41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4"/>
            <p:cNvSpPr/>
            <p:nvPr/>
          </p:nvSpPr>
          <p:spPr>
            <a:xfrm>
              <a:off x="5393825" y="4161575"/>
              <a:ext cx="19375" cy="17075"/>
            </a:xfrm>
            <a:custGeom>
              <a:avLst/>
              <a:gdLst/>
              <a:ahLst/>
              <a:cxnLst/>
              <a:rect l="l" t="t" r="r" b="b"/>
              <a:pathLst>
                <a:path w="775" h="683" extrusionOk="0">
                  <a:moveTo>
                    <a:pt x="180" y="0"/>
                  </a:moveTo>
                  <a:cubicBezTo>
                    <a:pt x="136" y="0"/>
                    <a:pt x="92" y="19"/>
                    <a:pt x="60" y="51"/>
                  </a:cubicBezTo>
                  <a:cubicBezTo>
                    <a:pt x="0" y="135"/>
                    <a:pt x="24" y="218"/>
                    <a:pt x="84" y="277"/>
                  </a:cubicBezTo>
                  <a:lnTo>
                    <a:pt x="500" y="635"/>
                  </a:lnTo>
                  <a:cubicBezTo>
                    <a:pt x="524" y="670"/>
                    <a:pt x="572" y="682"/>
                    <a:pt x="595" y="682"/>
                  </a:cubicBezTo>
                  <a:cubicBezTo>
                    <a:pt x="643" y="682"/>
                    <a:pt x="691" y="670"/>
                    <a:pt x="715" y="623"/>
                  </a:cubicBezTo>
                  <a:cubicBezTo>
                    <a:pt x="774" y="551"/>
                    <a:pt x="762" y="456"/>
                    <a:pt x="703" y="397"/>
                  </a:cubicBezTo>
                  <a:lnTo>
                    <a:pt x="286" y="39"/>
                  </a:lnTo>
                  <a:cubicBezTo>
                    <a:pt x="254" y="13"/>
                    <a:pt x="217" y="0"/>
                    <a:pt x="18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5399175" y="4191450"/>
              <a:ext cx="22350" cy="11000"/>
            </a:xfrm>
            <a:custGeom>
              <a:avLst/>
              <a:gdLst/>
              <a:ahLst/>
              <a:cxnLst/>
              <a:rect l="l" t="t" r="r" b="b"/>
              <a:pathLst>
                <a:path w="894" h="440" extrusionOk="0">
                  <a:moveTo>
                    <a:pt x="718" y="1"/>
                  </a:moveTo>
                  <a:cubicBezTo>
                    <a:pt x="701" y="1"/>
                    <a:pt x="684" y="4"/>
                    <a:pt x="667" y="11"/>
                  </a:cubicBezTo>
                  <a:lnTo>
                    <a:pt x="131" y="130"/>
                  </a:lnTo>
                  <a:cubicBezTo>
                    <a:pt x="48" y="142"/>
                    <a:pt x="0" y="225"/>
                    <a:pt x="12" y="321"/>
                  </a:cubicBezTo>
                  <a:cubicBezTo>
                    <a:pt x="24" y="392"/>
                    <a:pt x="108" y="440"/>
                    <a:pt x="179" y="440"/>
                  </a:cubicBezTo>
                  <a:lnTo>
                    <a:pt x="203" y="440"/>
                  </a:lnTo>
                  <a:lnTo>
                    <a:pt x="739" y="321"/>
                  </a:lnTo>
                  <a:cubicBezTo>
                    <a:pt x="834" y="309"/>
                    <a:pt x="893" y="214"/>
                    <a:pt x="858" y="130"/>
                  </a:cubicBezTo>
                  <a:cubicBezTo>
                    <a:pt x="848" y="54"/>
                    <a:pt x="785" y="1"/>
                    <a:pt x="71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5394400" y="4214925"/>
              <a:ext cx="24450" cy="8375"/>
            </a:xfrm>
            <a:custGeom>
              <a:avLst/>
              <a:gdLst/>
              <a:ahLst/>
              <a:cxnLst/>
              <a:rect l="l" t="t" r="r" b="b"/>
              <a:pathLst>
                <a:path w="978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811" y="334"/>
                  </a:lnTo>
                  <a:cubicBezTo>
                    <a:pt x="906" y="334"/>
                    <a:pt x="977" y="263"/>
                    <a:pt x="977" y="168"/>
                  </a:cubicBezTo>
                  <a:cubicBezTo>
                    <a:pt x="977" y="84"/>
                    <a:pt x="906" y="1"/>
                    <a:pt x="8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4"/>
            <p:cNvSpPr/>
            <p:nvPr/>
          </p:nvSpPr>
          <p:spPr>
            <a:xfrm>
              <a:off x="5405425" y="4232025"/>
              <a:ext cx="16400" cy="21625"/>
            </a:xfrm>
            <a:custGeom>
              <a:avLst/>
              <a:gdLst/>
              <a:ahLst/>
              <a:cxnLst/>
              <a:rect l="l" t="t" r="r" b="b"/>
              <a:pathLst>
                <a:path w="656" h="865" extrusionOk="0">
                  <a:moveTo>
                    <a:pt x="470" y="0"/>
                  </a:moveTo>
                  <a:cubicBezTo>
                    <a:pt x="410" y="0"/>
                    <a:pt x="344" y="39"/>
                    <a:pt x="310" y="91"/>
                  </a:cubicBezTo>
                  <a:lnTo>
                    <a:pt x="48" y="627"/>
                  </a:lnTo>
                  <a:cubicBezTo>
                    <a:pt x="1" y="710"/>
                    <a:pt x="48" y="805"/>
                    <a:pt x="120" y="853"/>
                  </a:cubicBezTo>
                  <a:cubicBezTo>
                    <a:pt x="155" y="865"/>
                    <a:pt x="167" y="865"/>
                    <a:pt x="191" y="865"/>
                  </a:cubicBezTo>
                  <a:cubicBezTo>
                    <a:pt x="251" y="865"/>
                    <a:pt x="310" y="841"/>
                    <a:pt x="346" y="781"/>
                  </a:cubicBezTo>
                  <a:lnTo>
                    <a:pt x="608" y="246"/>
                  </a:lnTo>
                  <a:cubicBezTo>
                    <a:pt x="655" y="150"/>
                    <a:pt x="608" y="55"/>
                    <a:pt x="536" y="19"/>
                  </a:cubicBezTo>
                  <a:cubicBezTo>
                    <a:pt x="516" y="6"/>
                    <a:pt x="494" y="0"/>
                    <a:pt x="47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4"/>
            <p:cNvSpPr/>
            <p:nvPr/>
          </p:nvSpPr>
          <p:spPr>
            <a:xfrm>
              <a:off x="5436675" y="4241125"/>
              <a:ext cx="22650" cy="8075"/>
            </a:xfrm>
            <a:custGeom>
              <a:avLst/>
              <a:gdLst/>
              <a:ahLst/>
              <a:cxnLst/>
              <a:rect l="l" t="t" r="r" b="b"/>
              <a:pathLst>
                <a:path w="906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51" y="322"/>
                  </a:lnTo>
                  <a:cubicBezTo>
                    <a:pt x="834" y="322"/>
                    <a:pt x="906" y="251"/>
                    <a:pt x="906" y="167"/>
                  </a:cubicBezTo>
                  <a:cubicBezTo>
                    <a:pt x="906" y="72"/>
                    <a:pt x="834" y="1"/>
                    <a:pt x="75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4"/>
            <p:cNvSpPr/>
            <p:nvPr/>
          </p:nvSpPr>
          <p:spPr>
            <a:xfrm>
              <a:off x="5436675" y="4221775"/>
              <a:ext cx="22650" cy="8075"/>
            </a:xfrm>
            <a:custGeom>
              <a:avLst/>
              <a:gdLst/>
              <a:ahLst/>
              <a:cxnLst/>
              <a:rect l="l" t="t" r="r" b="b"/>
              <a:pathLst>
                <a:path w="906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51" y="322"/>
                  </a:lnTo>
                  <a:cubicBezTo>
                    <a:pt x="834" y="322"/>
                    <a:pt x="906" y="251"/>
                    <a:pt x="906" y="167"/>
                  </a:cubicBezTo>
                  <a:cubicBezTo>
                    <a:pt x="906" y="72"/>
                    <a:pt x="834" y="1"/>
                    <a:pt x="75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4"/>
            <p:cNvSpPr/>
            <p:nvPr/>
          </p:nvSpPr>
          <p:spPr>
            <a:xfrm>
              <a:off x="5439050" y="4194300"/>
              <a:ext cx="18775" cy="17075"/>
            </a:xfrm>
            <a:custGeom>
              <a:avLst/>
              <a:gdLst/>
              <a:ahLst/>
              <a:cxnLst/>
              <a:rect l="l" t="t" r="r" b="b"/>
              <a:pathLst>
                <a:path w="751" h="683" extrusionOk="0">
                  <a:moveTo>
                    <a:pt x="573" y="1"/>
                  </a:moveTo>
                  <a:cubicBezTo>
                    <a:pt x="538" y="1"/>
                    <a:pt x="504" y="13"/>
                    <a:pt x="477" y="40"/>
                  </a:cubicBezTo>
                  <a:lnTo>
                    <a:pt x="72" y="397"/>
                  </a:lnTo>
                  <a:cubicBezTo>
                    <a:pt x="13" y="457"/>
                    <a:pt x="1" y="564"/>
                    <a:pt x="60" y="623"/>
                  </a:cubicBezTo>
                  <a:cubicBezTo>
                    <a:pt x="84" y="671"/>
                    <a:pt x="132" y="683"/>
                    <a:pt x="180" y="683"/>
                  </a:cubicBezTo>
                  <a:cubicBezTo>
                    <a:pt x="215" y="683"/>
                    <a:pt x="251" y="671"/>
                    <a:pt x="275" y="635"/>
                  </a:cubicBezTo>
                  <a:lnTo>
                    <a:pt x="680" y="278"/>
                  </a:lnTo>
                  <a:cubicBezTo>
                    <a:pt x="739" y="219"/>
                    <a:pt x="751" y="111"/>
                    <a:pt x="691" y="52"/>
                  </a:cubicBezTo>
                  <a:cubicBezTo>
                    <a:pt x="659" y="19"/>
                    <a:pt x="615" y="1"/>
                    <a:pt x="57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4"/>
            <p:cNvSpPr/>
            <p:nvPr/>
          </p:nvSpPr>
          <p:spPr>
            <a:xfrm>
              <a:off x="5471800" y="4213100"/>
              <a:ext cx="19975" cy="10200"/>
            </a:xfrm>
            <a:custGeom>
              <a:avLst/>
              <a:gdLst/>
              <a:ahLst/>
              <a:cxnLst/>
              <a:rect l="l" t="t" r="r" b="b"/>
              <a:pathLst>
                <a:path w="799" h="408" extrusionOk="0">
                  <a:moveTo>
                    <a:pt x="618" y="1"/>
                  </a:moveTo>
                  <a:cubicBezTo>
                    <a:pt x="610" y="1"/>
                    <a:pt x="603" y="1"/>
                    <a:pt x="596" y="2"/>
                  </a:cubicBezTo>
                  <a:lnTo>
                    <a:pt x="143" y="74"/>
                  </a:lnTo>
                  <a:cubicBezTo>
                    <a:pt x="60" y="98"/>
                    <a:pt x="1" y="181"/>
                    <a:pt x="13" y="276"/>
                  </a:cubicBezTo>
                  <a:cubicBezTo>
                    <a:pt x="24" y="348"/>
                    <a:pt x="96" y="407"/>
                    <a:pt x="179" y="407"/>
                  </a:cubicBezTo>
                  <a:lnTo>
                    <a:pt x="203" y="407"/>
                  </a:lnTo>
                  <a:lnTo>
                    <a:pt x="655" y="336"/>
                  </a:lnTo>
                  <a:cubicBezTo>
                    <a:pt x="739" y="312"/>
                    <a:pt x="798" y="229"/>
                    <a:pt x="786" y="133"/>
                  </a:cubicBezTo>
                  <a:cubicBezTo>
                    <a:pt x="776" y="57"/>
                    <a:pt x="695" y="1"/>
                    <a:pt x="61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4"/>
            <p:cNvSpPr/>
            <p:nvPr/>
          </p:nvSpPr>
          <p:spPr>
            <a:xfrm>
              <a:off x="5476875" y="4236125"/>
              <a:ext cx="20250" cy="13075"/>
            </a:xfrm>
            <a:custGeom>
              <a:avLst/>
              <a:gdLst/>
              <a:ahLst/>
              <a:cxnLst/>
              <a:rect l="l" t="t" r="r" b="b"/>
              <a:pathLst>
                <a:path w="810" h="523" extrusionOk="0">
                  <a:moveTo>
                    <a:pt x="186" y="1"/>
                  </a:moveTo>
                  <a:cubicBezTo>
                    <a:pt x="121" y="1"/>
                    <a:pt x="64" y="36"/>
                    <a:pt x="48" y="93"/>
                  </a:cubicBezTo>
                  <a:cubicBezTo>
                    <a:pt x="0" y="165"/>
                    <a:pt x="48" y="272"/>
                    <a:pt x="119" y="320"/>
                  </a:cubicBezTo>
                  <a:lnTo>
                    <a:pt x="536" y="510"/>
                  </a:lnTo>
                  <a:cubicBezTo>
                    <a:pt x="572" y="522"/>
                    <a:pt x="583" y="522"/>
                    <a:pt x="607" y="522"/>
                  </a:cubicBezTo>
                  <a:cubicBezTo>
                    <a:pt x="667" y="522"/>
                    <a:pt x="726" y="498"/>
                    <a:pt x="762" y="439"/>
                  </a:cubicBezTo>
                  <a:cubicBezTo>
                    <a:pt x="810" y="367"/>
                    <a:pt x="762" y="260"/>
                    <a:pt x="691" y="212"/>
                  </a:cubicBezTo>
                  <a:lnTo>
                    <a:pt x="274" y="22"/>
                  </a:lnTo>
                  <a:cubicBezTo>
                    <a:pt x="245" y="7"/>
                    <a:pt x="214" y="1"/>
                    <a:pt x="18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4"/>
            <p:cNvSpPr/>
            <p:nvPr/>
          </p:nvSpPr>
          <p:spPr>
            <a:xfrm>
              <a:off x="5497700" y="4231950"/>
              <a:ext cx="18175" cy="14850"/>
            </a:xfrm>
            <a:custGeom>
              <a:avLst/>
              <a:gdLst/>
              <a:ahLst/>
              <a:cxnLst/>
              <a:rect l="l" t="t" r="r" b="b"/>
              <a:pathLst>
                <a:path w="727" h="594" extrusionOk="0">
                  <a:moveTo>
                    <a:pt x="192" y="0"/>
                  </a:moveTo>
                  <a:cubicBezTo>
                    <a:pt x="140" y="0"/>
                    <a:pt x="89" y="26"/>
                    <a:pt x="60" y="70"/>
                  </a:cubicBezTo>
                  <a:cubicBezTo>
                    <a:pt x="0" y="141"/>
                    <a:pt x="12" y="249"/>
                    <a:pt x="96" y="296"/>
                  </a:cubicBezTo>
                  <a:lnTo>
                    <a:pt x="429" y="558"/>
                  </a:lnTo>
                  <a:cubicBezTo>
                    <a:pt x="465" y="594"/>
                    <a:pt x="489" y="594"/>
                    <a:pt x="536" y="594"/>
                  </a:cubicBezTo>
                  <a:cubicBezTo>
                    <a:pt x="584" y="594"/>
                    <a:pt x="643" y="570"/>
                    <a:pt x="667" y="534"/>
                  </a:cubicBezTo>
                  <a:cubicBezTo>
                    <a:pt x="727" y="451"/>
                    <a:pt x="715" y="356"/>
                    <a:pt x="643" y="308"/>
                  </a:cubicBezTo>
                  <a:lnTo>
                    <a:pt x="286" y="34"/>
                  </a:lnTo>
                  <a:cubicBezTo>
                    <a:pt x="258" y="11"/>
                    <a:pt x="225" y="0"/>
                    <a:pt x="19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4"/>
            <p:cNvSpPr/>
            <p:nvPr/>
          </p:nvSpPr>
          <p:spPr>
            <a:xfrm>
              <a:off x="5506925" y="4261525"/>
              <a:ext cx="24725" cy="11475"/>
            </a:xfrm>
            <a:custGeom>
              <a:avLst/>
              <a:gdLst/>
              <a:ahLst/>
              <a:cxnLst/>
              <a:rect l="l" t="t" r="r" b="b"/>
              <a:pathLst>
                <a:path w="989" h="459" extrusionOk="0">
                  <a:moveTo>
                    <a:pt x="167" y="0"/>
                  </a:moveTo>
                  <a:cubicBezTo>
                    <a:pt x="93" y="0"/>
                    <a:pt x="34" y="46"/>
                    <a:pt x="24" y="125"/>
                  </a:cubicBezTo>
                  <a:cubicBezTo>
                    <a:pt x="1" y="209"/>
                    <a:pt x="48" y="304"/>
                    <a:pt x="143" y="316"/>
                  </a:cubicBezTo>
                  <a:lnTo>
                    <a:pt x="774" y="459"/>
                  </a:lnTo>
                  <a:lnTo>
                    <a:pt x="810" y="459"/>
                  </a:lnTo>
                  <a:cubicBezTo>
                    <a:pt x="882" y="459"/>
                    <a:pt x="941" y="423"/>
                    <a:pt x="977" y="339"/>
                  </a:cubicBezTo>
                  <a:cubicBezTo>
                    <a:pt x="989" y="256"/>
                    <a:pt x="941" y="161"/>
                    <a:pt x="858" y="149"/>
                  </a:cubicBezTo>
                  <a:lnTo>
                    <a:pt x="215" y="6"/>
                  </a:lnTo>
                  <a:cubicBezTo>
                    <a:pt x="199" y="2"/>
                    <a:pt x="183" y="0"/>
                    <a:pt x="16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4"/>
            <p:cNvSpPr/>
            <p:nvPr/>
          </p:nvSpPr>
          <p:spPr>
            <a:xfrm>
              <a:off x="5510500" y="4278450"/>
              <a:ext cx="21150" cy="19250"/>
            </a:xfrm>
            <a:custGeom>
              <a:avLst/>
              <a:gdLst/>
              <a:ahLst/>
              <a:cxnLst/>
              <a:rect l="l" t="t" r="r" b="b"/>
              <a:pathLst>
                <a:path w="846" h="770" extrusionOk="0">
                  <a:moveTo>
                    <a:pt x="172" y="0"/>
                  </a:moveTo>
                  <a:cubicBezTo>
                    <a:pt x="132" y="0"/>
                    <a:pt x="91" y="18"/>
                    <a:pt x="60" y="55"/>
                  </a:cubicBezTo>
                  <a:cubicBezTo>
                    <a:pt x="0" y="115"/>
                    <a:pt x="0" y="222"/>
                    <a:pt x="72" y="282"/>
                  </a:cubicBezTo>
                  <a:lnTo>
                    <a:pt x="560" y="722"/>
                  </a:lnTo>
                  <a:cubicBezTo>
                    <a:pt x="596" y="758"/>
                    <a:pt x="631" y="770"/>
                    <a:pt x="667" y="770"/>
                  </a:cubicBezTo>
                  <a:cubicBezTo>
                    <a:pt x="715" y="770"/>
                    <a:pt x="751" y="758"/>
                    <a:pt x="786" y="710"/>
                  </a:cubicBezTo>
                  <a:cubicBezTo>
                    <a:pt x="846" y="651"/>
                    <a:pt x="846" y="544"/>
                    <a:pt x="774" y="484"/>
                  </a:cubicBezTo>
                  <a:lnTo>
                    <a:pt x="274" y="43"/>
                  </a:lnTo>
                  <a:cubicBezTo>
                    <a:pt x="246" y="15"/>
                    <a:pt x="209" y="0"/>
                    <a:pt x="17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4"/>
            <p:cNvSpPr/>
            <p:nvPr/>
          </p:nvSpPr>
          <p:spPr>
            <a:xfrm>
              <a:off x="5535200" y="4283950"/>
              <a:ext cx="22950" cy="13750"/>
            </a:xfrm>
            <a:custGeom>
              <a:avLst/>
              <a:gdLst/>
              <a:ahLst/>
              <a:cxnLst/>
              <a:rect l="l" t="t" r="r" b="b"/>
              <a:pathLst>
                <a:path w="918" h="550" extrusionOk="0">
                  <a:moveTo>
                    <a:pt x="172" y="0"/>
                  </a:moveTo>
                  <a:cubicBezTo>
                    <a:pt x="111" y="0"/>
                    <a:pt x="54" y="36"/>
                    <a:pt x="36" y="97"/>
                  </a:cubicBezTo>
                  <a:cubicBezTo>
                    <a:pt x="1" y="181"/>
                    <a:pt x="48" y="264"/>
                    <a:pt x="120" y="312"/>
                  </a:cubicBezTo>
                  <a:lnTo>
                    <a:pt x="679" y="538"/>
                  </a:lnTo>
                  <a:cubicBezTo>
                    <a:pt x="691" y="550"/>
                    <a:pt x="715" y="550"/>
                    <a:pt x="739" y="550"/>
                  </a:cubicBezTo>
                  <a:cubicBezTo>
                    <a:pt x="798" y="550"/>
                    <a:pt x="858" y="502"/>
                    <a:pt x="882" y="443"/>
                  </a:cubicBezTo>
                  <a:cubicBezTo>
                    <a:pt x="917" y="359"/>
                    <a:pt x="882" y="264"/>
                    <a:pt x="798" y="240"/>
                  </a:cubicBezTo>
                  <a:lnTo>
                    <a:pt x="239" y="14"/>
                  </a:lnTo>
                  <a:cubicBezTo>
                    <a:pt x="217" y="5"/>
                    <a:pt x="194" y="0"/>
                    <a:pt x="17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4"/>
            <p:cNvSpPr/>
            <p:nvPr/>
          </p:nvSpPr>
          <p:spPr>
            <a:xfrm>
              <a:off x="5531925" y="4318525"/>
              <a:ext cx="23250" cy="8050"/>
            </a:xfrm>
            <a:custGeom>
              <a:avLst/>
              <a:gdLst/>
              <a:ahLst/>
              <a:cxnLst/>
              <a:rect l="l" t="t" r="r" b="b"/>
              <a:pathLst>
                <a:path w="930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63" y="322"/>
                  </a:lnTo>
                  <a:cubicBezTo>
                    <a:pt x="846" y="322"/>
                    <a:pt x="929" y="250"/>
                    <a:pt x="929" y="167"/>
                  </a:cubicBezTo>
                  <a:cubicBezTo>
                    <a:pt x="929" y="72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4"/>
            <p:cNvSpPr/>
            <p:nvPr/>
          </p:nvSpPr>
          <p:spPr>
            <a:xfrm>
              <a:off x="5485500" y="4305825"/>
              <a:ext cx="21150" cy="13900"/>
            </a:xfrm>
            <a:custGeom>
              <a:avLst/>
              <a:gdLst/>
              <a:ahLst/>
              <a:cxnLst/>
              <a:rect l="l" t="t" r="r" b="b"/>
              <a:pathLst>
                <a:path w="846" h="556" extrusionOk="0">
                  <a:moveTo>
                    <a:pt x="196" y="1"/>
                  </a:moveTo>
                  <a:cubicBezTo>
                    <a:pt x="137" y="1"/>
                    <a:pt x="74" y="40"/>
                    <a:pt x="48" y="91"/>
                  </a:cubicBezTo>
                  <a:cubicBezTo>
                    <a:pt x="0" y="163"/>
                    <a:pt x="48" y="270"/>
                    <a:pt x="119" y="318"/>
                  </a:cubicBezTo>
                  <a:lnTo>
                    <a:pt x="596" y="532"/>
                  </a:lnTo>
                  <a:cubicBezTo>
                    <a:pt x="619" y="556"/>
                    <a:pt x="643" y="556"/>
                    <a:pt x="667" y="556"/>
                  </a:cubicBezTo>
                  <a:cubicBezTo>
                    <a:pt x="727" y="556"/>
                    <a:pt x="786" y="520"/>
                    <a:pt x="822" y="461"/>
                  </a:cubicBezTo>
                  <a:cubicBezTo>
                    <a:pt x="846" y="377"/>
                    <a:pt x="822" y="282"/>
                    <a:pt x="738" y="234"/>
                  </a:cubicBezTo>
                  <a:lnTo>
                    <a:pt x="262" y="20"/>
                  </a:lnTo>
                  <a:cubicBezTo>
                    <a:pt x="242" y="7"/>
                    <a:pt x="220" y="1"/>
                    <a:pt x="19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>
              <a:off x="5472100" y="4265200"/>
              <a:ext cx="26525" cy="10475"/>
            </a:xfrm>
            <a:custGeom>
              <a:avLst/>
              <a:gdLst/>
              <a:ahLst/>
              <a:cxnLst/>
              <a:rect l="l" t="t" r="r" b="b"/>
              <a:pathLst>
                <a:path w="1061" h="419" extrusionOk="0">
                  <a:moveTo>
                    <a:pt x="882" y="0"/>
                  </a:moveTo>
                  <a:cubicBezTo>
                    <a:pt x="874" y="0"/>
                    <a:pt x="866" y="1"/>
                    <a:pt x="858" y="2"/>
                  </a:cubicBezTo>
                  <a:lnTo>
                    <a:pt x="143" y="97"/>
                  </a:lnTo>
                  <a:cubicBezTo>
                    <a:pt x="60" y="109"/>
                    <a:pt x="1" y="181"/>
                    <a:pt x="12" y="276"/>
                  </a:cubicBezTo>
                  <a:cubicBezTo>
                    <a:pt x="24" y="359"/>
                    <a:pt x="84" y="419"/>
                    <a:pt x="179" y="419"/>
                  </a:cubicBezTo>
                  <a:lnTo>
                    <a:pt x="191" y="419"/>
                  </a:lnTo>
                  <a:lnTo>
                    <a:pt x="905" y="335"/>
                  </a:lnTo>
                  <a:cubicBezTo>
                    <a:pt x="1001" y="300"/>
                    <a:pt x="1060" y="228"/>
                    <a:pt x="1036" y="133"/>
                  </a:cubicBezTo>
                  <a:cubicBezTo>
                    <a:pt x="1025" y="57"/>
                    <a:pt x="965" y="0"/>
                    <a:pt x="88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4"/>
            <p:cNvSpPr/>
            <p:nvPr/>
          </p:nvSpPr>
          <p:spPr>
            <a:xfrm>
              <a:off x="5423575" y="4024425"/>
              <a:ext cx="38725" cy="32175"/>
            </a:xfrm>
            <a:custGeom>
              <a:avLst/>
              <a:gdLst/>
              <a:ahLst/>
              <a:cxnLst/>
              <a:rect l="l" t="t" r="r" b="b"/>
              <a:pathLst>
                <a:path w="1549" h="1287" extrusionOk="0">
                  <a:moveTo>
                    <a:pt x="751" y="322"/>
                  </a:moveTo>
                  <a:cubicBezTo>
                    <a:pt x="977" y="322"/>
                    <a:pt x="1191" y="441"/>
                    <a:pt x="1215" y="644"/>
                  </a:cubicBezTo>
                  <a:cubicBezTo>
                    <a:pt x="1215" y="680"/>
                    <a:pt x="1227" y="775"/>
                    <a:pt x="1072" y="858"/>
                  </a:cubicBezTo>
                  <a:cubicBezTo>
                    <a:pt x="976" y="922"/>
                    <a:pt x="842" y="955"/>
                    <a:pt x="712" y="955"/>
                  </a:cubicBezTo>
                  <a:cubicBezTo>
                    <a:pt x="601" y="955"/>
                    <a:pt x="494" y="931"/>
                    <a:pt x="418" y="882"/>
                  </a:cubicBezTo>
                  <a:cubicBezTo>
                    <a:pt x="334" y="834"/>
                    <a:pt x="334" y="775"/>
                    <a:pt x="334" y="739"/>
                  </a:cubicBezTo>
                  <a:cubicBezTo>
                    <a:pt x="358" y="382"/>
                    <a:pt x="632" y="334"/>
                    <a:pt x="751" y="322"/>
                  </a:cubicBezTo>
                  <a:close/>
                  <a:moveTo>
                    <a:pt x="766" y="0"/>
                  </a:moveTo>
                  <a:cubicBezTo>
                    <a:pt x="757" y="0"/>
                    <a:pt x="748" y="1"/>
                    <a:pt x="739" y="1"/>
                  </a:cubicBezTo>
                  <a:cubicBezTo>
                    <a:pt x="382" y="1"/>
                    <a:pt x="25" y="239"/>
                    <a:pt x="1" y="751"/>
                  </a:cubicBezTo>
                  <a:cubicBezTo>
                    <a:pt x="25" y="930"/>
                    <a:pt x="108" y="1096"/>
                    <a:pt x="275" y="1180"/>
                  </a:cubicBezTo>
                  <a:cubicBezTo>
                    <a:pt x="394" y="1251"/>
                    <a:pt x="560" y="1287"/>
                    <a:pt x="703" y="1287"/>
                  </a:cubicBezTo>
                  <a:cubicBezTo>
                    <a:pt x="894" y="1287"/>
                    <a:pt x="1096" y="1239"/>
                    <a:pt x="1251" y="1132"/>
                  </a:cubicBezTo>
                  <a:cubicBezTo>
                    <a:pt x="1453" y="1013"/>
                    <a:pt x="1549" y="834"/>
                    <a:pt x="1537" y="632"/>
                  </a:cubicBezTo>
                  <a:cubicBezTo>
                    <a:pt x="1513" y="237"/>
                    <a:pt x="1139" y="0"/>
                    <a:pt x="76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4"/>
            <p:cNvSpPr/>
            <p:nvPr/>
          </p:nvSpPr>
          <p:spPr>
            <a:xfrm>
              <a:off x="5623000" y="4053100"/>
              <a:ext cx="51225" cy="41000"/>
            </a:xfrm>
            <a:custGeom>
              <a:avLst/>
              <a:gdLst/>
              <a:ahLst/>
              <a:cxnLst/>
              <a:rect l="l" t="t" r="r" b="b"/>
              <a:pathLst>
                <a:path w="2049" h="1640" extrusionOk="0">
                  <a:moveTo>
                    <a:pt x="1188" y="315"/>
                  </a:moveTo>
                  <a:cubicBezTo>
                    <a:pt x="1348" y="315"/>
                    <a:pt x="1647" y="367"/>
                    <a:pt x="1668" y="723"/>
                  </a:cubicBezTo>
                  <a:cubicBezTo>
                    <a:pt x="1692" y="914"/>
                    <a:pt x="1632" y="1057"/>
                    <a:pt x="1477" y="1164"/>
                  </a:cubicBezTo>
                  <a:cubicBezTo>
                    <a:pt x="1331" y="1270"/>
                    <a:pt x="1129" y="1317"/>
                    <a:pt x="938" y="1317"/>
                  </a:cubicBezTo>
                  <a:cubicBezTo>
                    <a:pt x="786" y="1317"/>
                    <a:pt x="642" y="1288"/>
                    <a:pt x="537" y="1235"/>
                  </a:cubicBezTo>
                  <a:cubicBezTo>
                    <a:pt x="477" y="1211"/>
                    <a:pt x="394" y="1152"/>
                    <a:pt x="382" y="1080"/>
                  </a:cubicBezTo>
                  <a:cubicBezTo>
                    <a:pt x="334" y="664"/>
                    <a:pt x="739" y="366"/>
                    <a:pt x="1120" y="318"/>
                  </a:cubicBezTo>
                  <a:cubicBezTo>
                    <a:pt x="1137" y="317"/>
                    <a:pt x="1161" y="315"/>
                    <a:pt x="1188" y="315"/>
                  </a:cubicBezTo>
                  <a:close/>
                  <a:moveTo>
                    <a:pt x="1226" y="1"/>
                  </a:moveTo>
                  <a:cubicBezTo>
                    <a:pt x="1184" y="1"/>
                    <a:pt x="1141" y="3"/>
                    <a:pt x="1096" y="9"/>
                  </a:cubicBezTo>
                  <a:cubicBezTo>
                    <a:pt x="561" y="44"/>
                    <a:pt x="1" y="497"/>
                    <a:pt x="61" y="1104"/>
                  </a:cubicBezTo>
                  <a:cubicBezTo>
                    <a:pt x="72" y="1283"/>
                    <a:pt x="203" y="1449"/>
                    <a:pt x="418" y="1533"/>
                  </a:cubicBezTo>
                  <a:cubicBezTo>
                    <a:pt x="572" y="1592"/>
                    <a:pt x="751" y="1640"/>
                    <a:pt x="942" y="1640"/>
                  </a:cubicBezTo>
                  <a:cubicBezTo>
                    <a:pt x="1192" y="1640"/>
                    <a:pt x="1477" y="1580"/>
                    <a:pt x="1692" y="1438"/>
                  </a:cubicBezTo>
                  <a:cubicBezTo>
                    <a:pt x="1918" y="1259"/>
                    <a:pt x="2049" y="997"/>
                    <a:pt x="2013" y="699"/>
                  </a:cubicBezTo>
                  <a:cubicBezTo>
                    <a:pt x="1959" y="266"/>
                    <a:pt x="1649" y="1"/>
                    <a:pt x="12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>
              <a:off x="5573600" y="4089925"/>
              <a:ext cx="45575" cy="32750"/>
            </a:xfrm>
            <a:custGeom>
              <a:avLst/>
              <a:gdLst/>
              <a:ahLst/>
              <a:cxnLst/>
              <a:rect l="l" t="t" r="r" b="b"/>
              <a:pathLst>
                <a:path w="1823" h="1310" extrusionOk="0">
                  <a:moveTo>
                    <a:pt x="941" y="334"/>
                  </a:moveTo>
                  <a:cubicBezTo>
                    <a:pt x="1179" y="334"/>
                    <a:pt x="1465" y="441"/>
                    <a:pt x="1477" y="679"/>
                  </a:cubicBezTo>
                  <a:cubicBezTo>
                    <a:pt x="1489" y="715"/>
                    <a:pt x="1477" y="810"/>
                    <a:pt x="1346" y="881"/>
                  </a:cubicBezTo>
                  <a:cubicBezTo>
                    <a:pt x="1227" y="947"/>
                    <a:pt x="1054" y="980"/>
                    <a:pt x="883" y="980"/>
                  </a:cubicBezTo>
                  <a:cubicBezTo>
                    <a:pt x="712" y="980"/>
                    <a:pt x="542" y="947"/>
                    <a:pt x="429" y="881"/>
                  </a:cubicBezTo>
                  <a:cubicBezTo>
                    <a:pt x="334" y="822"/>
                    <a:pt x="334" y="762"/>
                    <a:pt x="334" y="750"/>
                  </a:cubicBezTo>
                  <a:cubicBezTo>
                    <a:pt x="346" y="465"/>
                    <a:pt x="655" y="334"/>
                    <a:pt x="941" y="334"/>
                  </a:cubicBezTo>
                  <a:close/>
                  <a:moveTo>
                    <a:pt x="953" y="0"/>
                  </a:moveTo>
                  <a:cubicBezTo>
                    <a:pt x="536" y="0"/>
                    <a:pt x="60" y="226"/>
                    <a:pt x="12" y="715"/>
                  </a:cubicBezTo>
                  <a:cubicBezTo>
                    <a:pt x="1" y="893"/>
                    <a:pt x="96" y="1048"/>
                    <a:pt x="274" y="1167"/>
                  </a:cubicBezTo>
                  <a:cubicBezTo>
                    <a:pt x="429" y="1274"/>
                    <a:pt x="667" y="1310"/>
                    <a:pt x="894" y="1310"/>
                  </a:cubicBezTo>
                  <a:cubicBezTo>
                    <a:pt x="1120" y="1310"/>
                    <a:pt x="1346" y="1274"/>
                    <a:pt x="1525" y="1167"/>
                  </a:cubicBezTo>
                  <a:cubicBezTo>
                    <a:pt x="1715" y="1048"/>
                    <a:pt x="1822" y="869"/>
                    <a:pt x="1798" y="643"/>
                  </a:cubicBezTo>
                  <a:cubicBezTo>
                    <a:pt x="1775" y="274"/>
                    <a:pt x="1429" y="0"/>
                    <a:pt x="95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>
              <a:off x="5531925" y="4191425"/>
              <a:ext cx="20875" cy="12525"/>
            </a:xfrm>
            <a:custGeom>
              <a:avLst/>
              <a:gdLst/>
              <a:ahLst/>
              <a:cxnLst/>
              <a:rect l="l" t="t" r="r" b="b"/>
              <a:pathLst>
                <a:path w="835" h="501" extrusionOk="0">
                  <a:moveTo>
                    <a:pt x="179" y="0"/>
                  </a:moveTo>
                  <a:cubicBezTo>
                    <a:pt x="115" y="0"/>
                    <a:pt x="55" y="41"/>
                    <a:pt x="36" y="96"/>
                  </a:cubicBezTo>
                  <a:cubicBezTo>
                    <a:pt x="1" y="191"/>
                    <a:pt x="48" y="274"/>
                    <a:pt x="120" y="310"/>
                  </a:cubicBezTo>
                  <a:lnTo>
                    <a:pt x="596" y="488"/>
                  </a:lnTo>
                  <a:cubicBezTo>
                    <a:pt x="608" y="488"/>
                    <a:pt x="644" y="500"/>
                    <a:pt x="656" y="500"/>
                  </a:cubicBezTo>
                  <a:cubicBezTo>
                    <a:pt x="715" y="500"/>
                    <a:pt x="786" y="453"/>
                    <a:pt x="810" y="393"/>
                  </a:cubicBezTo>
                  <a:cubicBezTo>
                    <a:pt x="834" y="310"/>
                    <a:pt x="786" y="215"/>
                    <a:pt x="715" y="191"/>
                  </a:cubicBezTo>
                  <a:lnTo>
                    <a:pt x="239" y="12"/>
                  </a:lnTo>
                  <a:cubicBezTo>
                    <a:pt x="219" y="4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>
              <a:off x="5553950" y="4207800"/>
              <a:ext cx="19975" cy="11625"/>
            </a:xfrm>
            <a:custGeom>
              <a:avLst/>
              <a:gdLst/>
              <a:ahLst/>
              <a:cxnLst/>
              <a:rect l="l" t="t" r="r" b="b"/>
              <a:pathLst>
                <a:path w="799" h="465" extrusionOk="0">
                  <a:moveTo>
                    <a:pt x="624" y="0"/>
                  </a:moveTo>
                  <a:cubicBezTo>
                    <a:pt x="603" y="0"/>
                    <a:pt x="582" y="4"/>
                    <a:pt x="560" y="12"/>
                  </a:cubicBezTo>
                  <a:lnTo>
                    <a:pt x="132" y="143"/>
                  </a:lnTo>
                  <a:cubicBezTo>
                    <a:pt x="48" y="167"/>
                    <a:pt x="1" y="262"/>
                    <a:pt x="25" y="345"/>
                  </a:cubicBezTo>
                  <a:cubicBezTo>
                    <a:pt x="60" y="429"/>
                    <a:pt x="132" y="464"/>
                    <a:pt x="191" y="464"/>
                  </a:cubicBezTo>
                  <a:cubicBezTo>
                    <a:pt x="203" y="464"/>
                    <a:pt x="227" y="464"/>
                    <a:pt x="239" y="453"/>
                  </a:cubicBezTo>
                  <a:lnTo>
                    <a:pt x="667" y="322"/>
                  </a:lnTo>
                  <a:cubicBezTo>
                    <a:pt x="763" y="286"/>
                    <a:pt x="798" y="203"/>
                    <a:pt x="775" y="107"/>
                  </a:cubicBezTo>
                  <a:cubicBezTo>
                    <a:pt x="747" y="43"/>
                    <a:pt x="691" y="0"/>
                    <a:pt x="62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>
              <a:off x="5573300" y="4217575"/>
              <a:ext cx="18475" cy="16725"/>
            </a:xfrm>
            <a:custGeom>
              <a:avLst/>
              <a:gdLst/>
              <a:ahLst/>
              <a:cxnLst/>
              <a:rect l="l" t="t" r="r" b="b"/>
              <a:pathLst>
                <a:path w="739" h="669" extrusionOk="0">
                  <a:moveTo>
                    <a:pt x="549" y="0"/>
                  </a:moveTo>
                  <a:cubicBezTo>
                    <a:pt x="509" y="0"/>
                    <a:pt x="470" y="16"/>
                    <a:pt x="441" y="50"/>
                  </a:cubicBezTo>
                  <a:lnTo>
                    <a:pt x="72" y="407"/>
                  </a:lnTo>
                  <a:cubicBezTo>
                    <a:pt x="13" y="466"/>
                    <a:pt x="1" y="573"/>
                    <a:pt x="72" y="633"/>
                  </a:cubicBezTo>
                  <a:cubicBezTo>
                    <a:pt x="108" y="657"/>
                    <a:pt x="144" y="669"/>
                    <a:pt x="191" y="669"/>
                  </a:cubicBezTo>
                  <a:cubicBezTo>
                    <a:pt x="239" y="669"/>
                    <a:pt x="263" y="657"/>
                    <a:pt x="298" y="633"/>
                  </a:cubicBezTo>
                  <a:lnTo>
                    <a:pt x="667" y="276"/>
                  </a:lnTo>
                  <a:cubicBezTo>
                    <a:pt x="727" y="216"/>
                    <a:pt x="739" y="109"/>
                    <a:pt x="667" y="50"/>
                  </a:cubicBezTo>
                  <a:cubicBezTo>
                    <a:pt x="636" y="19"/>
                    <a:pt x="592" y="0"/>
                    <a:pt x="54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4"/>
            <p:cNvSpPr/>
            <p:nvPr/>
          </p:nvSpPr>
          <p:spPr>
            <a:xfrm>
              <a:off x="5549200" y="4230525"/>
              <a:ext cx="19375" cy="12700"/>
            </a:xfrm>
            <a:custGeom>
              <a:avLst/>
              <a:gdLst/>
              <a:ahLst/>
              <a:cxnLst/>
              <a:rect l="l" t="t" r="r" b="b"/>
              <a:pathLst>
                <a:path w="775" h="508" extrusionOk="0">
                  <a:moveTo>
                    <a:pt x="167" y="1"/>
                  </a:moveTo>
                  <a:cubicBezTo>
                    <a:pt x="106" y="1"/>
                    <a:pt x="50" y="40"/>
                    <a:pt x="24" y="91"/>
                  </a:cubicBezTo>
                  <a:cubicBezTo>
                    <a:pt x="0" y="175"/>
                    <a:pt x="24" y="270"/>
                    <a:pt x="95" y="306"/>
                  </a:cubicBezTo>
                  <a:lnTo>
                    <a:pt x="536" y="496"/>
                  </a:lnTo>
                  <a:cubicBezTo>
                    <a:pt x="548" y="508"/>
                    <a:pt x="572" y="508"/>
                    <a:pt x="596" y="508"/>
                  </a:cubicBezTo>
                  <a:cubicBezTo>
                    <a:pt x="655" y="508"/>
                    <a:pt x="715" y="484"/>
                    <a:pt x="738" y="425"/>
                  </a:cubicBezTo>
                  <a:cubicBezTo>
                    <a:pt x="774" y="353"/>
                    <a:pt x="738" y="246"/>
                    <a:pt x="667" y="210"/>
                  </a:cubicBezTo>
                  <a:lnTo>
                    <a:pt x="238" y="20"/>
                  </a:lnTo>
                  <a:cubicBezTo>
                    <a:pt x="215" y="6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4"/>
            <p:cNvSpPr/>
            <p:nvPr/>
          </p:nvSpPr>
          <p:spPr>
            <a:xfrm>
              <a:off x="5608725" y="4242025"/>
              <a:ext cx="20275" cy="8350"/>
            </a:xfrm>
            <a:custGeom>
              <a:avLst/>
              <a:gdLst/>
              <a:ahLst/>
              <a:cxnLst/>
              <a:rect l="l" t="t" r="r" b="b"/>
              <a:pathLst>
                <a:path w="811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655" y="334"/>
                  </a:lnTo>
                  <a:cubicBezTo>
                    <a:pt x="739" y="334"/>
                    <a:pt x="810" y="262"/>
                    <a:pt x="810" y="167"/>
                  </a:cubicBezTo>
                  <a:cubicBezTo>
                    <a:pt x="810" y="84"/>
                    <a:pt x="739" y="0"/>
                    <a:pt x="65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4"/>
            <p:cNvSpPr/>
            <p:nvPr/>
          </p:nvSpPr>
          <p:spPr>
            <a:xfrm>
              <a:off x="5629850" y="4211200"/>
              <a:ext cx="19375" cy="15375"/>
            </a:xfrm>
            <a:custGeom>
              <a:avLst/>
              <a:gdLst/>
              <a:ahLst/>
              <a:cxnLst/>
              <a:rect l="l" t="t" r="r" b="b"/>
              <a:pathLst>
                <a:path w="775" h="615" extrusionOk="0">
                  <a:moveTo>
                    <a:pt x="194" y="0"/>
                  </a:moveTo>
                  <a:cubicBezTo>
                    <a:pt x="141" y="0"/>
                    <a:pt x="91" y="28"/>
                    <a:pt x="60" y="67"/>
                  </a:cubicBezTo>
                  <a:cubicBezTo>
                    <a:pt x="1" y="138"/>
                    <a:pt x="25" y="245"/>
                    <a:pt x="84" y="293"/>
                  </a:cubicBezTo>
                  <a:lnTo>
                    <a:pt x="489" y="590"/>
                  </a:lnTo>
                  <a:cubicBezTo>
                    <a:pt x="525" y="602"/>
                    <a:pt x="549" y="614"/>
                    <a:pt x="584" y="614"/>
                  </a:cubicBezTo>
                  <a:cubicBezTo>
                    <a:pt x="620" y="614"/>
                    <a:pt x="679" y="590"/>
                    <a:pt x="715" y="543"/>
                  </a:cubicBezTo>
                  <a:cubicBezTo>
                    <a:pt x="775" y="471"/>
                    <a:pt x="739" y="364"/>
                    <a:pt x="679" y="317"/>
                  </a:cubicBezTo>
                  <a:lnTo>
                    <a:pt x="287" y="31"/>
                  </a:lnTo>
                  <a:cubicBezTo>
                    <a:pt x="256" y="9"/>
                    <a:pt x="225" y="0"/>
                    <a:pt x="19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4"/>
            <p:cNvSpPr/>
            <p:nvPr/>
          </p:nvSpPr>
          <p:spPr>
            <a:xfrm>
              <a:off x="5644750" y="4235450"/>
              <a:ext cx="24125" cy="8675"/>
            </a:xfrm>
            <a:custGeom>
              <a:avLst/>
              <a:gdLst/>
              <a:ahLst/>
              <a:cxnLst/>
              <a:rect l="l" t="t" r="r" b="b"/>
              <a:pathLst>
                <a:path w="965" h="347" extrusionOk="0">
                  <a:moveTo>
                    <a:pt x="137" y="0"/>
                  </a:moveTo>
                  <a:cubicBezTo>
                    <a:pt x="61" y="0"/>
                    <a:pt x="0" y="68"/>
                    <a:pt x="0" y="156"/>
                  </a:cubicBezTo>
                  <a:cubicBezTo>
                    <a:pt x="0" y="239"/>
                    <a:pt x="60" y="311"/>
                    <a:pt x="143" y="311"/>
                  </a:cubicBezTo>
                  <a:lnTo>
                    <a:pt x="798" y="347"/>
                  </a:lnTo>
                  <a:cubicBezTo>
                    <a:pt x="893" y="347"/>
                    <a:pt x="965" y="275"/>
                    <a:pt x="965" y="192"/>
                  </a:cubicBezTo>
                  <a:cubicBezTo>
                    <a:pt x="965" y="109"/>
                    <a:pt x="905" y="37"/>
                    <a:pt x="822" y="37"/>
                  </a:cubicBezTo>
                  <a:lnTo>
                    <a:pt x="155" y="1"/>
                  </a:lnTo>
                  <a:cubicBezTo>
                    <a:pt x="149" y="1"/>
                    <a:pt x="143" y="0"/>
                    <a:pt x="13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4"/>
            <p:cNvSpPr/>
            <p:nvPr/>
          </p:nvSpPr>
          <p:spPr>
            <a:xfrm>
              <a:off x="5670050" y="4209625"/>
              <a:ext cx="20850" cy="16950"/>
            </a:xfrm>
            <a:custGeom>
              <a:avLst/>
              <a:gdLst/>
              <a:ahLst/>
              <a:cxnLst/>
              <a:rect l="l" t="t" r="r" b="b"/>
              <a:pathLst>
                <a:path w="834" h="678" extrusionOk="0">
                  <a:moveTo>
                    <a:pt x="187" y="1"/>
                  </a:moveTo>
                  <a:cubicBezTo>
                    <a:pt x="136" y="1"/>
                    <a:pt x="89" y="26"/>
                    <a:pt x="60" y="70"/>
                  </a:cubicBezTo>
                  <a:cubicBezTo>
                    <a:pt x="0" y="141"/>
                    <a:pt x="12" y="249"/>
                    <a:pt x="84" y="296"/>
                  </a:cubicBezTo>
                  <a:lnTo>
                    <a:pt x="536" y="653"/>
                  </a:lnTo>
                  <a:cubicBezTo>
                    <a:pt x="560" y="677"/>
                    <a:pt x="595" y="677"/>
                    <a:pt x="643" y="677"/>
                  </a:cubicBezTo>
                  <a:cubicBezTo>
                    <a:pt x="679" y="677"/>
                    <a:pt x="726" y="665"/>
                    <a:pt x="774" y="618"/>
                  </a:cubicBezTo>
                  <a:cubicBezTo>
                    <a:pt x="834" y="546"/>
                    <a:pt x="822" y="439"/>
                    <a:pt x="738" y="391"/>
                  </a:cubicBezTo>
                  <a:lnTo>
                    <a:pt x="286" y="34"/>
                  </a:lnTo>
                  <a:cubicBezTo>
                    <a:pt x="253" y="11"/>
                    <a:pt x="219" y="1"/>
                    <a:pt x="18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4"/>
            <p:cNvSpPr/>
            <p:nvPr/>
          </p:nvSpPr>
          <p:spPr>
            <a:xfrm>
              <a:off x="5697425" y="4246775"/>
              <a:ext cx="20575" cy="8075"/>
            </a:xfrm>
            <a:custGeom>
              <a:avLst/>
              <a:gdLst/>
              <a:ahLst/>
              <a:cxnLst/>
              <a:rect l="l" t="t" r="r" b="b"/>
              <a:pathLst>
                <a:path w="823" h="323" extrusionOk="0">
                  <a:moveTo>
                    <a:pt x="167" y="1"/>
                  </a:moveTo>
                  <a:cubicBezTo>
                    <a:pt x="84" y="1"/>
                    <a:pt x="1" y="72"/>
                    <a:pt x="1" y="156"/>
                  </a:cubicBezTo>
                  <a:cubicBezTo>
                    <a:pt x="1" y="251"/>
                    <a:pt x="84" y="322"/>
                    <a:pt x="167" y="322"/>
                  </a:cubicBezTo>
                  <a:lnTo>
                    <a:pt x="655" y="322"/>
                  </a:lnTo>
                  <a:cubicBezTo>
                    <a:pt x="751" y="322"/>
                    <a:pt x="822" y="251"/>
                    <a:pt x="822" y="156"/>
                  </a:cubicBezTo>
                  <a:cubicBezTo>
                    <a:pt x="822" y="72"/>
                    <a:pt x="751" y="1"/>
                    <a:pt x="65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4"/>
            <p:cNvSpPr/>
            <p:nvPr/>
          </p:nvSpPr>
          <p:spPr>
            <a:xfrm>
              <a:off x="5689100" y="4269700"/>
              <a:ext cx="21450" cy="8350"/>
            </a:xfrm>
            <a:custGeom>
              <a:avLst/>
              <a:gdLst/>
              <a:ahLst/>
              <a:cxnLst/>
              <a:rect l="l" t="t" r="r" b="b"/>
              <a:pathLst>
                <a:path w="858" h="334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691" y="334"/>
                  </a:lnTo>
                  <a:cubicBezTo>
                    <a:pt x="786" y="334"/>
                    <a:pt x="857" y="251"/>
                    <a:pt x="857" y="167"/>
                  </a:cubicBezTo>
                  <a:cubicBezTo>
                    <a:pt x="857" y="72"/>
                    <a:pt x="786" y="1"/>
                    <a:pt x="69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4"/>
            <p:cNvSpPr/>
            <p:nvPr/>
          </p:nvSpPr>
          <p:spPr>
            <a:xfrm>
              <a:off x="5630150" y="4260550"/>
              <a:ext cx="22650" cy="13950"/>
            </a:xfrm>
            <a:custGeom>
              <a:avLst/>
              <a:gdLst/>
              <a:ahLst/>
              <a:cxnLst/>
              <a:rect l="l" t="t" r="r" b="b"/>
              <a:pathLst>
                <a:path w="906" h="558" extrusionOk="0">
                  <a:moveTo>
                    <a:pt x="162" y="1"/>
                  </a:moveTo>
                  <a:cubicBezTo>
                    <a:pt x="95" y="1"/>
                    <a:pt x="40" y="32"/>
                    <a:pt x="13" y="105"/>
                  </a:cubicBezTo>
                  <a:cubicBezTo>
                    <a:pt x="1" y="164"/>
                    <a:pt x="36" y="248"/>
                    <a:pt x="108" y="295"/>
                  </a:cubicBezTo>
                  <a:lnTo>
                    <a:pt x="667" y="545"/>
                  </a:lnTo>
                  <a:cubicBezTo>
                    <a:pt x="691" y="557"/>
                    <a:pt x="715" y="557"/>
                    <a:pt x="727" y="557"/>
                  </a:cubicBezTo>
                  <a:cubicBezTo>
                    <a:pt x="787" y="557"/>
                    <a:pt x="846" y="533"/>
                    <a:pt x="882" y="474"/>
                  </a:cubicBezTo>
                  <a:cubicBezTo>
                    <a:pt x="906" y="402"/>
                    <a:pt x="882" y="295"/>
                    <a:pt x="787" y="259"/>
                  </a:cubicBezTo>
                  <a:lnTo>
                    <a:pt x="227" y="9"/>
                  </a:lnTo>
                  <a:cubicBezTo>
                    <a:pt x="204" y="4"/>
                    <a:pt x="183" y="1"/>
                    <a:pt x="16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4"/>
            <p:cNvSpPr/>
            <p:nvPr/>
          </p:nvSpPr>
          <p:spPr>
            <a:xfrm>
              <a:off x="5634025" y="4295900"/>
              <a:ext cx="18475" cy="9250"/>
            </a:xfrm>
            <a:custGeom>
              <a:avLst/>
              <a:gdLst/>
              <a:ahLst/>
              <a:cxnLst/>
              <a:rect l="l" t="t" r="r" b="b"/>
              <a:pathLst>
                <a:path w="739" h="370" extrusionOk="0">
                  <a:moveTo>
                    <a:pt x="560" y="0"/>
                  </a:moveTo>
                  <a:lnTo>
                    <a:pt x="143" y="36"/>
                  </a:lnTo>
                  <a:cubicBezTo>
                    <a:pt x="60" y="60"/>
                    <a:pt x="1" y="131"/>
                    <a:pt x="1" y="215"/>
                  </a:cubicBezTo>
                  <a:cubicBezTo>
                    <a:pt x="12" y="310"/>
                    <a:pt x="72" y="369"/>
                    <a:pt x="155" y="369"/>
                  </a:cubicBezTo>
                  <a:lnTo>
                    <a:pt x="179" y="369"/>
                  </a:lnTo>
                  <a:lnTo>
                    <a:pt x="584" y="322"/>
                  </a:lnTo>
                  <a:cubicBezTo>
                    <a:pt x="679" y="310"/>
                    <a:pt x="739" y="238"/>
                    <a:pt x="739" y="143"/>
                  </a:cubicBezTo>
                  <a:cubicBezTo>
                    <a:pt x="739" y="60"/>
                    <a:pt x="655" y="0"/>
                    <a:pt x="56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4"/>
            <p:cNvSpPr/>
            <p:nvPr/>
          </p:nvSpPr>
          <p:spPr>
            <a:xfrm>
              <a:off x="5679275" y="4295900"/>
              <a:ext cx="21150" cy="12225"/>
            </a:xfrm>
            <a:custGeom>
              <a:avLst/>
              <a:gdLst/>
              <a:ahLst/>
              <a:cxnLst/>
              <a:rect l="l" t="t" r="r" b="b"/>
              <a:pathLst>
                <a:path w="846" h="489" extrusionOk="0">
                  <a:moveTo>
                    <a:pt x="181" y="0"/>
                  </a:moveTo>
                  <a:cubicBezTo>
                    <a:pt x="116" y="0"/>
                    <a:pt x="54" y="46"/>
                    <a:pt x="36" y="119"/>
                  </a:cubicBezTo>
                  <a:cubicBezTo>
                    <a:pt x="0" y="203"/>
                    <a:pt x="48" y="298"/>
                    <a:pt x="131" y="322"/>
                  </a:cubicBezTo>
                  <a:lnTo>
                    <a:pt x="607" y="477"/>
                  </a:lnTo>
                  <a:cubicBezTo>
                    <a:pt x="631" y="477"/>
                    <a:pt x="643" y="488"/>
                    <a:pt x="655" y="488"/>
                  </a:cubicBezTo>
                  <a:cubicBezTo>
                    <a:pt x="727" y="488"/>
                    <a:pt x="786" y="441"/>
                    <a:pt x="810" y="369"/>
                  </a:cubicBezTo>
                  <a:cubicBezTo>
                    <a:pt x="846" y="274"/>
                    <a:pt x="786" y="191"/>
                    <a:pt x="715" y="155"/>
                  </a:cubicBezTo>
                  <a:lnTo>
                    <a:pt x="238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4"/>
            <p:cNvSpPr/>
            <p:nvPr/>
          </p:nvSpPr>
          <p:spPr>
            <a:xfrm>
              <a:off x="5588775" y="4263750"/>
              <a:ext cx="22050" cy="9250"/>
            </a:xfrm>
            <a:custGeom>
              <a:avLst/>
              <a:gdLst/>
              <a:ahLst/>
              <a:cxnLst/>
              <a:rect l="l" t="t" r="r" b="b"/>
              <a:pathLst>
                <a:path w="882" h="370" extrusionOk="0">
                  <a:moveTo>
                    <a:pt x="703" y="0"/>
                  </a:moveTo>
                  <a:lnTo>
                    <a:pt x="156" y="48"/>
                  </a:lnTo>
                  <a:cubicBezTo>
                    <a:pt x="60" y="60"/>
                    <a:pt x="1" y="131"/>
                    <a:pt x="1" y="227"/>
                  </a:cubicBezTo>
                  <a:cubicBezTo>
                    <a:pt x="1" y="310"/>
                    <a:pt x="84" y="370"/>
                    <a:pt x="167" y="370"/>
                  </a:cubicBezTo>
                  <a:lnTo>
                    <a:pt x="179" y="370"/>
                  </a:lnTo>
                  <a:lnTo>
                    <a:pt x="727" y="334"/>
                  </a:lnTo>
                  <a:cubicBezTo>
                    <a:pt x="822" y="334"/>
                    <a:pt x="882" y="239"/>
                    <a:pt x="882" y="155"/>
                  </a:cubicBezTo>
                  <a:cubicBezTo>
                    <a:pt x="882" y="60"/>
                    <a:pt x="798" y="0"/>
                    <a:pt x="7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4"/>
            <p:cNvSpPr/>
            <p:nvPr/>
          </p:nvSpPr>
          <p:spPr>
            <a:xfrm>
              <a:off x="5787925" y="4080850"/>
              <a:ext cx="11925" cy="19225"/>
            </a:xfrm>
            <a:custGeom>
              <a:avLst/>
              <a:gdLst/>
              <a:ahLst/>
              <a:cxnLst/>
              <a:rect l="l" t="t" r="r" b="b"/>
              <a:pathLst>
                <a:path w="477" h="769" extrusionOk="0">
                  <a:moveTo>
                    <a:pt x="193" y="1"/>
                  </a:moveTo>
                  <a:cubicBezTo>
                    <a:pt x="180" y="1"/>
                    <a:pt x="167" y="2"/>
                    <a:pt x="155" y="6"/>
                  </a:cubicBezTo>
                  <a:cubicBezTo>
                    <a:pt x="60" y="30"/>
                    <a:pt x="0" y="113"/>
                    <a:pt x="36" y="208"/>
                  </a:cubicBezTo>
                  <a:lnTo>
                    <a:pt x="131" y="649"/>
                  </a:lnTo>
                  <a:cubicBezTo>
                    <a:pt x="167" y="720"/>
                    <a:pt x="226" y="768"/>
                    <a:pt x="298" y="768"/>
                  </a:cubicBezTo>
                  <a:lnTo>
                    <a:pt x="333" y="768"/>
                  </a:lnTo>
                  <a:cubicBezTo>
                    <a:pt x="417" y="756"/>
                    <a:pt x="476" y="661"/>
                    <a:pt x="452" y="578"/>
                  </a:cubicBezTo>
                  <a:lnTo>
                    <a:pt x="345" y="125"/>
                  </a:lnTo>
                  <a:cubicBezTo>
                    <a:pt x="335" y="54"/>
                    <a:pt x="265" y="1"/>
                    <a:pt x="1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4"/>
            <p:cNvSpPr/>
            <p:nvPr/>
          </p:nvSpPr>
          <p:spPr>
            <a:xfrm>
              <a:off x="5790600" y="4108500"/>
              <a:ext cx="22050" cy="14175"/>
            </a:xfrm>
            <a:custGeom>
              <a:avLst/>
              <a:gdLst/>
              <a:ahLst/>
              <a:cxnLst/>
              <a:rect l="l" t="t" r="r" b="b"/>
              <a:pathLst>
                <a:path w="882" h="567" extrusionOk="0">
                  <a:moveTo>
                    <a:pt x="196" y="0"/>
                  </a:moveTo>
                  <a:cubicBezTo>
                    <a:pt x="136" y="0"/>
                    <a:pt x="74" y="39"/>
                    <a:pt x="48" y="91"/>
                  </a:cubicBezTo>
                  <a:cubicBezTo>
                    <a:pt x="0" y="174"/>
                    <a:pt x="48" y="269"/>
                    <a:pt x="119" y="317"/>
                  </a:cubicBezTo>
                  <a:lnTo>
                    <a:pt x="607" y="555"/>
                  </a:lnTo>
                  <a:cubicBezTo>
                    <a:pt x="643" y="567"/>
                    <a:pt x="655" y="567"/>
                    <a:pt x="679" y="567"/>
                  </a:cubicBezTo>
                  <a:cubicBezTo>
                    <a:pt x="738" y="567"/>
                    <a:pt x="798" y="543"/>
                    <a:pt x="834" y="484"/>
                  </a:cubicBezTo>
                  <a:cubicBezTo>
                    <a:pt x="881" y="388"/>
                    <a:pt x="834" y="305"/>
                    <a:pt x="762" y="257"/>
                  </a:cubicBezTo>
                  <a:lnTo>
                    <a:pt x="262" y="19"/>
                  </a:lnTo>
                  <a:cubicBezTo>
                    <a:pt x="242" y="6"/>
                    <a:pt x="219" y="0"/>
                    <a:pt x="19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4"/>
            <p:cNvSpPr/>
            <p:nvPr/>
          </p:nvSpPr>
          <p:spPr>
            <a:xfrm>
              <a:off x="5825125" y="4077725"/>
              <a:ext cx="8350" cy="20250"/>
            </a:xfrm>
            <a:custGeom>
              <a:avLst/>
              <a:gdLst/>
              <a:ahLst/>
              <a:cxnLst/>
              <a:rect l="l" t="t" r="r" b="b"/>
              <a:pathLst>
                <a:path w="334" h="810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643"/>
                  </a:lnTo>
                  <a:cubicBezTo>
                    <a:pt x="0" y="726"/>
                    <a:pt x="72" y="810"/>
                    <a:pt x="167" y="810"/>
                  </a:cubicBezTo>
                  <a:cubicBezTo>
                    <a:pt x="250" y="810"/>
                    <a:pt x="334" y="726"/>
                    <a:pt x="334" y="643"/>
                  </a:cubicBezTo>
                  <a:lnTo>
                    <a:pt x="334" y="167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4"/>
            <p:cNvSpPr/>
            <p:nvPr/>
          </p:nvSpPr>
          <p:spPr>
            <a:xfrm>
              <a:off x="5677475" y="4058675"/>
              <a:ext cx="47350" cy="70850"/>
            </a:xfrm>
            <a:custGeom>
              <a:avLst/>
              <a:gdLst/>
              <a:ahLst/>
              <a:cxnLst/>
              <a:rect l="l" t="t" r="r" b="b"/>
              <a:pathLst>
                <a:path w="1894" h="2834" extrusionOk="0">
                  <a:moveTo>
                    <a:pt x="753" y="1929"/>
                  </a:moveTo>
                  <a:cubicBezTo>
                    <a:pt x="923" y="1929"/>
                    <a:pt x="1114" y="1967"/>
                    <a:pt x="1263" y="2036"/>
                  </a:cubicBezTo>
                  <a:cubicBezTo>
                    <a:pt x="1322" y="2084"/>
                    <a:pt x="1537" y="2203"/>
                    <a:pt x="1477" y="2322"/>
                  </a:cubicBezTo>
                  <a:cubicBezTo>
                    <a:pt x="1430" y="2417"/>
                    <a:pt x="1311" y="2477"/>
                    <a:pt x="1132" y="2477"/>
                  </a:cubicBezTo>
                  <a:cubicBezTo>
                    <a:pt x="1118" y="2477"/>
                    <a:pt x="1104" y="2477"/>
                    <a:pt x="1090" y="2477"/>
                  </a:cubicBezTo>
                  <a:cubicBezTo>
                    <a:pt x="801" y="2477"/>
                    <a:pt x="460" y="2363"/>
                    <a:pt x="358" y="2227"/>
                  </a:cubicBezTo>
                  <a:cubicBezTo>
                    <a:pt x="322" y="2179"/>
                    <a:pt x="322" y="2131"/>
                    <a:pt x="358" y="2072"/>
                  </a:cubicBezTo>
                  <a:cubicBezTo>
                    <a:pt x="414" y="1973"/>
                    <a:pt x="571" y="1929"/>
                    <a:pt x="753" y="1929"/>
                  </a:cubicBezTo>
                  <a:close/>
                  <a:moveTo>
                    <a:pt x="775" y="0"/>
                  </a:moveTo>
                  <a:cubicBezTo>
                    <a:pt x="596" y="0"/>
                    <a:pt x="441" y="60"/>
                    <a:pt x="334" y="191"/>
                  </a:cubicBezTo>
                  <a:cubicBezTo>
                    <a:pt x="60" y="512"/>
                    <a:pt x="108" y="1107"/>
                    <a:pt x="108" y="1179"/>
                  </a:cubicBezTo>
                  <a:cubicBezTo>
                    <a:pt x="120" y="1274"/>
                    <a:pt x="191" y="1334"/>
                    <a:pt x="287" y="1334"/>
                  </a:cubicBezTo>
                  <a:cubicBezTo>
                    <a:pt x="370" y="1310"/>
                    <a:pt x="429" y="1238"/>
                    <a:pt x="429" y="1143"/>
                  </a:cubicBezTo>
                  <a:cubicBezTo>
                    <a:pt x="418" y="1012"/>
                    <a:pt x="418" y="595"/>
                    <a:pt x="584" y="417"/>
                  </a:cubicBezTo>
                  <a:cubicBezTo>
                    <a:pt x="620" y="357"/>
                    <a:pt x="703" y="345"/>
                    <a:pt x="775" y="345"/>
                  </a:cubicBezTo>
                  <a:cubicBezTo>
                    <a:pt x="882" y="345"/>
                    <a:pt x="906" y="393"/>
                    <a:pt x="930" y="417"/>
                  </a:cubicBezTo>
                  <a:cubicBezTo>
                    <a:pt x="1084" y="607"/>
                    <a:pt x="977" y="1167"/>
                    <a:pt x="870" y="1465"/>
                  </a:cubicBezTo>
                  <a:cubicBezTo>
                    <a:pt x="858" y="1524"/>
                    <a:pt x="870" y="1596"/>
                    <a:pt x="930" y="1643"/>
                  </a:cubicBezTo>
                  <a:cubicBezTo>
                    <a:pt x="859" y="1634"/>
                    <a:pt x="788" y="1628"/>
                    <a:pt x="720" y="1628"/>
                  </a:cubicBezTo>
                  <a:cubicBezTo>
                    <a:pt x="443" y="1628"/>
                    <a:pt x="196" y="1714"/>
                    <a:pt x="72" y="1953"/>
                  </a:cubicBezTo>
                  <a:cubicBezTo>
                    <a:pt x="1" y="2119"/>
                    <a:pt x="1" y="2286"/>
                    <a:pt x="108" y="2429"/>
                  </a:cubicBezTo>
                  <a:cubicBezTo>
                    <a:pt x="287" y="2703"/>
                    <a:pt x="715" y="2834"/>
                    <a:pt x="1072" y="2834"/>
                  </a:cubicBezTo>
                  <a:lnTo>
                    <a:pt x="1156" y="2834"/>
                  </a:lnTo>
                  <a:cubicBezTo>
                    <a:pt x="1453" y="2822"/>
                    <a:pt x="1680" y="2703"/>
                    <a:pt x="1763" y="2488"/>
                  </a:cubicBezTo>
                  <a:cubicBezTo>
                    <a:pt x="1894" y="2203"/>
                    <a:pt x="1751" y="1941"/>
                    <a:pt x="1394" y="1762"/>
                  </a:cubicBezTo>
                  <a:cubicBezTo>
                    <a:pt x="1311" y="1715"/>
                    <a:pt x="1191" y="1667"/>
                    <a:pt x="1084" y="1655"/>
                  </a:cubicBezTo>
                  <a:cubicBezTo>
                    <a:pt x="1132" y="1643"/>
                    <a:pt x="1180" y="1596"/>
                    <a:pt x="1191" y="1548"/>
                  </a:cubicBezTo>
                  <a:cubicBezTo>
                    <a:pt x="1215" y="1465"/>
                    <a:pt x="1489" y="619"/>
                    <a:pt x="1203" y="214"/>
                  </a:cubicBezTo>
                  <a:cubicBezTo>
                    <a:pt x="1132" y="119"/>
                    <a:pt x="1013" y="0"/>
                    <a:pt x="77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2371;p44"/>
          <p:cNvGrpSpPr/>
          <p:nvPr/>
        </p:nvGrpSpPr>
        <p:grpSpPr>
          <a:xfrm>
            <a:off x="1316460" y="3441972"/>
            <a:ext cx="1054854" cy="677125"/>
            <a:chOff x="535775" y="3147575"/>
            <a:chExt cx="894475" cy="574175"/>
          </a:xfrm>
        </p:grpSpPr>
        <p:sp>
          <p:nvSpPr>
            <p:cNvPr id="2372" name="Google Shape;2372;p44"/>
            <p:cNvSpPr/>
            <p:nvPr/>
          </p:nvSpPr>
          <p:spPr>
            <a:xfrm>
              <a:off x="571500" y="3194675"/>
              <a:ext cx="858750" cy="523625"/>
            </a:xfrm>
            <a:custGeom>
              <a:avLst/>
              <a:gdLst/>
              <a:ahLst/>
              <a:cxnLst/>
              <a:rect l="l" t="t" r="r" b="b"/>
              <a:pathLst>
                <a:path w="34350" h="20945" extrusionOk="0">
                  <a:moveTo>
                    <a:pt x="24582" y="1"/>
                  </a:moveTo>
                  <a:cubicBezTo>
                    <a:pt x="16863" y="1"/>
                    <a:pt x="2203" y="5437"/>
                    <a:pt x="2203" y="5437"/>
                  </a:cubicBezTo>
                  <a:cubicBezTo>
                    <a:pt x="0" y="5890"/>
                    <a:pt x="2917" y="19606"/>
                    <a:pt x="7072" y="20785"/>
                  </a:cubicBezTo>
                  <a:cubicBezTo>
                    <a:pt x="7468" y="20894"/>
                    <a:pt x="7960" y="20944"/>
                    <a:pt x="8531" y="20944"/>
                  </a:cubicBezTo>
                  <a:cubicBezTo>
                    <a:pt x="14546" y="20944"/>
                    <a:pt x="29268" y="15321"/>
                    <a:pt x="31683" y="13700"/>
                  </a:cubicBezTo>
                  <a:cubicBezTo>
                    <a:pt x="34350" y="11926"/>
                    <a:pt x="32849" y="4437"/>
                    <a:pt x="28432" y="901"/>
                  </a:cubicBezTo>
                  <a:cubicBezTo>
                    <a:pt x="27635" y="263"/>
                    <a:pt x="26276" y="1"/>
                    <a:pt x="2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601550" y="3190700"/>
              <a:ext cx="801900" cy="531050"/>
            </a:xfrm>
            <a:custGeom>
              <a:avLst/>
              <a:gdLst/>
              <a:ahLst/>
              <a:cxnLst/>
              <a:rect l="l" t="t" r="r" b="b"/>
              <a:pathLst>
                <a:path w="32076" h="21242" extrusionOk="0">
                  <a:moveTo>
                    <a:pt x="23384" y="310"/>
                  </a:moveTo>
                  <a:cubicBezTo>
                    <a:pt x="25158" y="310"/>
                    <a:pt x="26421" y="596"/>
                    <a:pt x="27123" y="1179"/>
                  </a:cubicBezTo>
                  <a:cubicBezTo>
                    <a:pt x="30231" y="3668"/>
                    <a:pt x="31766" y="8013"/>
                    <a:pt x="31647" y="10835"/>
                  </a:cubicBezTo>
                  <a:cubicBezTo>
                    <a:pt x="31588" y="12216"/>
                    <a:pt x="31159" y="13252"/>
                    <a:pt x="30409" y="13740"/>
                  </a:cubicBezTo>
                  <a:cubicBezTo>
                    <a:pt x="28123" y="15276"/>
                    <a:pt x="13359" y="20955"/>
                    <a:pt x="7347" y="20955"/>
                  </a:cubicBezTo>
                  <a:cubicBezTo>
                    <a:pt x="6775" y="20955"/>
                    <a:pt x="6287" y="20896"/>
                    <a:pt x="5918" y="20789"/>
                  </a:cubicBezTo>
                  <a:cubicBezTo>
                    <a:pt x="2727" y="19896"/>
                    <a:pt x="262" y="11311"/>
                    <a:pt x="405" y="7478"/>
                  </a:cubicBezTo>
                  <a:cubicBezTo>
                    <a:pt x="453" y="6466"/>
                    <a:pt x="679" y="5823"/>
                    <a:pt x="1060" y="5751"/>
                  </a:cubicBezTo>
                  <a:cubicBezTo>
                    <a:pt x="1191" y="5692"/>
                    <a:pt x="15800" y="310"/>
                    <a:pt x="23384" y="310"/>
                  </a:cubicBezTo>
                  <a:close/>
                  <a:moveTo>
                    <a:pt x="23384" y="1"/>
                  </a:moveTo>
                  <a:cubicBezTo>
                    <a:pt x="15741" y="1"/>
                    <a:pt x="1096" y="5406"/>
                    <a:pt x="977" y="5454"/>
                  </a:cubicBezTo>
                  <a:cubicBezTo>
                    <a:pt x="441" y="5549"/>
                    <a:pt x="143" y="6227"/>
                    <a:pt x="96" y="7454"/>
                  </a:cubicBezTo>
                  <a:cubicBezTo>
                    <a:pt x="1" y="9466"/>
                    <a:pt x="632" y="12657"/>
                    <a:pt x="1632" y="15360"/>
                  </a:cubicBezTo>
                  <a:cubicBezTo>
                    <a:pt x="2322" y="17253"/>
                    <a:pt x="3787" y="20515"/>
                    <a:pt x="5823" y="21075"/>
                  </a:cubicBezTo>
                  <a:cubicBezTo>
                    <a:pt x="6228" y="21182"/>
                    <a:pt x="6728" y="21241"/>
                    <a:pt x="7347" y="21241"/>
                  </a:cubicBezTo>
                  <a:cubicBezTo>
                    <a:pt x="13562" y="21241"/>
                    <a:pt x="28206" y="15550"/>
                    <a:pt x="30576" y="13967"/>
                  </a:cubicBezTo>
                  <a:cubicBezTo>
                    <a:pt x="31409" y="13407"/>
                    <a:pt x="31885" y="12323"/>
                    <a:pt x="31945" y="10823"/>
                  </a:cubicBezTo>
                  <a:cubicBezTo>
                    <a:pt x="32076" y="7918"/>
                    <a:pt x="30481" y="3465"/>
                    <a:pt x="27313" y="929"/>
                  </a:cubicBezTo>
                  <a:cubicBezTo>
                    <a:pt x="26540" y="310"/>
                    <a:pt x="25230" y="1"/>
                    <a:pt x="2338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535775" y="3147575"/>
              <a:ext cx="860750" cy="391250"/>
            </a:xfrm>
            <a:custGeom>
              <a:avLst/>
              <a:gdLst/>
              <a:ahLst/>
              <a:cxnLst/>
              <a:rect l="l" t="t" r="r" b="b"/>
              <a:pathLst>
                <a:path w="34430" h="15650" extrusionOk="0">
                  <a:moveTo>
                    <a:pt x="27831" y="0"/>
                  </a:moveTo>
                  <a:cubicBezTo>
                    <a:pt x="27658" y="0"/>
                    <a:pt x="27488" y="23"/>
                    <a:pt x="27325" y="71"/>
                  </a:cubicBezTo>
                  <a:cubicBezTo>
                    <a:pt x="27325" y="71"/>
                    <a:pt x="1941" y="5702"/>
                    <a:pt x="965" y="7143"/>
                  </a:cubicBezTo>
                  <a:cubicBezTo>
                    <a:pt x="0" y="8584"/>
                    <a:pt x="2977" y="14596"/>
                    <a:pt x="3632" y="15572"/>
                  </a:cubicBezTo>
                  <a:cubicBezTo>
                    <a:pt x="3666" y="15624"/>
                    <a:pt x="3783" y="15649"/>
                    <a:pt x="3973" y="15649"/>
                  </a:cubicBezTo>
                  <a:cubicBezTo>
                    <a:pt x="7306" y="15649"/>
                    <a:pt x="33194" y="8038"/>
                    <a:pt x="33814" y="6821"/>
                  </a:cubicBezTo>
                  <a:cubicBezTo>
                    <a:pt x="34430" y="5601"/>
                    <a:pt x="30571" y="0"/>
                    <a:pt x="27831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791150" y="3202000"/>
              <a:ext cx="404550" cy="467100"/>
            </a:xfrm>
            <a:custGeom>
              <a:avLst/>
              <a:gdLst/>
              <a:ahLst/>
              <a:cxnLst/>
              <a:rect l="l" t="t" r="r" b="b"/>
              <a:pathLst>
                <a:path w="16182" h="18684" extrusionOk="0">
                  <a:moveTo>
                    <a:pt x="6775" y="1"/>
                  </a:moveTo>
                  <a:cubicBezTo>
                    <a:pt x="6704" y="1"/>
                    <a:pt x="6640" y="9"/>
                    <a:pt x="6585" y="25"/>
                  </a:cubicBezTo>
                  <a:cubicBezTo>
                    <a:pt x="5204" y="430"/>
                    <a:pt x="1" y="1001"/>
                    <a:pt x="1191" y="1799"/>
                  </a:cubicBezTo>
                  <a:cubicBezTo>
                    <a:pt x="1191" y="1799"/>
                    <a:pt x="8871" y="6168"/>
                    <a:pt x="9169" y="8240"/>
                  </a:cubicBezTo>
                  <a:cubicBezTo>
                    <a:pt x="9466" y="10312"/>
                    <a:pt x="9704" y="18075"/>
                    <a:pt x="10002" y="18587"/>
                  </a:cubicBezTo>
                  <a:cubicBezTo>
                    <a:pt x="10042" y="18654"/>
                    <a:pt x="10169" y="18684"/>
                    <a:pt x="10359" y="18684"/>
                  </a:cubicBezTo>
                  <a:cubicBezTo>
                    <a:pt x="11582" y="18684"/>
                    <a:pt x="15438" y="17449"/>
                    <a:pt x="15789" y="17027"/>
                  </a:cubicBezTo>
                  <a:cubicBezTo>
                    <a:pt x="16181" y="16527"/>
                    <a:pt x="15193" y="7645"/>
                    <a:pt x="14896" y="6073"/>
                  </a:cubicBezTo>
                  <a:cubicBezTo>
                    <a:pt x="14610" y="4552"/>
                    <a:pt x="8493" y="1"/>
                    <a:pt x="677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4"/>
            <p:cNvSpPr/>
            <p:nvPr/>
          </p:nvSpPr>
          <p:spPr>
            <a:xfrm>
              <a:off x="1037625" y="3370925"/>
              <a:ext cx="111350" cy="37100"/>
            </a:xfrm>
            <a:custGeom>
              <a:avLst/>
              <a:gdLst/>
              <a:ahLst/>
              <a:cxnLst/>
              <a:rect l="l" t="t" r="r" b="b"/>
              <a:pathLst>
                <a:path w="4454" h="1484" extrusionOk="0">
                  <a:moveTo>
                    <a:pt x="4271" y="1"/>
                  </a:moveTo>
                  <a:cubicBezTo>
                    <a:pt x="4256" y="1"/>
                    <a:pt x="4242" y="2"/>
                    <a:pt x="4227" y="7"/>
                  </a:cubicBezTo>
                  <a:cubicBezTo>
                    <a:pt x="3179" y="400"/>
                    <a:pt x="155" y="1174"/>
                    <a:pt x="119" y="1185"/>
                  </a:cubicBezTo>
                  <a:cubicBezTo>
                    <a:pt x="48" y="1197"/>
                    <a:pt x="0" y="1293"/>
                    <a:pt x="24" y="1364"/>
                  </a:cubicBezTo>
                  <a:cubicBezTo>
                    <a:pt x="36" y="1435"/>
                    <a:pt x="95" y="1483"/>
                    <a:pt x="167" y="1483"/>
                  </a:cubicBezTo>
                  <a:lnTo>
                    <a:pt x="203" y="1483"/>
                  </a:lnTo>
                  <a:cubicBezTo>
                    <a:pt x="322" y="1435"/>
                    <a:pt x="3263" y="685"/>
                    <a:pt x="4334" y="292"/>
                  </a:cubicBezTo>
                  <a:cubicBezTo>
                    <a:pt x="4406" y="269"/>
                    <a:pt x="4453" y="173"/>
                    <a:pt x="4429" y="102"/>
                  </a:cubicBezTo>
                  <a:cubicBezTo>
                    <a:pt x="4400" y="43"/>
                    <a:pt x="4338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4"/>
            <p:cNvSpPr/>
            <p:nvPr/>
          </p:nvSpPr>
          <p:spPr>
            <a:xfrm>
              <a:off x="686375" y="3332050"/>
              <a:ext cx="34275" cy="14350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712575" y="3297525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749200" y="3320450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784600" y="3297800"/>
              <a:ext cx="35150" cy="8725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4"/>
            <p:cNvSpPr/>
            <p:nvPr/>
          </p:nvSpPr>
          <p:spPr>
            <a:xfrm>
              <a:off x="807525" y="3324275"/>
              <a:ext cx="34850" cy="8725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738175" y="3351100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667925" y="3369250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1" y="1"/>
                  </a:moveTo>
                  <a:cubicBezTo>
                    <a:pt x="1194" y="1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3" y="348"/>
                    <a:pt x="1" y="431"/>
                    <a:pt x="48" y="514"/>
                  </a:cubicBezTo>
                  <a:cubicBezTo>
                    <a:pt x="72" y="550"/>
                    <a:pt x="120" y="574"/>
                    <a:pt x="167" y="574"/>
                  </a:cubicBezTo>
                  <a:cubicBezTo>
                    <a:pt x="191" y="574"/>
                    <a:pt x="227" y="574"/>
                    <a:pt x="263" y="550"/>
                  </a:cubicBezTo>
                  <a:cubicBezTo>
                    <a:pt x="382" y="467"/>
                    <a:pt x="894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1"/>
                    <a:pt x="120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4"/>
            <p:cNvSpPr/>
            <p:nvPr/>
          </p:nvSpPr>
          <p:spPr>
            <a:xfrm>
              <a:off x="650075" y="3316875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299"/>
                  </a:cubicBezTo>
                  <a:cubicBezTo>
                    <a:pt x="12" y="347"/>
                    <a:pt x="0" y="430"/>
                    <a:pt x="48" y="502"/>
                  </a:cubicBezTo>
                  <a:cubicBezTo>
                    <a:pt x="72" y="549"/>
                    <a:pt x="119" y="561"/>
                    <a:pt x="167" y="561"/>
                  </a:cubicBezTo>
                  <a:cubicBezTo>
                    <a:pt x="191" y="561"/>
                    <a:pt x="226" y="549"/>
                    <a:pt x="262" y="549"/>
                  </a:cubicBezTo>
                  <a:cubicBezTo>
                    <a:pt x="381" y="466"/>
                    <a:pt x="893" y="359"/>
                    <a:pt x="1215" y="311"/>
                  </a:cubicBezTo>
                  <a:cubicBezTo>
                    <a:pt x="1310" y="299"/>
                    <a:pt x="1369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4"/>
            <p:cNvSpPr/>
            <p:nvPr/>
          </p:nvSpPr>
          <p:spPr>
            <a:xfrm>
              <a:off x="616125" y="3355850"/>
              <a:ext cx="34275" cy="14350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1" y="1"/>
                  </a:moveTo>
                  <a:cubicBezTo>
                    <a:pt x="1194" y="1"/>
                    <a:pt x="1187" y="1"/>
                    <a:pt x="1180" y="2"/>
                  </a:cubicBezTo>
                  <a:cubicBezTo>
                    <a:pt x="1025" y="14"/>
                    <a:pt x="311" y="133"/>
                    <a:pt x="72" y="300"/>
                  </a:cubicBezTo>
                  <a:cubicBezTo>
                    <a:pt x="13" y="348"/>
                    <a:pt x="1" y="431"/>
                    <a:pt x="49" y="514"/>
                  </a:cubicBezTo>
                  <a:cubicBezTo>
                    <a:pt x="72" y="550"/>
                    <a:pt x="120" y="574"/>
                    <a:pt x="168" y="574"/>
                  </a:cubicBezTo>
                  <a:cubicBezTo>
                    <a:pt x="191" y="574"/>
                    <a:pt x="227" y="550"/>
                    <a:pt x="275" y="550"/>
                  </a:cubicBezTo>
                  <a:cubicBezTo>
                    <a:pt x="394" y="467"/>
                    <a:pt x="894" y="360"/>
                    <a:pt x="1227" y="312"/>
                  </a:cubicBezTo>
                  <a:cubicBezTo>
                    <a:pt x="1311" y="300"/>
                    <a:pt x="1370" y="229"/>
                    <a:pt x="1358" y="133"/>
                  </a:cubicBezTo>
                  <a:cubicBezTo>
                    <a:pt x="1347" y="57"/>
                    <a:pt x="1277" y="1"/>
                    <a:pt x="120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4"/>
            <p:cNvSpPr/>
            <p:nvPr/>
          </p:nvSpPr>
          <p:spPr>
            <a:xfrm>
              <a:off x="1125725" y="3212700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13"/>
                    <a:pt x="322" y="133"/>
                    <a:pt x="84" y="299"/>
                  </a:cubicBezTo>
                  <a:cubicBezTo>
                    <a:pt x="24" y="347"/>
                    <a:pt x="0" y="430"/>
                    <a:pt x="48" y="502"/>
                  </a:cubicBezTo>
                  <a:cubicBezTo>
                    <a:pt x="84" y="549"/>
                    <a:pt x="120" y="561"/>
                    <a:pt x="167" y="561"/>
                  </a:cubicBezTo>
                  <a:cubicBezTo>
                    <a:pt x="215" y="561"/>
                    <a:pt x="250" y="561"/>
                    <a:pt x="274" y="549"/>
                  </a:cubicBezTo>
                  <a:cubicBezTo>
                    <a:pt x="393" y="466"/>
                    <a:pt x="893" y="359"/>
                    <a:pt x="1227" y="311"/>
                  </a:cubicBezTo>
                  <a:cubicBezTo>
                    <a:pt x="1310" y="299"/>
                    <a:pt x="1370" y="228"/>
                    <a:pt x="1358" y="133"/>
                  </a:cubicBezTo>
                  <a:cubicBezTo>
                    <a:pt x="1347" y="56"/>
                    <a:pt x="1286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4"/>
            <p:cNvSpPr/>
            <p:nvPr/>
          </p:nvSpPr>
          <p:spPr>
            <a:xfrm>
              <a:off x="1151925" y="3178075"/>
              <a:ext cx="34250" cy="14150"/>
            </a:xfrm>
            <a:custGeom>
              <a:avLst/>
              <a:gdLst/>
              <a:ahLst/>
              <a:cxnLst/>
              <a:rect l="l" t="t" r="r" b="b"/>
              <a:pathLst>
                <a:path w="1370" h="566" extrusionOk="0">
                  <a:moveTo>
                    <a:pt x="1215" y="0"/>
                  </a:moveTo>
                  <a:cubicBezTo>
                    <a:pt x="1204" y="0"/>
                    <a:pt x="1191" y="2"/>
                    <a:pt x="1179" y="5"/>
                  </a:cubicBezTo>
                  <a:cubicBezTo>
                    <a:pt x="1024" y="17"/>
                    <a:pt x="310" y="136"/>
                    <a:pt x="72" y="303"/>
                  </a:cubicBezTo>
                  <a:cubicBezTo>
                    <a:pt x="12" y="339"/>
                    <a:pt x="0" y="434"/>
                    <a:pt x="48" y="506"/>
                  </a:cubicBezTo>
                  <a:cubicBezTo>
                    <a:pt x="72" y="553"/>
                    <a:pt x="119" y="565"/>
                    <a:pt x="167" y="565"/>
                  </a:cubicBezTo>
                  <a:cubicBezTo>
                    <a:pt x="191" y="565"/>
                    <a:pt x="226" y="553"/>
                    <a:pt x="262" y="553"/>
                  </a:cubicBezTo>
                  <a:cubicBezTo>
                    <a:pt x="381" y="458"/>
                    <a:pt x="893" y="363"/>
                    <a:pt x="1215" y="315"/>
                  </a:cubicBezTo>
                  <a:cubicBezTo>
                    <a:pt x="1310" y="303"/>
                    <a:pt x="1369" y="220"/>
                    <a:pt x="1358" y="136"/>
                  </a:cubicBezTo>
                  <a:cubicBezTo>
                    <a:pt x="1337" y="55"/>
                    <a:pt x="1283" y="0"/>
                    <a:pt x="121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4"/>
            <p:cNvSpPr/>
            <p:nvPr/>
          </p:nvSpPr>
          <p:spPr>
            <a:xfrm>
              <a:off x="1188825" y="3201375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191" y="1"/>
                  </a:moveTo>
                  <a:cubicBezTo>
                    <a:pt x="1183" y="1"/>
                    <a:pt x="1175" y="1"/>
                    <a:pt x="1167" y="2"/>
                  </a:cubicBezTo>
                  <a:cubicBezTo>
                    <a:pt x="1025" y="26"/>
                    <a:pt x="310" y="145"/>
                    <a:pt x="72" y="300"/>
                  </a:cubicBezTo>
                  <a:cubicBezTo>
                    <a:pt x="12" y="347"/>
                    <a:pt x="1" y="443"/>
                    <a:pt x="48" y="514"/>
                  </a:cubicBezTo>
                  <a:cubicBezTo>
                    <a:pt x="72" y="562"/>
                    <a:pt x="120" y="574"/>
                    <a:pt x="167" y="574"/>
                  </a:cubicBezTo>
                  <a:cubicBezTo>
                    <a:pt x="203" y="574"/>
                    <a:pt x="239" y="562"/>
                    <a:pt x="263" y="562"/>
                  </a:cubicBezTo>
                  <a:cubicBezTo>
                    <a:pt x="382" y="466"/>
                    <a:pt x="894" y="359"/>
                    <a:pt x="1215" y="324"/>
                  </a:cubicBezTo>
                  <a:cubicBezTo>
                    <a:pt x="1310" y="300"/>
                    <a:pt x="1370" y="228"/>
                    <a:pt x="1346" y="145"/>
                  </a:cubicBezTo>
                  <a:cubicBezTo>
                    <a:pt x="1335" y="58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4"/>
            <p:cNvSpPr/>
            <p:nvPr/>
          </p:nvSpPr>
          <p:spPr>
            <a:xfrm>
              <a:off x="1224250" y="3178400"/>
              <a:ext cx="34850" cy="8750"/>
            </a:xfrm>
            <a:custGeom>
              <a:avLst/>
              <a:gdLst/>
              <a:ahLst/>
              <a:cxnLst/>
              <a:rect l="l" t="t" r="r" b="b"/>
              <a:pathLst>
                <a:path w="1394" h="350" extrusionOk="0">
                  <a:moveTo>
                    <a:pt x="665" y="1"/>
                  </a:moveTo>
                  <a:cubicBezTo>
                    <a:pt x="453" y="1"/>
                    <a:pt x="238" y="15"/>
                    <a:pt x="119" y="64"/>
                  </a:cubicBezTo>
                  <a:cubicBezTo>
                    <a:pt x="24" y="88"/>
                    <a:pt x="0" y="183"/>
                    <a:pt x="24" y="254"/>
                  </a:cubicBezTo>
                  <a:cubicBezTo>
                    <a:pt x="36" y="314"/>
                    <a:pt x="96" y="350"/>
                    <a:pt x="155" y="350"/>
                  </a:cubicBezTo>
                  <a:cubicBezTo>
                    <a:pt x="179" y="350"/>
                    <a:pt x="203" y="326"/>
                    <a:pt x="215" y="326"/>
                  </a:cubicBezTo>
                  <a:cubicBezTo>
                    <a:pt x="277" y="302"/>
                    <a:pt x="400" y="293"/>
                    <a:pt x="546" y="293"/>
                  </a:cubicBezTo>
                  <a:cubicBezTo>
                    <a:pt x="760" y="293"/>
                    <a:pt x="1023" y="312"/>
                    <a:pt x="1215" y="326"/>
                  </a:cubicBezTo>
                  <a:cubicBezTo>
                    <a:pt x="1226" y="329"/>
                    <a:pt x="1236" y="331"/>
                    <a:pt x="1247" y="331"/>
                  </a:cubicBezTo>
                  <a:cubicBezTo>
                    <a:pt x="1310" y="331"/>
                    <a:pt x="1371" y="276"/>
                    <a:pt x="1382" y="195"/>
                  </a:cubicBezTo>
                  <a:cubicBezTo>
                    <a:pt x="1393" y="123"/>
                    <a:pt x="1334" y="52"/>
                    <a:pt x="1251" y="28"/>
                  </a:cubicBezTo>
                  <a:cubicBezTo>
                    <a:pt x="1173" y="22"/>
                    <a:pt x="920" y="1"/>
                    <a:pt x="66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4"/>
            <p:cNvSpPr/>
            <p:nvPr/>
          </p:nvSpPr>
          <p:spPr>
            <a:xfrm>
              <a:off x="1246875" y="3205200"/>
              <a:ext cx="34850" cy="8750"/>
            </a:xfrm>
            <a:custGeom>
              <a:avLst/>
              <a:gdLst/>
              <a:ahLst/>
              <a:cxnLst/>
              <a:rect l="l" t="t" r="r" b="b"/>
              <a:pathLst>
                <a:path w="1394" h="350" extrusionOk="0">
                  <a:moveTo>
                    <a:pt x="669" y="1"/>
                  </a:moveTo>
                  <a:cubicBezTo>
                    <a:pt x="455" y="1"/>
                    <a:pt x="238" y="15"/>
                    <a:pt x="119" y="63"/>
                  </a:cubicBezTo>
                  <a:cubicBezTo>
                    <a:pt x="24" y="87"/>
                    <a:pt x="0" y="183"/>
                    <a:pt x="24" y="254"/>
                  </a:cubicBezTo>
                  <a:cubicBezTo>
                    <a:pt x="36" y="313"/>
                    <a:pt x="107" y="349"/>
                    <a:pt x="167" y="349"/>
                  </a:cubicBezTo>
                  <a:cubicBezTo>
                    <a:pt x="191" y="349"/>
                    <a:pt x="203" y="325"/>
                    <a:pt x="227" y="325"/>
                  </a:cubicBezTo>
                  <a:cubicBezTo>
                    <a:pt x="284" y="301"/>
                    <a:pt x="404" y="293"/>
                    <a:pt x="548" y="293"/>
                  </a:cubicBezTo>
                  <a:cubicBezTo>
                    <a:pt x="760" y="293"/>
                    <a:pt x="1023" y="311"/>
                    <a:pt x="1215" y="325"/>
                  </a:cubicBezTo>
                  <a:cubicBezTo>
                    <a:pt x="1227" y="329"/>
                    <a:pt x="1239" y="331"/>
                    <a:pt x="1251" y="331"/>
                  </a:cubicBezTo>
                  <a:cubicBezTo>
                    <a:pt x="1318" y="331"/>
                    <a:pt x="1371" y="275"/>
                    <a:pt x="1381" y="194"/>
                  </a:cubicBezTo>
                  <a:cubicBezTo>
                    <a:pt x="1393" y="123"/>
                    <a:pt x="1334" y="52"/>
                    <a:pt x="1250" y="28"/>
                  </a:cubicBezTo>
                  <a:cubicBezTo>
                    <a:pt x="1179" y="21"/>
                    <a:pt x="926" y="1"/>
                    <a:pt x="66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4"/>
            <p:cNvSpPr/>
            <p:nvPr/>
          </p:nvSpPr>
          <p:spPr>
            <a:xfrm>
              <a:off x="1177825" y="3231650"/>
              <a:ext cx="34250" cy="14150"/>
            </a:xfrm>
            <a:custGeom>
              <a:avLst/>
              <a:gdLst/>
              <a:ahLst/>
              <a:cxnLst/>
              <a:rect l="l" t="t" r="r" b="b"/>
              <a:pathLst>
                <a:path w="1370" h="566" extrusionOk="0">
                  <a:moveTo>
                    <a:pt x="1220" y="0"/>
                  </a:moveTo>
                  <a:cubicBezTo>
                    <a:pt x="1207" y="0"/>
                    <a:pt x="1193" y="2"/>
                    <a:pt x="1179" y="6"/>
                  </a:cubicBezTo>
                  <a:cubicBezTo>
                    <a:pt x="1036" y="17"/>
                    <a:pt x="322" y="137"/>
                    <a:pt x="83" y="303"/>
                  </a:cubicBezTo>
                  <a:cubicBezTo>
                    <a:pt x="24" y="339"/>
                    <a:pt x="0" y="434"/>
                    <a:pt x="48" y="506"/>
                  </a:cubicBezTo>
                  <a:cubicBezTo>
                    <a:pt x="83" y="553"/>
                    <a:pt x="119" y="565"/>
                    <a:pt x="167" y="565"/>
                  </a:cubicBezTo>
                  <a:cubicBezTo>
                    <a:pt x="202" y="565"/>
                    <a:pt x="226" y="565"/>
                    <a:pt x="274" y="553"/>
                  </a:cubicBezTo>
                  <a:cubicBezTo>
                    <a:pt x="393" y="458"/>
                    <a:pt x="893" y="363"/>
                    <a:pt x="1226" y="315"/>
                  </a:cubicBezTo>
                  <a:cubicBezTo>
                    <a:pt x="1310" y="303"/>
                    <a:pt x="1369" y="220"/>
                    <a:pt x="1357" y="137"/>
                  </a:cubicBezTo>
                  <a:cubicBezTo>
                    <a:pt x="1347" y="56"/>
                    <a:pt x="1294" y="0"/>
                    <a:pt x="12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4"/>
            <p:cNvSpPr/>
            <p:nvPr/>
          </p:nvSpPr>
          <p:spPr>
            <a:xfrm>
              <a:off x="1089700" y="3197425"/>
              <a:ext cx="34250" cy="14125"/>
            </a:xfrm>
            <a:custGeom>
              <a:avLst/>
              <a:gdLst/>
              <a:ahLst/>
              <a:cxnLst/>
              <a:rect l="l" t="t" r="r" b="b"/>
              <a:pathLst>
                <a:path w="1370" h="565" extrusionOk="0">
                  <a:moveTo>
                    <a:pt x="1217" y="0"/>
                  </a:moveTo>
                  <a:cubicBezTo>
                    <a:pt x="1204" y="0"/>
                    <a:pt x="1192" y="2"/>
                    <a:pt x="1180" y="5"/>
                  </a:cubicBezTo>
                  <a:cubicBezTo>
                    <a:pt x="1037" y="17"/>
                    <a:pt x="310" y="136"/>
                    <a:pt x="72" y="303"/>
                  </a:cubicBezTo>
                  <a:cubicBezTo>
                    <a:pt x="25" y="339"/>
                    <a:pt x="1" y="434"/>
                    <a:pt x="48" y="505"/>
                  </a:cubicBezTo>
                  <a:cubicBezTo>
                    <a:pt x="84" y="553"/>
                    <a:pt x="120" y="565"/>
                    <a:pt x="167" y="565"/>
                  </a:cubicBezTo>
                  <a:cubicBezTo>
                    <a:pt x="203" y="565"/>
                    <a:pt x="227" y="565"/>
                    <a:pt x="275" y="553"/>
                  </a:cubicBezTo>
                  <a:cubicBezTo>
                    <a:pt x="394" y="458"/>
                    <a:pt x="894" y="363"/>
                    <a:pt x="1227" y="315"/>
                  </a:cubicBezTo>
                  <a:cubicBezTo>
                    <a:pt x="1310" y="303"/>
                    <a:pt x="1370" y="220"/>
                    <a:pt x="1358" y="136"/>
                  </a:cubicBezTo>
                  <a:cubicBezTo>
                    <a:pt x="1348" y="55"/>
                    <a:pt x="1286" y="0"/>
                    <a:pt x="121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4"/>
            <p:cNvSpPr/>
            <p:nvPr/>
          </p:nvSpPr>
          <p:spPr>
            <a:xfrm>
              <a:off x="921225" y="3595475"/>
              <a:ext cx="84875" cy="50950"/>
            </a:xfrm>
            <a:custGeom>
              <a:avLst/>
              <a:gdLst/>
              <a:ahLst/>
              <a:cxnLst/>
              <a:rect l="l" t="t" r="r" b="b"/>
              <a:pathLst>
                <a:path w="3395" h="2038" extrusionOk="0">
                  <a:moveTo>
                    <a:pt x="2987" y="0"/>
                  </a:moveTo>
                  <a:cubicBezTo>
                    <a:pt x="2980" y="0"/>
                    <a:pt x="2973" y="1"/>
                    <a:pt x="2966" y="2"/>
                  </a:cubicBezTo>
                  <a:cubicBezTo>
                    <a:pt x="2894" y="14"/>
                    <a:pt x="2835" y="97"/>
                    <a:pt x="2846" y="181"/>
                  </a:cubicBezTo>
                  <a:cubicBezTo>
                    <a:pt x="2930" y="657"/>
                    <a:pt x="2954" y="1347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2" y="1388"/>
                    <a:pt x="2140" y="897"/>
                    <a:pt x="2061" y="716"/>
                  </a:cubicBezTo>
                  <a:cubicBezTo>
                    <a:pt x="2031" y="668"/>
                    <a:pt x="1986" y="627"/>
                    <a:pt x="1931" y="627"/>
                  </a:cubicBezTo>
                  <a:cubicBezTo>
                    <a:pt x="1919" y="627"/>
                    <a:pt x="1907" y="629"/>
                    <a:pt x="1894" y="633"/>
                  </a:cubicBezTo>
                  <a:cubicBezTo>
                    <a:pt x="1823" y="645"/>
                    <a:pt x="1775" y="704"/>
                    <a:pt x="1763" y="764"/>
                  </a:cubicBezTo>
                  <a:cubicBezTo>
                    <a:pt x="1739" y="764"/>
                    <a:pt x="1620" y="1597"/>
                    <a:pt x="1120" y="1716"/>
                  </a:cubicBezTo>
                  <a:cubicBezTo>
                    <a:pt x="1101" y="1721"/>
                    <a:pt x="1082" y="1722"/>
                    <a:pt x="1063" y="1722"/>
                  </a:cubicBezTo>
                  <a:cubicBezTo>
                    <a:pt x="698" y="1722"/>
                    <a:pt x="414" y="976"/>
                    <a:pt x="334" y="693"/>
                  </a:cubicBezTo>
                  <a:cubicBezTo>
                    <a:pt x="303" y="620"/>
                    <a:pt x="226" y="583"/>
                    <a:pt x="160" y="583"/>
                  </a:cubicBezTo>
                  <a:cubicBezTo>
                    <a:pt x="150" y="583"/>
                    <a:pt x="141" y="584"/>
                    <a:pt x="132" y="585"/>
                  </a:cubicBezTo>
                  <a:cubicBezTo>
                    <a:pt x="60" y="609"/>
                    <a:pt x="1" y="704"/>
                    <a:pt x="37" y="776"/>
                  </a:cubicBezTo>
                  <a:cubicBezTo>
                    <a:pt x="72" y="907"/>
                    <a:pt x="418" y="2038"/>
                    <a:pt x="1061" y="2038"/>
                  </a:cubicBezTo>
                  <a:cubicBezTo>
                    <a:pt x="1108" y="2038"/>
                    <a:pt x="1144" y="2026"/>
                    <a:pt x="1180" y="2026"/>
                  </a:cubicBezTo>
                  <a:cubicBezTo>
                    <a:pt x="1608" y="1919"/>
                    <a:pt x="1846" y="1502"/>
                    <a:pt x="1953" y="1193"/>
                  </a:cubicBezTo>
                  <a:cubicBezTo>
                    <a:pt x="2120" y="1432"/>
                    <a:pt x="2359" y="1698"/>
                    <a:pt x="2663" y="1698"/>
                  </a:cubicBezTo>
                  <a:cubicBezTo>
                    <a:pt x="2707" y="1698"/>
                    <a:pt x="2752" y="1693"/>
                    <a:pt x="2799" y="1681"/>
                  </a:cubicBezTo>
                  <a:cubicBezTo>
                    <a:pt x="3394" y="1550"/>
                    <a:pt x="3192" y="359"/>
                    <a:pt x="3144" y="121"/>
                  </a:cubicBezTo>
                  <a:cubicBezTo>
                    <a:pt x="3133" y="56"/>
                    <a:pt x="3063" y="0"/>
                    <a:pt x="298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4"/>
            <p:cNvSpPr/>
            <p:nvPr/>
          </p:nvSpPr>
          <p:spPr>
            <a:xfrm>
              <a:off x="1249550" y="3392775"/>
              <a:ext cx="84850" cy="50950"/>
            </a:xfrm>
            <a:custGeom>
              <a:avLst/>
              <a:gdLst/>
              <a:ahLst/>
              <a:cxnLst/>
              <a:rect l="l" t="t" r="r" b="b"/>
              <a:pathLst>
                <a:path w="3394" h="2038" extrusionOk="0">
                  <a:moveTo>
                    <a:pt x="2977" y="0"/>
                  </a:moveTo>
                  <a:cubicBezTo>
                    <a:pt x="2969" y="0"/>
                    <a:pt x="2961" y="1"/>
                    <a:pt x="2953" y="2"/>
                  </a:cubicBezTo>
                  <a:cubicBezTo>
                    <a:pt x="2882" y="14"/>
                    <a:pt x="2822" y="85"/>
                    <a:pt x="2834" y="180"/>
                  </a:cubicBezTo>
                  <a:cubicBezTo>
                    <a:pt x="2929" y="645"/>
                    <a:pt x="2941" y="1335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1" y="1388"/>
                    <a:pt x="2139" y="897"/>
                    <a:pt x="2048" y="716"/>
                  </a:cubicBezTo>
                  <a:cubicBezTo>
                    <a:pt x="2016" y="663"/>
                    <a:pt x="1975" y="619"/>
                    <a:pt x="1907" y="619"/>
                  </a:cubicBezTo>
                  <a:cubicBezTo>
                    <a:pt x="1899" y="619"/>
                    <a:pt x="1890" y="620"/>
                    <a:pt x="1882" y="621"/>
                  </a:cubicBezTo>
                  <a:cubicBezTo>
                    <a:pt x="1810" y="645"/>
                    <a:pt x="1763" y="704"/>
                    <a:pt x="1751" y="764"/>
                  </a:cubicBezTo>
                  <a:cubicBezTo>
                    <a:pt x="1739" y="764"/>
                    <a:pt x="1608" y="1597"/>
                    <a:pt x="1108" y="1716"/>
                  </a:cubicBezTo>
                  <a:cubicBezTo>
                    <a:pt x="1089" y="1720"/>
                    <a:pt x="1071" y="1722"/>
                    <a:pt x="1054" y="1722"/>
                  </a:cubicBezTo>
                  <a:cubicBezTo>
                    <a:pt x="698" y="1722"/>
                    <a:pt x="413" y="964"/>
                    <a:pt x="322" y="681"/>
                  </a:cubicBezTo>
                  <a:cubicBezTo>
                    <a:pt x="303" y="624"/>
                    <a:pt x="239" y="575"/>
                    <a:pt x="178" y="575"/>
                  </a:cubicBezTo>
                  <a:cubicBezTo>
                    <a:pt x="162" y="575"/>
                    <a:pt x="146" y="578"/>
                    <a:pt x="131" y="585"/>
                  </a:cubicBezTo>
                  <a:cubicBezTo>
                    <a:pt x="60" y="609"/>
                    <a:pt x="0" y="704"/>
                    <a:pt x="24" y="776"/>
                  </a:cubicBezTo>
                  <a:cubicBezTo>
                    <a:pt x="72" y="907"/>
                    <a:pt x="405" y="2038"/>
                    <a:pt x="1048" y="2038"/>
                  </a:cubicBezTo>
                  <a:cubicBezTo>
                    <a:pt x="1096" y="2038"/>
                    <a:pt x="1120" y="2026"/>
                    <a:pt x="1167" y="2026"/>
                  </a:cubicBezTo>
                  <a:cubicBezTo>
                    <a:pt x="1608" y="1919"/>
                    <a:pt x="1846" y="1502"/>
                    <a:pt x="1941" y="1192"/>
                  </a:cubicBezTo>
                  <a:cubicBezTo>
                    <a:pt x="2119" y="1422"/>
                    <a:pt x="2351" y="1698"/>
                    <a:pt x="2663" y="1698"/>
                  </a:cubicBezTo>
                  <a:cubicBezTo>
                    <a:pt x="2706" y="1698"/>
                    <a:pt x="2752" y="1692"/>
                    <a:pt x="2798" y="1681"/>
                  </a:cubicBezTo>
                  <a:cubicBezTo>
                    <a:pt x="3394" y="1550"/>
                    <a:pt x="3179" y="359"/>
                    <a:pt x="3132" y="121"/>
                  </a:cubicBezTo>
                  <a:cubicBezTo>
                    <a:pt x="3121" y="56"/>
                    <a:pt x="3060" y="0"/>
                    <a:pt x="297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4"/>
            <p:cNvSpPr/>
            <p:nvPr/>
          </p:nvSpPr>
          <p:spPr>
            <a:xfrm>
              <a:off x="762875" y="3588025"/>
              <a:ext cx="84575" cy="50975"/>
            </a:xfrm>
            <a:custGeom>
              <a:avLst/>
              <a:gdLst/>
              <a:ahLst/>
              <a:cxnLst/>
              <a:rect l="l" t="t" r="r" b="b"/>
              <a:pathLst>
                <a:path w="3383" h="2039" extrusionOk="0">
                  <a:moveTo>
                    <a:pt x="2975" y="1"/>
                  </a:moveTo>
                  <a:cubicBezTo>
                    <a:pt x="2968" y="1"/>
                    <a:pt x="2961" y="1"/>
                    <a:pt x="2953" y="2"/>
                  </a:cubicBezTo>
                  <a:cubicBezTo>
                    <a:pt x="2882" y="14"/>
                    <a:pt x="2823" y="98"/>
                    <a:pt x="2834" y="181"/>
                  </a:cubicBezTo>
                  <a:cubicBezTo>
                    <a:pt x="2930" y="657"/>
                    <a:pt x="2942" y="1348"/>
                    <a:pt x="2739" y="1383"/>
                  </a:cubicBezTo>
                  <a:cubicBezTo>
                    <a:pt x="2724" y="1387"/>
                    <a:pt x="2709" y="1388"/>
                    <a:pt x="2694" y="1388"/>
                  </a:cubicBezTo>
                  <a:cubicBezTo>
                    <a:pt x="2422" y="1388"/>
                    <a:pt x="2139" y="897"/>
                    <a:pt x="2049" y="717"/>
                  </a:cubicBezTo>
                  <a:cubicBezTo>
                    <a:pt x="2029" y="668"/>
                    <a:pt x="1986" y="627"/>
                    <a:pt x="1925" y="627"/>
                  </a:cubicBezTo>
                  <a:cubicBezTo>
                    <a:pt x="1911" y="627"/>
                    <a:pt x="1897" y="629"/>
                    <a:pt x="1882" y="633"/>
                  </a:cubicBezTo>
                  <a:cubicBezTo>
                    <a:pt x="1810" y="645"/>
                    <a:pt x="1763" y="705"/>
                    <a:pt x="1751" y="764"/>
                  </a:cubicBezTo>
                  <a:cubicBezTo>
                    <a:pt x="1739" y="764"/>
                    <a:pt x="1620" y="1598"/>
                    <a:pt x="1108" y="1717"/>
                  </a:cubicBezTo>
                  <a:cubicBezTo>
                    <a:pt x="1090" y="1721"/>
                    <a:pt x="1072" y="1723"/>
                    <a:pt x="1055" y="1723"/>
                  </a:cubicBezTo>
                  <a:cubicBezTo>
                    <a:pt x="707" y="1723"/>
                    <a:pt x="401" y="976"/>
                    <a:pt x="322" y="693"/>
                  </a:cubicBezTo>
                  <a:cubicBezTo>
                    <a:pt x="294" y="626"/>
                    <a:pt x="235" y="575"/>
                    <a:pt x="176" y="575"/>
                  </a:cubicBezTo>
                  <a:cubicBezTo>
                    <a:pt x="161" y="575"/>
                    <a:pt x="146" y="578"/>
                    <a:pt x="132" y="586"/>
                  </a:cubicBezTo>
                  <a:cubicBezTo>
                    <a:pt x="48" y="610"/>
                    <a:pt x="1" y="705"/>
                    <a:pt x="25" y="776"/>
                  </a:cubicBezTo>
                  <a:cubicBezTo>
                    <a:pt x="72" y="907"/>
                    <a:pt x="406" y="2038"/>
                    <a:pt x="1048" y="2038"/>
                  </a:cubicBezTo>
                  <a:cubicBezTo>
                    <a:pt x="1096" y="2038"/>
                    <a:pt x="1144" y="2026"/>
                    <a:pt x="1168" y="2026"/>
                  </a:cubicBezTo>
                  <a:cubicBezTo>
                    <a:pt x="1596" y="1919"/>
                    <a:pt x="1846" y="1503"/>
                    <a:pt x="1941" y="1193"/>
                  </a:cubicBezTo>
                  <a:cubicBezTo>
                    <a:pt x="2108" y="1432"/>
                    <a:pt x="2347" y="1699"/>
                    <a:pt x="2651" y="1699"/>
                  </a:cubicBezTo>
                  <a:cubicBezTo>
                    <a:pt x="2695" y="1699"/>
                    <a:pt x="2740" y="1693"/>
                    <a:pt x="2787" y="1681"/>
                  </a:cubicBezTo>
                  <a:cubicBezTo>
                    <a:pt x="3382" y="1550"/>
                    <a:pt x="3180" y="360"/>
                    <a:pt x="3132" y="121"/>
                  </a:cubicBezTo>
                  <a:cubicBezTo>
                    <a:pt x="3121" y="56"/>
                    <a:pt x="3051" y="1"/>
                    <a:pt x="297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4"/>
            <p:cNvSpPr/>
            <p:nvPr/>
          </p:nvSpPr>
          <p:spPr>
            <a:xfrm>
              <a:off x="862000" y="3491850"/>
              <a:ext cx="105100" cy="57850"/>
            </a:xfrm>
            <a:custGeom>
              <a:avLst/>
              <a:gdLst/>
              <a:ahLst/>
              <a:cxnLst/>
              <a:rect l="l" t="t" r="r" b="b"/>
              <a:pathLst>
                <a:path w="4204" h="2314" extrusionOk="0">
                  <a:moveTo>
                    <a:pt x="3732" y="0"/>
                  </a:moveTo>
                  <a:cubicBezTo>
                    <a:pt x="3695" y="0"/>
                    <a:pt x="3659" y="13"/>
                    <a:pt x="3632" y="39"/>
                  </a:cubicBezTo>
                  <a:cubicBezTo>
                    <a:pt x="3572" y="87"/>
                    <a:pt x="3560" y="194"/>
                    <a:pt x="3620" y="254"/>
                  </a:cubicBezTo>
                  <a:cubicBezTo>
                    <a:pt x="3620" y="266"/>
                    <a:pt x="3894" y="575"/>
                    <a:pt x="3846" y="1004"/>
                  </a:cubicBezTo>
                  <a:cubicBezTo>
                    <a:pt x="3846" y="1051"/>
                    <a:pt x="3822" y="1051"/>
                    <a:pt x="3822" y="1051"/>
                  </a:cubicBezTo>
                  <a:cubicBezTo>
                    <a:pt x="3811" y="1057"/>
                    <a:pt x="3796" y="1060"/>
                    <a:pt x="3777" y="1060"/>
                  </a:cubicBezTo>
                  <a:cubicBezTo>
                    <a:pt x="3637" y="1060"/>
                    <a:pt x="3303" y="911"/>
                    <a:pt x="3072" y="754"/>
                  </a:cubicBezTo>
                  <a:cubicBezTo>
                    <a:pt x="3049" y="742"/>
                    <a:pt x="3019" y="736"/>
                    <a:pt x="2989" y="736"/>
                  </a:cubicBezTo>
                  <a:cubicBezTo>
                    <a:pt x="2959" y="736"/>
                    <a:pt x="2929" y="742"/>
                    <a:pt x="2906" y="754"/>
                  </a:cubicBezTo>
                  <a:cubicBezTo>
                    <a:pt x="2846" y="789"/>
                    <a:pt x="2834" y="849"/>
                    <a:pt x="2834" y="908"/>
                  </a:cubicBezTo>
                  <a:cubicBezTo>
                    <a:pt x="2834" y="920"/>
                    <a:pt x="2894" y="1575"/>
                    <a:pt x="2465" y="1801"/>
                  </a:cubicBezTo>
                  <a:cubicBezTo>
                    <a:pt x="2428" y="1816"/>
                    <a:pt x="2392" y="1826"/>
                    <a:pt x="2355" y="1826"/>
                  </a:cubicBezTo>
                  <a:cubicBezTo>
                    <a:pt x="2332" y="1826"/>
                    <a:pt x="2309" y="1822"/>
                    <a:pt x="2287" y="1813"/>
                  </a:cubicBezTo>
                  <a:cubicBezTo>
                    <a:pt x="2013" y="1706"/>
                    <a:pt x="1763" y="1218"/>
                    <a:pt x="1691" y="1039"/>
                  </a:cubicBezTo>
                  <a:cubicBezTo>
                    <a:pt x="1667" y="992"/>
                    <a:pt x="1608" y="944"/>
                    <a:pt x="1548" y="944"/>
                  </a:cubicBezTo>
                  <a:cubicBezTo>
                    <a:pt x="1489" y="944"/>
                    <a:pt x="1441" y="980"/>
                    <a:pt x="1417" y="1039"/>
                  </a:cubicBezTo>
                  <a:cubicBezTo>
                    <a:pt x="1298" y="1278"/>
                    <a:pt x="929" y="1897"/>
                    <a:pt x="584" y="2004"/>
                  </a:cubicBezTo>
                  <a:cubicBezTo>
                    <a:pt x="566" y="2007"/>
                    <a:pt x="553" y="2009"/>
                    <a:pt x="543" y="2009"/>
                  </a:cubicBezTo>
                  <a:cubicBezTo>
                    <a:pt x="517" y="2009"/>
                    <a:pt x="509" y="2000"/>
                    <a:pt x="501" y="1992"/>
                  </a:cubicBezTo>
                  <a:cubicBezTo>
                    <a:pt x="382" y="1885"/>
                    <a:pt x="334" y="1504"/>
                    <a:pt x="346" y="1266"/>
                  </a:cubicBezTo>
                  <a:cubicBezTo>
                    <a:pt x="346" y="1170"/>
                    <a:pt x="286" y="1099"/>
                    <a:pt x="203" y="1099"/>
                  </a:cubicBezTo>
                  <a:cubicBezTo>
                    <a:pt x="108" y="1099"/>
                    <a:pt x="36" y="1159"/>
                    <a:pt x="36" y="1242"/>
                  </a:cubicBezTo>
                  <a:cubicBezTo>
                    <a:pt x="24" y="1385"/>
                    <a:pt x="1" y="2004"/>
                    <a:pt x="286" y="2230"/>
                  </a:cubicBezTo>
                  <a:cubicBezTo>
                    <a:pt x="334" y="2278"/>
                    <a:pt x="417" y="2313"/>
                    <a:pt x="524" y="2313"/>
                  </a:cubicBezTo>
                  <a:cubicBezTo>
                    <a:pt x="560" y="2313"/>
                    <a:pt x="596" y="2313"/>
                    <a:pt x="632" y="2278"/>
                  </a:cubicBezTo>
                  <a:cubicBezTo>
                    <a:pt x="1001" y="2159"/>
                    <a:pt x="1322" y="1706"/>
                    <a:pt x="1501" y="1409"/>
                  </a:cubicBezTo>
                  <a:cubicBezTo>
                    <a:pt x="1644" y="1647"/>
                    <a:pt x="1858" y="1980"/>
                    <a:pt x="2144" y="2075"/>
                  </a:cubicBezTo>
                  <a:cubicBezTo>
                    <a:pt x="2213" y="2097"/>
                    <a:pt x="2280" y="2109"/>
                    <a:pt x="2345" y="2109"/>
                  </a:cubicBezTo>
                  <a:cubicBezTo>
                    <a:pt x="2424" y="2109"/>
                    <a:pt x="2500" y="2091"/>
                    <a:pt x="2572" y="2051"/>
                  </a:cubicBezTo>
                  <a:cubicBezTo>
                    <a:pt x="2977" y="1837"/>
                    <a:pt x="3084" y="1420"/>
                    <a:pt x="3108" y="1147"/>
                  </a:cubicBezTo>
                  <a:cubicBezTo>
                    <a:pt x="3310" y="1248"/>
                    <a:pt x="3570" y="1356"/>
                    <a:pt x="3776" y="1356"/>
                  </a:cubicBezTo>
                  <a:cubicBezTo>
                    <a:pt x="3837" y="1356"/>
                    <a:pt x="3893" y="1347"/>
                    <a:pt x="3941" y="1325"/>
                  </a:cubicBezTo>
                  <a:cubicBezTo>
                    <a:pt x="4049" y="1278"/>
                    <a:pt x="4120" y="1170"/>
                    <a:pt x="4144" y="1039"/>
                  </a:cubicBezTo>
                  <a:cubicBezTo>
                    <a:pt x="4203" y="492"/>
                    <a:pt x="3858" y="75"/>
                    <a:pt x="3846" y="51"/>
                  </a:cubicBezTo>
                  <a:cubicBezTo>
                    <a:pt x="3820" y="19"/>
                    <a:pt x="3776" y="0"/>
                    <a:pt x="373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4"/>
            <p:cNvSpPr/>
            <p:nvPr/>
          </p:nvSpPr>
          <p:spPr>
            <a:xfrm>
              <a:off x="1215925" y="3484825"/>
              <a:ext cx="105075" cy="58025"/>
            </a:xfrm>
            <a:custGeom>
              <a:avLst/>
              <a:gdLst/>
              <a:ahLst/>
              <a:cxnLst/>
              <a:rect l="l" t="t" r="r" b="b"/>
              <a:pathLst>
                <a:path w="4203" h="2321" extrusionOk="0">
                  <a:moveTo>
                    <a:pt x="3720" y="0"/>
                  </a:moveTo>
                  <a:cubicBezTo>
                    <a:pt x="3687" y="0"/>
                    <a:pt x="3655" y="11"/>
                    <a:pt x="3631" y="35"/>
                  </a:cubicBezTo>
                  <a:cubicBezTo>
                    <a:pt x="3572" y="82"/>
                    <a:pt x="3560" y="189"/>
                    <a:pt x="3620" y="249"/>
                  </a:cubicBezTo>
                  <a:cubicBezTo>
                    <a:pt x="3620" y="261"/>
                    <a:pt x="3881" y="594"/>
                    <a:pt x="3846" y="1011"/>
                  </a:cubicBezTo>
                  <a:cubicBezTo>
                    <a:pt x="3846" y="1047"/>
                    <a:pt x="3822" y="1047"/>
                    <a:pt x="3822" y="1047"/>
                  </a:cubicBezTo>
                  <a:cubicBezTo>
                    <a:pt x="3811" y="1052"/>
                    <a:pt x="3795" y="1055"/>
                    <a:pt x="3777" y="1055"/>
                  </a:cubicBezTo>
                  <a:cubicBezTo>
                    <a:pt x="3636" y="1055"/>
                    <a:pt x="3303" y="907"/>
                    <a:pt x="3072" y="749"/>
                  </a:cubicBezTo>
                  <a:cubicBezTo>
                    <a:pt x="3048" y="737"/>
                    <a:pt x="3018" y="731"/>
                    <a:pt x="2989" y="731"/>
                  </a:cubicBezTo>
                  <a:cubicBezTo>
                    <a:pt x="2959" y="731"/>
                    <a:pt x="2929" y="737"/>
                    <a:pt x="2905" y="749"/>
                  </a:cubicBezTo>
                  <a:cubicBezTo>
                    <a:pt x="2846" y="785"/>
                    <a:pt x="2834" y="844"/>
                    <a:pt x="2834" y="904"/>
                  </a:cubicBezTo>
                  <a:cubicBezTo>
                    <a:pt x="2834" y="916"/>
                    <a:pt x="2893" y="1570"/>
                    <a:pt x="2453" y="1797"/>
                  </a:cubicBezTo>
                  <a:cubicBezTo>
                    <a:pt x="2415" y="1812"/>
                    <a:pt x="2377" y="1827"/>
                    <a:pt x="2340" y="1827"/>
                  </a:cubicBezTo>
                  <a:cubicBezTo>
                    <a:pt x="2318" y="1827"/>
                    <a:pt x="2296" y="1822"/>
                    <a:pt x="2274" y="1809"/>
                  </a:cubicBezTo>
                  <a:cubicBezTo>
                    <a:pt x="2012" y="1701"/>
                    <a:pt x="1762" y="1213"/>
                    <a:pt x="1679" y="1035"/>
                  </a:cubicBezTo>
                  <a:cubicBezTo>
                    <a:pt x="1667" y="987"/>
                    <a:pt x="1607" y="951"/>
                    <a:pt x="1548" y="951"/>
                  </a:cubicBezTo>
                  <a:cubicBezTo>
                    <a:pt x="1488" y="951"/>
                    <a:pt x="1441" y="975"/>
                    <a:pt x="1417" y="1035"/>
                  </a:cubicBezTo>
                  <a:cubicBezTo>
                    <a:pt x="1298" y="1273"/>
                    <a:pt x="929" y="1904"/>
                    <a:pt x="583" y="1999"/>
                  </a:cubicBezTo>
                  <a:cubicBezTo>
                    <a:pt x="565" y="2007"/>
                    <a:pt x="551" y="2009"/>
                    <a:pt x="540" y="2009"/>
                  </a:cubicBezTo>
                  <a:cubicBezTo>
                    <a:pt x="515" y="2009"/>
                    <a:pt x="505" y="1995"/>
                    <a:pt x="488" y="1987"/>
                  </a:cubicBezTo>
                  <a:cubicBezTo>
                    <a:pt x="369" y="1880"/>
                    <a:pt x="333" y="1499"/>
                    <a:pt x="345" y="1261"/>
                  </a:cubicBezTo>
                  <a:cubicBezTo>
                    <a:pt x="345" y="1166"/>
                    <a:pt x="286" y="1094"/>
                    <a:pt x="191" y="1094"/>
                  </a:cubicBezTo>
                  <a:cubicBezTo>
                    <a:pt x="107" y="1094"/>
                    <a:pt x="36" y="1154"/>
                    <a:pt x="36" y="1249"/>
                  </a:cubicBezTo>
                  <a:cubicBezTo>
                    <a:pt x="12" y="1380"/>
                    <a:pt x="0" y="1999"/>
                    <a:pt x="286" y="2225"/>
                  </a:cubicBezTo>
                  <a:cubicBezTo>
                    <a:pt x="333" y="2273"/>
                    <a:pt x="417" y="2321"/>
                    <a:pt x="524" y="2321"/>
                  </a:cubicBezTo>
                  <a:cubicBezTo>
                    <a:pt x="548" y="2321"/>
                    <a:pt x="595" y="2297"/>
                    <a:pt x="631" y="2273"/>
                  </a:cubicBezTo>
                  <a:cubicBezTo>
                    <a:pt x="1000" y="2154"/>
                    <a:pt x="1322" y="1701"/>
                    <a:pt x="1500" y="1404"/>
                  </a:cubicBezTo>
                  <a:cubicBezTo>
                    <a:pt x="1643" y="1642"/>
                    <a:pt x="1857" y="1975"/>
                    <a:pt x="2143" y="2082"/>
                  </a:cubicBezTo>
                  <a:cubicBezTo>
                    <a:pt x="2207" y="2097"/>
                    <a:pt x="2269" y="2106"/>
                    <a:pt x="2329" y="2106"/>
                  </a:cubicBezTo>
                  <a:cubicBezTo>
                    <a:pt x="2414" y="2106"/>
                    <a:pt x="2495" y="2089"/>
                    <a:pt x="2572" y="2047"/>
                  </a:cubicBezTo>
                  <a:cubicBezTo>
                    <a:pt x="2977" y="1844"/>
                    <a:pt x="3084" y="1428"/>
                    <a:pt x="3108" y="1142"/>
                  </a:cubicBezTo>
                  <a:cubicBezTo>
                    <a:pt x="3308" y="1242"/>
                    <a:pt x="3564" y="1356"/>
                    <a:pt x="3770" y="1356"/>
                  </a:cubicBezTo>
                  <a:cubicBezTo>
                    <a:pt x="3833" y="1356"/>
                    <a:pt x="3891" y="1346"/>
                    <a:pt x="3941" y="1320"/>
                  </a:cubicBezTo>
                  <a:cubicBezTo>
                    <a:pt x="4048" y="1273"/>
                    <a:pt x="4120" y="1166"/>
                    <a:pt x="4143" y="1035"/>
                  </a:cubicBezTo>
                  <a:cubicBezTo>
                    <a:pt x="4203" y="487"/>
                    <a:pt x="3858" y="70"/>
                    <a:pt x="3846" y="58"/>
                  </a:cubicBezTo>
                  <a:cubicBezTo>
                    <a:pt x="3817" y="23"/>
                    <a:pt x="3768" y="0"/>
                    <a:pt x="37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4"/>
            <p:cNvSpPr/>
            <p:nvPr/>
          </p:nvSpPr>
          <p:spPr>
            <a:xfrm>
              <a:off x="1125425" y="3431750"/>
              <a:ext cx="16400" cy="33700"/>
            </a:xfrm>
            <a:custGeom>
              <a:avLst/>
              <a:gdLst/>
              <a:ahLst/>
              <a:cxnLst/>
              <a:rect l="l" t="t" r="r" b="b"/>
              <a:pathLst>
                <a:path w="656" h="1348" extrusionOk="0">
                  <a:moveTo>
                    <a:pt x="184" y="1"/>
                  </a:moveTo>
                  <a:cubicBezTo>
                    <a:pt x="163" y="1"/>
                    <a:pt x="141" y="5"/>
                    <a:pt x="120" y="14"/>
                  </a:cubicBezTo>
                  <a:cubicBezTo>
                    <a:pt x="48" y="62"/>
                    <a:pt x="1" y="157"/>
                    <a:pt x="48" y="229"/>
                  </a:cubicBezTo>
                  <a:cubicBezTo>
                    <a:pt x="120" y="384"/>
                    <a:pt x="322" y="848"/>
                    <a:pt x="274" y="1157"/>
                  </a:cubicBezTo>
                  <a:cubicBezTo>
                    <a:pt x="274" y="1253"/>
                    <a:pt x="322" y="1324"/>
                    <a:pt x="405" y="1348"/>
                  </a:cubicBezTo>
                  <a:lnTo>
                    <a:pt x="417" y="1348"/>
                  </a:lnTo>
                  <a:cubicBezTo>
                    <a:pt x="501" y="1348"/>
                    <a:pt x="560" y="1300"/>
                    <a:pt x="584" y="1205"/>
                  </a:cubicBezTo>
                  <a:cubicBezTo>
                    <a:pt x="655" y="729"/>
                    <a:pt x="346" y="122"/>
                    <a:pt x="334" y="98"/>
                  </a:cubicBezTo>
                  <a:cubicBezTo>
                    <a:pt x="299" y="36"/>
                    <a:pt x="244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4"/>
            <p:cNvSpPr/>
            <p:nvPr/>
          </p:nvSpPr>
          <p:spPr>
            <a:xfrm>
              <a:off x="1116500" y="3481000"/>
              <a:ext cx="16400" cy="33575"/>
            </a:xfrm>
            <a:custGeom>
              <a:avLst/>
              <a:gdLst/>
              <a:ahLst/>
              <a:cxnLst/>
              <a:rect l="l" t="t" r="r" b="b"/>
              <a:pathLst>
                <a:path w="656" h="1343" extrusionOk="0">
                  <a:moveTo>
                    <a:pt x="180" y="0"/>
                  </a:moveTo>
                  <a:cubicBezTo>
                    <a:pt x="160" y="0"/>
                    <a:pt x="140" y="3"/>
                    <a:pt x="119" y="9"/>
                  </a:cubicBezTo>
                  <a:cubicBezTo>
                    <a:pt x="48" y="57"/>
                    <a:pt x="0" y="152"/>
                    <a:pt x="48" y="223"/>
                  </a:cubicBezTo>
                  <a:cubicBezTo>
                    <a:pt x="119" y="378"/>
                    <a:pt x="322" y="842"/>
                    <a:pt x="274" y="1164"/>
                  </a:cubicBezTo>
                  <a:cubicBezTo>
                    <a:pt x="274" y="1247"/>
                    <a:pt x="322" y="1319"/>
                    <a:pt x="405" y="1342"/>
                  </a:cubicBezTo>
                  <a:lnTo>
                    <a:pt x="417" y="1342"/>
                  </a:lnTo>
                  <a:cubicBezTo>
                    <a:pt x="500" y="1342"/>
                    <a:pt x="560" y="1283"/>
                    <a:pt x="584" y="1200"/>
                  </a:cubicBezTo>
                  <a:cubicBezTo>
                    <a:pt x="655" y="747"/>
                    <a:pt x="346" y="116"/>
                    <a:pt x="334" y="92"/>
                  </a:cubicBezTo>
                  <a:cubicBezTo>
                    <a:pt x="298" y="29"/>
                    <a:pt x="241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4"/>
            <p:cNvSpPr/>
            <p:nvPr/>
          </p:nvSpPr>
          <p:spPr>
            <a:xfrm>
              <a:off x="1143575" y="3477450"/>
              <a:ext cx="16700" cy="33550"/>
            </a:xfrm>
            <a:custGeom>
              <a:avLst/>
              <a:gdLst/>
              <a:ahLst/>
              <a:cxnLst/>
              <a:rect l="l" t="t" r="r" b="b"/>
              <a:pathLst>
                <a:path w="668" h="1342" extrusionOk="0">
                  <a:moveTo>
                    <a:pt x="193" y="1"/>
                  </a:moveTo>
                  <a:cubicBezTo>
                    <a:pt x="173" y="1"/>
                    <a:pt x="152" y="7"/>
                    <a:pt x="132" y="20"/>
                  </a:cubicBezTo>
                  <a:cubicBezTo>
                    <a:pt x="48" y="68"/>
                    <a:pt x="1" y="151"/>
                    <a:pt x="48" y="234"/>
                  </a:cubicBezTo>
                  <a:cubicBezTo>
                    <a:pt x="132" y="389"/>
                    <a:pt x="322" y="853"/>
                    <a:pt x="275" y="1163"/>
                  </a:cubicBezTo>
                  <a:cubicBezTo>
                    <a:pt x="275" y="1258"/>
                    <a:pt x="322" y="1330"/>
                    <a:pt x="406" y="1342"/>
                  </a:cubicBezTo>
                  <a:lnTo>
                    <a:pt x="429" y="1342"/>
                  </a:lnTo>
                  <a:cubicBezTo>
                    <a:pt x="501" y="1342"/>
                    <a:pt x="560" y="1282"/>
                    <a:pt x="584" y="1211"/>
                  </a:cubicBezTo>
                  <a:cubicBezTo>
                    <a:pt x="668" y="734"/>
                    <a:pt x="346" y="127"/>
                    <a:pt x="334" y="91"/>
                  </a:cubicBezTo>
                  <a:cubicBezTo>
                    <a:pt x="300" y="40"/>
                    <a:pt x="247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4"/>
            <p:cNvSpPr/>
            <p:nvPr/>
          </p:nvSpPr>
          <p:spPr>
            <a:xfrm>
              <a:off x="1141200" y="3526575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3" y="0"/>
                  </a:moveTo>
                  <a:cubicBezTo>
                    <a:pt x="161" y="0"/>
                    <a:pt x="140" y="6"/>
                    <a:pt x="120" y="20"/>
                  </a:cubicBezTo>
                  <a:cubicBezTo>
                    <a:pt x="48" y="67"/>
                    <a:pt x="1" y="151"/>
                    <a:pt x="48" y="234"/>
                  </a:cubicBezTo>
                  <a:cubicBezTo>
                    <a:pt x="120" y="389"/>
                    <a:pt x="310" y="853"/>
                    <a:pt x="263" y="1163"/>
                  </a:cubicBezTo>
                  <a:cubicBezTo>
                    <a:pt x="263" y="1258"/>
                    <a:pt x="310" y="1329"/>
                    <a:pt x="405" y="1341"/>
                  </a:cubicBezTo>
                  <a:lnTo>
                    <a:pt x="417" y="1341"/>
                  </a:lnTo>
                  <a:cubicBezTo>
                    <a:pt x="489" y="1341"/>
                    <a:pt x="548" y="1282"/>
                    <a:pt x="584" y="1210"/>
                  </a:cubicBezTo>
                  <a:cubicBezTo>
                    <a:pt x="655" y="746"/>
                    <a:pt x="346" y="127"/>
                    <a:pt x="322" y="91"/>
                  </a:cubicBezTo>
                  <a:cubicBezTo>
                    <a:pt x="296" y="40"/>
                    <a:pt x="240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4"/>
            <p:cNvSpPr/>
            <p:nvPr/>
          </p:nvSpPr>
          <p:spPr>
            <a:xfrm>
              <a:off x="1120950" y="3542350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9" y="0"/>
                  </a:moveTo>
                  <a:cubicBezTo>
                    <a:pt x="167" y="0"/>
                    <a:pt x="143" y="6"/>
                    <a:pt x="120" y="20"/>
                  </a:cubicBezTo>
                  <a:cubicBezTo>
                    <a:pt x="49" y="55"/>
                    <a:pt x="1" y="151"/>
                    <a:pt x="49" y="222"/>
                  </a:cubicBezTo>
                  <a:cubicBezTo>
                    <a:pt x="120" y="389"/>
                    <a:pt x="322" y="853"/>
                    <a:pt x="275" y="1163"/>
                  </a:cubicBezTo>
                  <a:cubicBezTo>
                    <a:pt x="275" y="1246"/>
                    <a:pt x="322" y="1329"/>
                    <a:pt x="406" y="1341"/>
                  </a:cubicBezTo>
                  <a:lnTo>
                    <a:pt x="418" y="1341"/>
                  </a:lnTo>
                  <a:cubicBezTo>
                    <a:pt x="501" y="1341"/>
                    <a:pt x="561" y="1282"/>
                    <a:pt x="584" y="1210"/>
                  </a:cubicBezTo>
                  <a:cubicBezTo>
                    <a:pt x="656" y="746"/>
                    <a:pt x="346" y="115"/>
                    <a:pt x="334" y="91"/>
                  </a:cubicBezTo>
                  <a:cubicBezTo>
                    <a:pt x="300" y="40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4"/>
            <p:cNvSpPr/>
            <p:nvPr/>
          </p:nvSpPr>
          <p:spPr>
            <a:xfrm>
              <a:off x="1150725" y="3569575"/>
              <a:ext cx="16400" cy="33400"/>
            </a:xfrm>
            <a:custGeom>
              <a:avLst/>
              <a:gdLst/>
              <a:ahLst/>
              <a:cxnLst/>
              <a:rect l="l" t="t" r="r" b="b"/>
              <a:pathLst>
                <a:path w="656" h="1336" extrusionOk="0">
                  <a:moveTo>
                    <a:pt x="186" y="0"/>
                  </a:moveTo>
                  <a:cubicBezTo>
                    <a:pt x="164" y="0"/>
                    <a:pt x="142" y="4"/>
                    <a:pt x="120" y="14"/>
                  </a:cubicBezTo>
                  <a:cubicBezTo>
                    <a:pt x="48" y="62"/>
                    <a:pt x="1" y="145"/>
                    <a:pt x="48" y="216"/>
                  </a:cubicBezTo>
                  <a:cubicBezTo>
                    <a:pt x="120" y="383"/>
                    <a:pt x="322" y="859"/>
                    <a:pt x="274" y="1157"/>
                  </a:cubicBezTo>
                  <a:cubicBezTo>
                    <a:pt x="274" y="1252"/>
                    <a:pt x="322" y="1324"/>
                    <a:pt x="405" y="1336"/>
                  </a:cubicBezTo>
                  <a:lnTo>
                    <a:pt x="417" y="1336"/>
                  </a:lnTo>
                  <a:cubicBezTo>
                    <a:pt x="501" y="1336"/>
                    <a:pt x="560" y="1276"/>
                    <a:pt x="584" y="1205"/>
                  </a:cubicBezTo>
                  <a:cubicBezTo>
                    <a:pt x="655" y="728"/>
                    <a:pt x="346" y="121"/>
                    <a:pt x="334" y="85"/>
                  </a:cubicBezTo>
                  <a:cubicBezTo>
                    <a:pt x="299" y="33"/>
                    <a:pt x="245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4"/>
            <p:cNvSpPr/>
            <p:nvPr/>
          </p:nvSpPr>
          <p:spPr>
            <a:xfrm>
              <a:off x="942075" y="3222875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60" y="1"/>
                  </a:moveTo>
                  <a:cubicBezTo>
                    <a:pt x="92" y="1"/>
                    <a:pt x="41" y="52"/>
                    <a:pt x="12" y="118"/>
                  </a:cubicBezTo>
                  <a:cubicBezTo>
                    <a:pt x="0" y="202"/>
                    <a:pt x="48" y="273"/>
                    <a:pt x="119" y="309"/>
                  </a:cubicBezTo>
                  <a:cubicBezTo>
                    <a:pt x="286" y="368"/>
                    <a:pt x="762" y="547"/>
                    <a:pt x="953" y="785"/>
                  </a:cubicBezTo>
                  <a:cubicBezTo>
                    <a:pt x="989" y="821"/>
                    <a:pt x="1024" y="845"/>
                    <a:pt x="1072" y="845"/>
                  </a:cubicBezTo>
                  <a:cubicBezTo>
                    <a:pt x="1108" y="845"/>
                    <a:pt x="1143" y="833"/>
                    <a:pt x="1167" y="785"/>
                  </a:cubicBezTo>
                  <a:cubicBezTo>
                    <a:pt x="1239" y="738"/>
                    <a:pt x="1250" y="630"/>
                    <a:pt x="1191" y="571"/>
                  </a:cubicBezTo>
                  <a:cubicBezTo>
                    <a:pt x="905" y="214"/>
                    <a:pt x="238" y="23"/>
                    <a:pt x="215" y="11"/>
                  </a:cubicBezTo>
                  <a:cubicBezTo>
                    <a:pt x="195" y="4"/>
                    <a:pt x="177" y="1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4"/>
            <p:cNvSpPr/>
            <p:nvPr/>
          </p:nvSpPr>
          <p:spPr>
            <a:xfrm>
              <a:off x="972125" y="3262775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59" y="0"/>
                  </a:moveTo>
                  <a:cubicBezTo>
                    <a:pt x="92" y="0"/>
                    <a:pt x="44" y="49"/>
                    <a:pt x="25" y="106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37" y="844"/>
                    <a:pt x="1072" y="844"/>
                  </a:cubicBezTo>
                  <a:cubicBezTo>
                    <a:pt x="1108" y="844"/>
                    <a:pt x="1132" y="820"/>
                    <a:pt x="1168" y="773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894" y="213"/>
                    <a:pt x="239" y="23"/>
                    <a:pt x="215" y="11"/>
                  </a:cubicBezTo>
                  <a:cubicBezTo>
                    <a:pt x="195" y="3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4"/>
            <p:cNvSpPr/>
            <p:nvPr/>
          </p:nvSpPr>
          <p:spPr>
            <a:xfrm>
              <a:off x="988200" y="3240450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59" y="0"/>
                  </a:moveTo>
                  <a:cubicBezTo>
                    <a:pt x="92" y="0"/>
                    <a:pt x="41" y="49"/>
                    <a:pt x="13" y="106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25" y="844"/>
                    <a:pt x="1072" y="844"/>
                  </a:cubicBezTo>
                  <a:cubicBezTo>
                    <a:pt x="1108" y="844"/>
                    <a:pt x="1132" y="820"/>
                    <a:pt x="1168" y="773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906" y="213"/>
                    <a:pt x="239" y="23"/>
                    <a:pt x="215" y="11"/>
                  </a:cubicBezTo>
                  <a:cubicBezTo>
                    <a:pt x="195" y="3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4"/>
            <p:cNvSpPr/>
            <p:nvPr/>
          </p:nvSpPr>
          <p:spPr>
            <a:xfrm>
              <a:off x="1022150" y="3275700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165" y="0"/>
                  </a:moveTo>
                  <a:cubicBezTo>
                    <a:pt x="98" y="0"/>
                    <a:pt x="42" y="52"/>
                    <a:pt x="12" y="113"/>
                  </a:cubicBezTo>
                  <a:cubicBezTo>
                    <a:pt x="0" y="196"/>
                    <a:pt x="48" y="280"/>
                    <a:pt x="119" y="303"/>
                  </a:cubicBezTo>
                  <a:cubicBezTo>
                    <a:pt x="286" y="363"/>
                    <a:pt x="762" y="541"/>
                    <a:pt x="953" y="780"/>
                  </a:cubicBezTo>
                  <a:cubicBezTo>
                    <a:pt x="976" y="827"/>
                    <a:pt x="1024" y="839"/>
                    <a:pt x="1072" y="839"/>
                  </a:cubicBezTo>
                  <a:cubicBezTo>
                    <a:pt x="1119" y="839"/>
                    <a:pt x="1143" y="827"/>
                    <a:pt x="1155" y="780"/>
                  </a:cubicBezTo>
                  <a:cubicBezTo>
                    <a:pt x="1238" y="744"/>
                    <a:pt x="1250" y="637"/>
                    <a:pt x="1191" y="577"/>
                  </a:cubicBezTo>
                  <a:cubicBezTo>
                    <a:pt x="893" y="220"/>
                    <a:pt x="238" y="30"/>
                    <a:pt x="202" y="6"/>
                  </a:cubicBezTo>
                  <a:cubicBezTo>
                    <a:pt x="190" y="2"/>
                    <a:pt x="177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4"/>
            <p:cNvSpPr/>
            <p:nvPr/>
          </p:nvSpPr>
          <p:spPr>
            <a:xfrm>
              <a:off x="1019750" y="3301575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167" y="0"/>
                  </a:moveTo>
                  <a:cubicBezTo>
                    <a:pt x="96" y="0"/>
                    <a:pt x="44" y="43"/>
                    <a:pt x="25" y="102"/>
                  </a:cubicBezTo>
                  <a:cubicBezTo>
                    <a:pt x="1" y="197"/>
                    <a:pt x="48" y="268"/>
                    <a:pt x="120" y="304"/>
                  </a:cubicBezTo>
                  <a:cubicBezTo>
                    <a:pt x="287" y="364"/>
                    <a:pt x="763" y="542"/>
                    <a:pt x="953" y="780"/>
                  </a:cubicBezTo>
                  <a:cubicBezTo>
                    <a:pt x="989" y="816"/>
                    <a:pt x="1037" y="840"/>
                    <a:pt x="1072" y="840"/>
                  </a:cubicBezTo>
                  <a:cubicBezTo>
                    <a:pt x="1120" y="840"/>
                    <a:pt x="1156" y="816"/>
                    <a:pt x="1168" y="769"/>
                  </a:cubicBezTo>
                  <a:cubicBezTo>
                    <a:pt x="1239" y="733"/>
                    <a:pt x="1251" y="626"/>
                    <a:pt x="1191" y="566"/>
                  </a:cubicBezTo>
                  <a:cubicBezTo>
                    <a:pt x="918" y="209"/>
                    <a:pt x="239" y="18"/>
                    <a:pt x="215" y="7"/>
                  </a:cubicBezTo>
                  <a:cubicBezTo>
                    <a:pt x="198" y="2"/>
                    <a:pt x="18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4"/>
            <p:cNvSpPr/>
            <p:nvPr/>
          </p:nvSpPr>
          <p:spPr>
            <a:xfrm>
              <a:off x="1060250" y="3298025"/>
              <a:ext cx="31575" cy="21000"/>
            </a:xfrm>
            <a:custGeom>
              <a:avLst/>
              <a:gdLst/>
              <a:ahLst/>
              <a:cxnLst/>
              <a:rect l="l" t="t" r="r" b="b"/>
              <a:pathLst>
                <a:path w="1263" h="840" extrusionOk="0">
                  <a:moveTo>
                    <a:pt x="176" y="0"/>
                  </a:moveTo>
                  <a:cubicBezTo>
                    <a:pt x="107" y="0"/>
                    <a:pt x="44" y="52"/>
                    <a:pt x="24" y="113"/>
                  </a:cubicBezTo>
                  <a:cubicBezTo>
                    <a:pt x="0" y="208"/>
                    <a:pt x="48" y="280"/>
                    <a:pt x="131" y="303"/>
                  </a:cubicBezTo>
                  <a:cubicBezTo>
                    <a:pt x="286" y="363"/>
                    <a:pt x="762" y="541"/>
                    <a:pt x="953" y="780"/>
                  </a:cubicBezTo>
                  <a:cubicBezTo>
                    <a:pt x="988" y="827"/>
                    <a:pt x="1036" y="839"/>
                    <a:pt x="1084" y="839"/>
                  </a:cubicBezTo>
                  <a:cubicBezTo>
                    <a:pt x="1107" y="839"/>
                    <a:pt x="1143" y="827"/>
                    <a:pt x="1167" y="780"/>
                  </a:cubicBezTo>
                  <a:cubicBezTo>
                    <a:pt x="1238" y="744"/>
                    <a:pt x="1262" y="637"/>
                    <a:pt x="1203" y="577"/>
                  </a:cubicBezTo>
                  <a:cubicBezTo>
                    <a:pt x="917" y="220"/>
                    <a:pt x="250" y="29"/>
                    <a:pt x="214" y="6"/>
                  </a:cubicBezTo>
                  <a:cubicBezTo>
                    <a:pt x="202" y="2"/>
                    <a:pt x="18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0" name="Google Shape;2410;p44"/>
          <p:cNvGrpSpPr/>
          <p:nvPr/>
        </p:nvGrpSpPr>
        <p:grpSpPr>
          <a:xfrm>
            <a:off x="4898374" y="2018724"/>
            <a:ext cx="772187" cy="677140"/>
            <a:chOff x="3470350" y="1165950"/>
            <a:chExt cx="1085600" cy="951975"/>
          </a:xfrm>
        </p:grpSpPr>
        <p:sp>
          <p:nvSpPr>
            <p:cNvPr id="2411" name="Google Shape;2411;p44"/>
            <p:cNvSpPr/>
            <p:nvPr/>
          </p:nvSpPr>
          <p:spPr>
            <a:xfrm>
              <a:off x="3614725" y="1443750"/>
              <a:ext cx="862325" cy="674175"/>
            </a:xfrm>
            <a:custGeom>
              <a:avLst/>
              <a:gdLst/>
              <a:ahLst/>
              <a:cxnLst/>
              <a:rect l="l" t="t" r="r" b="b"/>
              <a:pathLst>
                <a:path w="34493" h="26967" extrusionOk="0">
                  <a:moveTo>
                    <a:pt x="32731" y="1"/>
                  </a:moveTo>
                  <a:lnTo>
                    <a:pt x="1072" y="2382"/>
                  </a:lnTo>
                  <a:cubicBezTo>
                    <a:pt x="1072" y="2382"/>
                    <a:pt x="1" y="23932"/>
                    <a:pt x="1501" y="24147"/>
                  </a:cubicBezTo>
                  <a:cubicBezTo>
                    <a:pt x="2461" y="24276"/>
                    <a:pt x="7357" y="26967"/>
                    <a:pt x="15672" y="26967"/>
                  </a:cubicBezTo>
                  <a:cubicBezTo>
                    <a:pt x="20347" y="26967"/>
                    <a:pt x="26104" y="26116"/>
                    <a:pt x="32850" y="23480"/>
                  </a:cubicBezTo>
                  <a:cubicBezTo>
                    <a:pt x="34493" y="22825"/>
                    <a:pt x="32731" y="1"/>
                    <a:pt x="3273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4"/>
            <p:cNvSpPr/>
            <p:nvPr/>
          </p:nvSpPr>
          <p:spPr>
            <a:xfrm>
              <a:off x="3470350" y="1165950"/>
              <a:ext cx="1085600" cy="521500"/>
            </a:xfrm>
            <a:custGeom>
              <a:avLst/>
              <a:gdLst/>
              <a:ahLst/>
              <a:cxnLst/>
              <a:rect l="l" t="t" r="r" b="b"/>
              <a:pathLst>
                <a:path w="43424" h="20860" extrusionOk="0">
                  <a:moveTo>
                    <a:pt x="22981" y="1"/>
                  </a:moveTo>
                  <a:cubicBezTo>
                    <a:pt x="22873" y="1"/>
                    <a:pt x="22762" y="10"/>
                    <a:pt x="22647" y="28"/>
                  </a:cubicBezTo>
                  <a:cubicBezTo>
                    <a:pt x="20432" y="385"/>
                    <a:pt x="20265" y="4076"/>
                    <a:pt x="20265" y="4076"/>
                  </a:cubicBezTo>
                  <a:cubicBezTo>
                    <a:pt x="20265" y="4076"/>
                    <a:pt x="19909" y="792"/>
                    <a:pt x="17873" y="792"/>
                  </a:cubicBezTo>
                  <a:cubicBezTo>
                    <a:pt x="17705" y="792"/>
                    <a:pt x="17527" y="814"/>
                    <a:pt x="17336" y="862"/>
                  </a:cubicBezTo>
                  <a:cubicBezTo>
                    <a:pt x="15408" y="1338"/>
                    <a:pt x="15443" y="4910"/>
                    <a:pt x="15443" y="4910"/>
                  </a:cubicBezTo>
                  <a:cubicBezTo>
                    <a:pt x="15443" y="4910"/>
                    <a:pt x="15003" y="2636"/>
                    <a:pt x="11121" y="2255"/>
                  </a:cubicBezTo>
                  <a:cubicBezTo>
                    <a:pt x="10983" y="2241"/>
                    <a:pt x="10852" y="2235"/>
                    <a:pt x="10727" y="2235"/>
                  </a:cubicBezTo>
                  <a:cubicBezTo>
                    <a:pt x="7352" y="2235"/>
                    <a:pt x="8681" y="6874"/>
                    <a:pt x="8681" y="6874"/>
                  </a:cubicBezTo>
                  <a:cubicBezTo>
                    <a:pt x="8681" y="6874"/>
                    <a:pt x="7482" y="6132"/>
                    <a:pt x="6063" y="6132"/>
                  </a:cubicBezTo>
                  <a:cubicBezTo>
                    <a:pt x="5223" y="6132"/>
                    <a:pt x="4306" y="6392"/>
                    <a:pt x="3513" y="7220"/>
                  </a:cubicBezTo>
                  <a:cubicBezTo>
                    <a:pt x="1382" y="9434"/>
                    <a:pt x="5466" y="11053"/>
                    <a:pt x="5466" y="11053"/>
                  </a:cubicBezTo>
                  <a:cubicBezTo>
                    <a:pt x="5466" y="11053"/>
                    <a:pt x="1" y="12756"/>
                    <a:pt x="3632" y="15780"/>
                  </a:cubicBezTo>
                  <a:cubicBezTo>
                    <a:pt x="3930" y="16031"/>
                    <a:pt x="4347" y="16125"/>
                    <a:pt x="4805" y="16125"/>
                  </a:cubicBezTo>
                  <a:cubicBezTo>
                    <a:pt x="6195" y="16125"/>
                    <a:pt x="7966" y="15256"/>
                    <a:pt x="7966" y="15256"/>
                  </a:cubicBezTo>
                  <a:lnTo>
                    <a:pt x="7966" y="15256"/>
                  </a:lnTo>
                  <a:cubicBezTo>
                    <a:pt x="7966" y="15256"/>
                    <a:pt x="7311" y="18852"/>
                    <a:pt x="9895" y="19221"/>
                  </a:cubicBezTo>
                  <a:cubicBezTo>
                    <a:pt x="10094" y="19250"/>
                    <a:pt x="10288" y="19264"/>
                    <a:pt x="10479" y="19264"/>
                  </a:cubicBezTo>
                  <a:cubicBezTo>
                    <a:pt x="12773" y="19264"/>
                    <a:pt x="14408" y="17304"/>
                    <a:pt x="14408" y="17304"/>
                  </a:cubicBezTo>
                  <a:cubicBezTo>
                    <a:pt x="14408" y="17304"/>
                    <a:pt x="14479" y="19876"/>
                    <a:pt x="17206" y="20566"/>
                  </a:cubicBezTo>
                  <a:cubicBezTo>
                    <a:pt x="17550" y="20652"/>
                    <a:pt x="17871" y="20691"/>
                    <a:pt x="18170" y="20691"/>
                  </a:cubicBezTo>
                  <a:cubicBezTo>
                    <a:pt x="20935" y="20691"/>
                    <a:pt x="21837" y="17376"/>
                    <a:pt x="21837" y="17376"/>
                  </a:cubicBezTo>
                  <a:cubicBezTo>
                    <a:pt x="21837" y="17376"/>
                    <a:pt x="22147" y="20860"/>
                    <a:pt x="25045" y="20860"/>
                  </a:cubicBezTo>
                  <a:cubicBezTo>
                    <a:pt x="25307" y="20860"/>
                    <a:pt x="25591" y="20831"/>
                    <a:pt x="25897" y="20769"/>
                  </a:cubicBezTo>
                  <a:cubicBezTo>
                    <a:pt x="29600" y="20043"/>
                    <a:pt x="29124" y="17840"/>
                    <a:pt x="29124" y="17840"/>
                  </a:cubicBezTo>
                  <a:lnTo>
                    <a:pt x="29124" y="17840"/>
                  </a:lnTo>
                  <a:cubicBezTo>
                    <a:pt x="29124" y="17840"/>
                    <a:pt x="30247" y="19403"/>
                    <a:pt x="32483" y="19403"/>
                  </a:cubicBezTo>
                  <a:cubicBezTo>
                    <a:pt x="33122" y="19403"/>
                    <a:pt x="33852" y="19275"/>
                    <a:pt x="34672" y="18947"/>
                  </a:cubicBezTo>
                  <a:cubicBezTo>
                    <a:pt x="38375" y="17459"/>
                    <a:pt x="35887" y="15149"/>
                    <a:pt x="35886" y="15149"/>
                  </a:cubicBezTo>
                  <a:lnTo>
                    <a:pt x="35886" y="15149"/>
                  </a:lnTo>
                  <a:cubicBezTo>
                    <a:pt x="35887" y="15149"/>
                    <a:pt x="36611" y="15255"/>
                    <a:pt x="37557" y="15255"/>
                  </a:cubicBezTo>
                  <a:cubicBezTo>
                    <a:pt x="39133" y="15255"/>
                    <a:pt x="41323" y="14962"/>
                    <a:pt x="41792" y="13399"/>
                  </a:cubicBezTo>
                  <a:cubicBezTo>
                    <a:pt x="42530" y="10910"/>
                    <a:pt x="39196" y="10625"/>
                    <a:pt x="39196" y="10625"/>
                  </a:cubicBezTo>
                  <a:cubicBezTo>
                    <a:pt x="39196" y="10625"/>
                    <a:pt x="43423" y="8315"/>
                    <a:pt x="41125" y="6100"/>
                  </a:cubicBezTo>
                  <a:cubicBezTo>
                    <a:pt x="40018" y="5039"/>
                    <a:pt x="38853" y="4762"/>
                    <a:pt x="37940" y="4762"/>
                  </a:cubicBezTo>
                  <a:cubicBezTo>
                    <a:pt x="36949" y="4762"/>
                    <a:pt x="36256" y="5088"/>
                    <a:pt x="36256" y="5088"/>
                  </a:cubicBezTo>
                  <a:cubicBezTo>
                    <a:pt x="36256" y="5088"/>
                    <a:pt x="38327" y="2779"/>
                    <a:pt x="35839" y="1207"/>
                  </a:cubicBezTo>
                  <a:cubicBezTo>
                    <a:pt x="35451" y="960"/>
                    <a:pt x="35055" y="856"/>
                    <a:pt x="34664" y="856"/>
                  </a:cubicBezTo>
                  <a:cubicBezTo>
                    <a:pt x="32546" y="856"/>
                    <a:pt x="30552" y="3910"/>
                    <a:pt x="30552" y="3910"/>
                  </a:cubicBezTo>
                  <a:cubicBezTo>
                    <a:pt x="30552" y="3910"/>
                    <a:pt x="31636" y="862"/>
                    <a:pt x="29243" y="302"/>
                  </a:cubicBezTo>
                  <a:cubicBezTo>
                    <a:pt x="29047" y="255"/>
                    <a:pt x="28860" y="234"/>
                    <a:pt x="28681" y="234"/>
                  </a:cubicBezTo>
                  <a:cubicBezTo>
                    <a:pt x="26667" y="234"/>
                    <a:pt x="25683" y="2945"/>
                    <a:pt x="25683" y="2945"/>
                  </a:cubicBezTo>
                  <a:cubicBezTo>
                    <a:pt x="25683" y="2945"/>
                    <a:pt x="24955" y="1"/>
                    <a:pt x="22981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3676350" y="1424300"/>
              <a:ext cx="309575" cy="182900"/>
            </a:xfrm>
            <a:custGeom>
              <a:avLst/>
              <a:gdLst/>
              <a:ahLst/>
              <a:cxnLst/>
              <a:rect l="l" t="t" r="r" b="b"/>
              <a:pathLst>
                <a:path w="12383" h="7316" extrusionOk="0">
                  <a:moveTo>
                    <a:pt x="2654" y="0"/>
                  </a:moveTo>
                  <a:cubicBezTo>
                    <a:pt x="2639" y="0"/>
                    <a:pt x="2623" y="2"/>
                    <a:pt x="2608" y="5"/>
                  </a:cubicBezTo>
                  <a:cubicBezTo>
                    <a:pt x="2405" y="53"/>
                    <a:pt x="584" y="565"/>
                    <a:pt x="143" y="1481"/>
                  </a:cubicBezTo>
                  <a:cubicBezTo>
                    <a:pt x="0" y="1755"/>
                    <a:pt x="0" y="2053"/>
                    <a:pt x="119" y="2315"/>
                  </a:cubicBezTo>
                  <a:cubicBezTo>
                    <a:pt x="326" y="2787"/>
                    <a:pt x="830" y="2947"/>
                    <a:pt x="1421" y="2947"/>
                  </a:cubicBezTo>
                  <a:cubicBezTo>
                    <a:pt x="2158" y="2947"/>
                    <a:pt x="3030" y="2698"/>
                    <a:pt x="3632" y="2493"/>
                  </a:cubicBezTo>
                  <a:lnTo>
                    <a:pt x="3632" y="2493"/>
                  </a:lnTo>
                  <a:cubicBezTo>
                    <a:pt x="3298" y="3077"/>
                    <a:pt x="2893" y="3934"/>
                    <a:pt x="3024" y="4648"/>
                  </a:cubicBezTo>
                  <a:cubicBezTo>
                    <a:pt x="3096" y="5029"/>
                    <a:pt x="3310" y="5303"/>
                    <a:pt x="3655" y="5506"/>
                  </a:cubicBezTo>
                  <a:cubicBezTo>
                    <a:pt x="3882" y="5634"/>
                    <a:pt x="4137" y="5689"/>
                    <a:pt x="4408" y="5689"/>
                  </a:cubicBezTo>
                  <a:cubicBezTo>
                    <a:pt x="5644" y="5689"/>
                    <a:pt x="7213" y="4535"/>
                    <a:pt x="7965" y="3910"/>
                  </a:cubicBezTo>
                  <a:cubicBezTo>
                    <a:pt x="7965" y="4648"/>
                    <a:pt x="8061" y="5946"/>
                    <a:pt x="8715" y="6708"/>
                  </a:cubicBezTo>
                  <a:cubicBezTo>
                    <a:pt x="9025" y="7077"/>
                    <a:pt x="9430" y="7292"/>
                    <a:pt x="9918" y="7315"/>
                  </a:cubicBezTo>
                  <a:lnTo>
                    <a:pt x="10061" y="7315"/>
                  </a:lnTo>
                  <a:cubicBezTo>
                    <a:pt x="10525" y="7315"/>
                    <a:pt x="10942" y="7173"/>
                    <a:pt x="11299" y="6875"/>
                  </a:cubicBezTo>
                  <a:cubicBezTo>
                    <a:pt x="12299" y="5994"/>
                    <a:pt x="12383" y="4101"/>
                    <a:pt x="12383" y="4029"/>
                  </a:cubicBezTo>
                  <a:cubicBezTo>
                    <a:pt x="12383" y="3910"/>
                    <a:pt x="12299" y="3791"/>
                    <a:pt x="12168" y="3791"/>
                  </a:cubicBezTo>
                  <a:cubicBezTo>
                    <a:pt x="12160" y="3790"/>
                    <a:pt x="12151" y="3790"/>
                    <a:pt x="12143" y="3790"/>
                  </a:cubicBezTo>
                  <a:cubicBezTo>
                    <a:pt x="12004" y="3790"/>
                    <a:pt x="11930" y="3883"/>
                    <a:pt x="11930" y="4017"/>
                  </a:cubicBezTo>
                  <a:cubicBezTo>
                    <a:pt x="11930" y="4029"/>
                    <a:pt x="11835" y="5768"/>
                    <a:pt x="10990" y="6530"/>
                  </a:cubicBezTo>
                  <a:cubicBezTo>
                    <a:pt x="10728" y="6759"/>
                    <a:pt x="10436" y="6878"/>
                    <a:pt x="10077" y="6878"/>
                  </a:cubicBezTo>
                  <a:cubicBezTo>
                    <a:pt x="10045" y="6878"/>
                    <a:pt x="10011" y="6877"/>
                    <a:pt x="9978" y="6875"/>
                  </a:cubicBezTo>
                  <a:cubicBezTo>
                    <a:pt x="9608" y="6839"/>
                    <a:pt x="9323" y="6696"/>
                    <a:pt x="9085" y="6422"/>
                  </a:cubicBezTo>
                  <a:cubicBezTo>
                    <a:pt x="8275" y="5482"/>
                    <a:pt x="8477" y="3434"/>
                    <a:pt x="8477" y="3422"/>
                  </a:cubicBezTo>
                  <a:cubicBezTo>
                    <a:pt x="8477" y="3315"/>
                    <a:pt x="8430" y="3220"/>
                    <a:pt x="8334" y="3184"/>
                  </a:cubicBezTo>
                  <a:cubicBezTo>
                    <a:pt x="8300" y="3164"/>
                    <a:pt x="8261" y="3155"/>
                    <a:pt x="8222" y="3155"/>
                  </a:cubicBezTo>
                  <a:cubicBezTo>
                    <a:pt x="8168" y="3155"/>
                    <a:pt x="8114" y="3173"/>
                    <a:pt x="8073" y="3208"/>
                  </a:cubicBezTo>
                  <a:cubicBezTo>
                    <a:pt x="7378" y="3831"/>
                    <a:pt x="5570" y="5225"/>
                    <a:pt x="4409" y="5225"/>
                  </a:cubicBezTo>
                  <a:cubicBezTo>
                    <a:pt x="4217" y="5225"/>
                    <a:pt x="4042" y="5187"/>
                    <a:pt x="3893" y="5101"/>
                  </a:cubicBezTo>
                  <a:cubicBezTo>
                    <a:pt x="3667" y="4982"/>
                    <a:pt x="3536" y="4803"/>
                    <a:pt x="3489" y="4565"/>
                  </a:cubicBezTo>
                  <a:cubicBezTo>
                    <a:pt x="3334" y="3791"/>
                    <a:pt x="4132" y="2553"/>
                    <a:pt x="4441" y="2148"/>
                  </a:cubicBezTo>
                  <a:cubicBezTo>
                    <a:pt x="4501" y="2077"/>
                    <a:pt x="4501" y="1958"/>
                    <a:pt x="4441" y="1874"/>
                  </a:cubicBezTo>
                  <a:cubicBezTo>
                    <a:pt x="4391" y="1807"/>
                    <a:pt x="4322" y="1775"/>
                    <a:pt x="4248" y="1775"/>
                  </a:cubicBezTo>
                  <a:cubicBezTo>
                    <a:pt x="4218" y="1775"/>
                    <a:pt x="4187" y="1781"/>
                    <a:pt x="4155" y="1791"/>
                  </a:cubicBezTo>
                  <a:cubicBezTo>
                    <a:pt x="3595" y="2034"/>
                    <a:pt x="2299" y="2488"/>
                    <a:pt x="1414" y="2488"/>
                  </a:cubicBezTo>
                  <a:cubicBezTo>
                    <a:pt x="1001" y="2488"/>
                    <a:pt x="677" y="2389"/>
                    <a:pt x="560" y="2124"/>
                  </a:cubicBezTo>
                  <a:cubicBezTo>
                    <a:pt x="476" y="1970"/>
                    <a:pt x="476" y="1839"/>
                    <a:pt x="560" y="1696"/>
                  </a:cubicBezTo>
                  <a:cubicBezTo>
                    <a:pt x="857" y="1065"/>
                    <a:pt x="2227" y="588"/>
                    <a:pt x="2727" y="457"/>
                  </a:cubicBezTo>
                  <a:cubicBezTo>
                    <a:pt x="2846" y="422"/>
                    <a:pt x="2917" y="291"/>
                    <a:pt x="2893" y="172"/>
                  </a:cubicBezTo>
                  <a:cubicBezTo>
                    <a:pt x="2862" y="68"/>
                    <a:pt x="2759" y="0"/>
                    <a:pt x="265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4087700" y="1322975"/>
              <a:ext cx="323275" cy="228850"/>
            </a:xfrm>
            <a:custGeom>
              <a:avLst/>
              <a:gdLst/>
              <a:ahLst/>
              <a:cxnLst/>
              <a:rect l="l" t="t" r="r" b="b"/>
              <a:pathLst>
                <a:path w="12931" h="9154" extrusionOk="0">
                  <a:moveTo>
                    <a:pt x="10893" y="1"/>
                  </a:moveTo>
                  <a:cubicBezTo>
                    <a:pt x="10824" y="1"/>
                    <a:pt x="10758" y="31"/>
                    <a:pt x="10716" y="93"/>
                  </a:cubicBezTo>
                  <a:cubicBezTo>
                    <a:pt x="10633" y="188"/>
                    <a:pt x="10657" y="343"/>
                    <a:pt x="10752" y="415"/>
                  </a:cubicBezTo>
                  <a:cubicBezTo>
                    <a:pt x="11216" y="772"/>
                    <a:pt x="12419" y="1855"/>
                    <a:pt x="12359" y="2653"/>
                  </a:cubicBezTo>
                  <a:cubicBezTo>
                    <a:pt x="12335" y="2915"/>
                    <a:pt x="12157" y="3141"/>
                    <a:pt x="11812" y="3320"/>
                  </a:cubicBezTo>
                  <a:cubicBezTo>
                    <a:pt x="11387" y="3542"/>
                    <a:pt x="10977" y="3627"/>
                    <a:pt x="10597" y="3627"/>
                  </a:cubicBezTo>
                  <a:cubicBezTo>
                    <a:pt x="9366" y="3627"/>
                    <a:pt x="8449" y="2731"/>
                    <a:pt x="8394" y="2677"/>
                  </a:cubicBezTo>
                  <a:cubicBezTo>
                    <a:pt x="8347" y="2635"/>
                    <a:pt x="8287" y="2614"/>
                    <a:pt x="8228" y="2614"/>
                  </a:cubicBezTo>
                  <a:cubicBezTo>
                    <a:pt x="8168" y="2614"/>
                    <a:pt x="8109" y="2635"/>
                    <a:pt x="8061" y="2677"/>
                  </a:cubicBezTo>
                  <a:cubicBezTo>
                    <a:pt x="7978" y="2772"/>
                    <a:pt x="7978" y="2915"/>
                    <a:pt x="8061" y="3010"/>
                  </a:cubicBezTo>
                  <a:cubicBezTo>
                    <a:pt x="8073" y="3022"/>
                    <a:pt x="9383" y="4344"/>
                    <a:pt x="9240" y="5630"/>
                  </a:cubicBezTo>
                  <a:cubicBezTo>
                    <a:pt x="9180" y="6177"/>
                    <a:pt x="8847" y="6654"/>
                    <a:pt x="8240" y="7035"/>
                  </a:cubicBezTo>
                  <a:cubicBezTo>
                    <a:pt x="7816" y="7294"/>
                    <a:pt x="7385" y="7422"/>
                    <a:pt x="6949" y="7422"/>
                  </a:cubicBezTo>
                  <a:cubicBezTo>
                    <a:pt x="6785" y="7422"/>
                    <a:pt x="6620" y="7404"/>
                    <a:pt x="6454" y="7368"/>
                  </a:cubicBezTo>
                  <a:cubicBezTo>
                    <a:pt x="5001" y="7035"/>
                    <a:pt x="3870" y="5391"/>
                    <a:pt x="3715" y="5153"/>
                  </a:cubicBezTo>
                  <a:cubicBezTo>
                    <a:pt x="3715" y="5130"/>
                    <a:pt x="3703" y="5118"/>
                    <a:pt x="3703" y="5118"/>
                  </a:cubicBezTo>
                  <a:cubicBezTo>
                    <a:pt x="3659" y="5043"/>
                    <a:pt x="3582" y="5006"/>
                    <a:pt x="3504" y="5006"/>
                  </a:cubicBezTo>
                  <a:cubicBezTo>
                    <a:pt x="3457" y="5006"/>
                    <a:pt x="3410" y="5019"/>
                    <a:pt x="3370" y="5046"/>
                  </a:cubicBezTo>
                  <a:cubicBezTo>
                    <a:pt x="3275" y="5106"/>
                    <a:pt x="3227" y="5249"/>
                    <a:pt x="3299" y="5356"/>
                  </a:cubicBezTo>
                  <a:cubicBezTo>
                    <a:pt x="3299" y="5356"/>
                    <a:pt x="3299" y="5368"/>
                    <a:pt x="3310" y="5391"/>
                  </a:cubicBezTo>
                  <a:cubicBezTo>
                    <a:pt x="3453" y="5606"/>
                    <a:pt x="4346" y="7082"/>
                    <a:pt x="3942" y="7963"/>
                  </a:cubicBezTo>
                  <a:cubicBezTo>
                    <a:pt x="3775" y="8320"/>
                    <a:pt x="3418" y="8547"/>
                    <a:pt x="2834" y="8630"/>
                  </a:cubicBezTo>
                  <a:cubicBezTo>
                    <a:pt x="2655" y="8655"/>
                    <a:pt x="2486" y="8668"/>
                    <a:pt x="2327" y="8668"/>
                  </a:cubicBezTo>
                  <a:cubicBezTo>
                    <a:pt x="1812" y="8668"/>
                    <a:pt x="1405" y="8534"/>
                    <a:pt x="1096" y="8261"/>
                  </a:cubicBezTo>
                  <a:cubicBezTo>
                    <a:pt x="453" y="7689"/>
                    <a:pt x="501" y="6701"/>
                    <a:pt x="501" y="6677"/>
                  </a:cubicBezTo>
                  <a:cubicBezTo>
                    <a:pt x="501" y="6558"/>
                    <a:pt x="417" y="6439"/>
                    <a:pt x="274" y="6439"/>
                  </a:cubicBezTo>
                  <a:cubicBezTo>
                    <a:pt x="155" y="6439"/>
                    <a:pt x="36" y="6534"/>
                    <a:pt x="36" y="6665"/>
                  </a:cubicBezTo>
                  <a:cubicBezTo>
                    <a:pt x="36" y="6713"/>
                    <a:pt x="1" y="7892"/>
                    <a:pt x="786" y="8618"/>
                  </a:cubicBezTo>
                  <a:cubicBezTo>
                    <a:pt x="1167" y="8975"/>
                    <a:pt x="1679" y="9154"/>
                    <a:pt x="2322" y="9154"/>
                  </a:cubicBezTo>
                  <a:cubicBezTo>
                    <a:pt x="2513" y="9154"/>
                    <a:pt x="2703" y="9142"/>
                    <a:pt x="2894" y="9082"/>
                  </a:cubicBezTo>
                  <a:cubicBezTo>
                    <a:pt x="3644" y="8975"/>
                    <a:pt x="4132" y="8642"/>
                    <a:pt x="4358" y="8142"/>
                  </a:cubicBezTo>
                  <a:cubicBezTo>
                    <a:pt x="4561" y="7689"/>
                    <a:pt x="4525" y="7154"/>
                    <a:pt x="4382" y="6665"/>
                  </a:cubicBezTo>
                  <a:lnTo>
                    <a:pt x="4382" y="6665"/>
                  </a:lnTo>
                  <a:cubicBezTo>
                    <a:pt x="4906" y="7142"/>
                    <a:pt x="5573" y="7618"/>
                    <a:pt x="6335" y="7797"/>
                  </a:cubicBezTo>
                  <a:cubicBezTo>
                    <a:pt x="6552" y="7848"/>
                    <a:pt x="6767" y="7874"/>
                    <a:pt x="6978" y="7874"/>
                  </a:cubicBezTo>
                  <a:cubicBezTo>
                    <a:pt x="7496" y="7874"/>
                    <a:pt x="7996" y="7720"/>
                    <a:pt x="8478" y="7416"/>
                  </a:cubicBezTo>
                  <a:cubicBezTo>
                    <a:pt x="9204" y="6951"/>
                    <a:pt x="9621" y="6356"/>
                    <a:pt x="9704" y="5653"/>
                  </a:cubicBezTo>
                  <a:cubicBezTo>
                    <a:pt x="9776" y="4975"/>
                    <a:pt x="9526" y="4284"/>
                    <a:pt x="9204" y="3748"/>
                  </a:cubicBezTo>
                  <a:lnTo>
                    <a:pt x="9204" y="3748"/>
                  </a:lnTo>
                  <a:cubicBezTo>
                    <a:pt x="9609" y="3931"/>
                    <a:pt x="10096" y="4075"/>
                    <a:pt x="10632" y="4075"/>
                  </a:cubicBezTo>
                  <a:cubicBezTo>
                    <a:pt x="11074" y="4075"/>
                    <a:pt x="11548" y="3977"/>
                    <a:pt x="12038" y="3725"/>
                  </a:cubicBezTo>
                  <a:cubicBezTo>
                    <a:pt x="12526" y="3463"/>
                    <a:pt x="12812" y="3105"/>
                    <a:pt x="12835" y="2677"/>
                  </a:cubicBezTo>
                  <a:cubicBezTo>
                    <a:pt x="12931" y="1498"/>
                    <a:pt x="11228" y="188"/>
                    <a:pt x="11038" y="46"/>
                  </a:cubicBezTo>
                  <a:cubicBezTo>
                    <a:pt x="10993" y="16"/>
                    <a:pt x="10942" y="1"/>
                    <a:pt x="108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4"/>
            <p:cNvSpPr/>
            <p:nvPr/>
          </p:nvSpPr>
          <p:spPr>
            <a:xfrm>
              <a:off x="3844225" y="1315900"/>
              <a:ext cx="325650" cy="97525"/>
            </a:xfrm>
            <a:custGeom>
              <a:avLst/>
              <a:gdLst/>
              <a:ahLst/>
              <a:cxnLst/>
              <a:rect l="l" t="t" r="r" b="b"/>
              <a:pathLst>
                <a:path w="13026" h="3901" extrusionOk="0">
                  <a:moveTo>
                    <a:pt x="12059" y="1"/>
                  </a:moveTo>
                  <a:cubicBezTo>
                    <a:pt x="12028" y="1"/>
                    <a:pt x="11997" y="7"/>
                    <a:pt x="11966" y="19"/>
                  </a:cubicBezTo>
                  <a:cubicBezTo>
                    <a:pt x="11847" y="55"/>
                    <a:pt x="11787" y="198"/>
                    <a:pt x="11835" y="317"/>
                  </a:cubicBezTo>
                  <a:cubicBezTo>
                    <a:pt x="12014" y="769"/>
                    <a:pt x="12395" y="2067"/>
                    <a:pt x="11966" y="2698"/>
                  </a:cubicBezTo>
                  <a:cubicBezTo>
                    <a:pt x="11783" y="2949"/>
                    <a:pt x="11470" y="3080"/>
                    <a:pt x="11014" y="3080"/>
                  </a:cubicBezTo>
                  <a:cubicBezTo>
                    <a:pt x="10994" y="3080"/>
                    <a:pt x="10974" y="3079"/>
                    <a:pt x="10954" y="3079"/>
                  </a:cubicBezTo>
                  <a:cubicBezTo>
                    <a:pt x="8787" y="3019"/>
                    <a:pt x="8323" y="638"/>
                    <a:pt x="8311" y="531"/>
                  </a:cubicBezTo>
                  <a:cubicBezTo>
                    <a:pt x="8287" y="436"/>
                    <a:pt x="8192" y="340"/>
                    <a:pt x="8085" y="340"/>
                  </a:cubicBezTo>
                  <a:cubicBezTo>
                    <a:pt x="7954" y="340"/>
                    <a:pt x="7870" y="412"/>
                    <a:pt x="7846" y="519"/>
                  </a:cubicBezTo>
                  <a:cubicBezTo>
                    <a:pt x="7680" y="1162"/>
                    <a:pt x="7084" y="2936"/>
                    <a:pt x="6322" y="3329"/>
                  </a:cubicBezTo>
                  <a:cubicBezTo>
                    <a:pt x="6236" y="3382"/>
                    <a:pt x="6142" y="3406"/>
                    <a:pt x="6047" y="3406"/>
                  </a:cubicBezTo>
                  <a:cubicBezTo>
                    <a:pt x="5972" y="3406"/>
                    <a:pt x="5896" y="3391"/>
                    <a:pt x="5822" y="3365"/>
                  </a:cubicBezTo>
                  <a:cubicBezTo>
                    <a:pt x="4537" y="2877"/>
                    <a:pt x="4525" y="924"/>
                    <a:pt x="4525" y="912"/>
                  </a:cubicBezTo>
                  <a:cubicBezTo>
                    <a:pt x="4525" y="805"/>
                    <a:pt x="4465" y="710"/>
                    <a:pt x="4358" y="686"/>
                  </a:cubicBezTo>
                  <a:cubicBezTo>
                    <a:pt x="4336" y="678"/>
                    <a:pt x="4314" y="674"/>
                    <a:pt x="4292" y="674"/>
                  </a:cubicBezTo>
                  <a:cubicBezTo>
                    <a:pt x="4217" y="674"/>
                    <a:pt x="4142" y="719"/>
                    <a:pt x="4096" y="793"/>
                  </a:cubicBezTo>
                  <a:cubicBezTo>
                    <a:pt x="3703" y="1400"/>
                    <a:pt x="2512" y="3007"/>
                    <a:pt x="1727" y="3174"/>
                  </a:cubicBezTo>
                  <a:cubicBezTo>
                    <a:pt x="1689" y="3182"/>
                    <a:pt x="1652" y="3186"/>
                    <a:pt x="1617" y="3186"/>
                  </a:cubicBezTo>
                  <a:cubicBezTo>
                    <a:pt x="1542" y="3186"/>
                    <a:pt x="1474" y="3167"/>
                    <a:pt x="1417" y="3127"/>
                  </a:cubicBezTo>
                  <a:cubicBezTo>
                    <a:pt x="703" y="2650"/>
                    <a:pt x="941" y="1126"/>
                    <a:pt x="1108" y="579"/>
                  </a:cubicBezTo>
                  <a:cubicBezTo>
                    <a:pt x="1131" y="460"/>
                    <a:pt x="1060" y="329"/>
                    <a:pt x="941" y="293"/>
                  </a:cubicBezTo>
                  <a:cubicBezTo>
                    <a:pt x="925" y="290"/>
                    <a:pt x="910" y="288"/>
                    <a:pt x="894" y="288"/>
                  </a:cubicBezTo>
                  <a:cubicBezTo>
                    <a:pt x="790" y="288"/>
                    <a:pt x="686" y="356"/>
                    <a:pt x="655" y="460"/>
                  </a:cubicBezTo>
                  <a:cubicBezTo>
                    <a:pt x="631" y="555"/>
                    <a:pt x="0" y="2757"/>
                    <a:pt x="1167" y="3531"/>
                  </a:cubicBezTo>
                  <a:cubicBezTo>
                    <a:pt x="1306" y="3627"/>
                    <a:pt x="1464" y="3665"/>
                    <a:pt x="1636" y="3665"/>
                  </a:cubicBezTo>
                  <a:cubicBezTo>
                    <a:pt x="1700" y="3665"/>
                    <a:pt x="1766" y="3660"/>
                    <a:pt x="1834" y="3650"/>
                  </a:cubicBezTo>
                  <a:cubicBezTo>
                    <a:pt x="2667" y="3472"/>
                    <a:pt x="3620" y="2305"/>
                    <a:pt x="4144" y="1591"/>
                  </a:cubicBezTo>
                  <a:cubicBezTo>
                    <a:pt x="4275" y="2317"/>
                    <a:pt x="4632" y="3424"/>
                    <a:pt x="5668" y="3829"/>
                  </a:cubicBezTo>
                  <a:cubicBezTo>
                    <a:pt x="5810" y="3865"/>
                    <a:pt x="5930" y="3900"/>
                    <a:pt x="6061" y="3900"/>
                  </a:cubicBezTo>
                  <a:cubicBezTo>
                    <a:pt x="6239" y="3900"/>
                    <a:pt x="6406" y="3853"/>
                    <a:pt x="6537" y="3734"/>
                  </a:cubicBezTo>
                  <a:cubicBezTo>
                    <a:pt x="7275" y="3365"/>
                    <a:pt x="7799" y="2162"/>
                    <a:pt x="8061" y="1353"/>
                  </a:cubicBezTo>
                  <a:cubicBezTo>
                    <a:pt x="8418" y="2198"/>
                    <a:pt x="9228" y="3496"/>
                    <a:pt x="10942" y="3543"/>
                  </a:cubicBezTo>
                  <a:cubicBezTo>
                    <a:pt x="11609" y="3543"/>
                    <a:pt x="12073" y="3365"/>
                    <a:pt x="12347" y="2948"/>
                  </a:cubicBezTo>
                  <a:cubicBezTo>
                    <a:pt x="13026" y="1995"/>
                    <a:pt x="12299" y="210"/>
                    <a:pt x="12264" y="138"/>
                  </a:cubicBezTo>
                  <a:cubicBezTo>
                    <a:pt x="12228" y="50"/>
                    <a:pt x="12147" y="1"/>
                    <a:pt x="120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4"/>
            <p:cNvSpPr/>
            <p:nvPr/>
          </p:nvSpPr>
          <p:spPr>
            <a:xfrm>
              <a:off x="3690325" y="1986575"/>
              <a:ext cx="723325" cy="64125"/>
            </a:xfrm>
            <a:custGeom>
              <a:avLst/>
              <a:gdLst/>
              <a:ahLst/>
              <a:cxnLst/>
              <a:rect l="l" t="t" r="r" b="b"/>
              <a:pathLst>
                <a:path w="28933" h="2565" extrusionOk="0">
                  <a:moveTo>
                    <a:pt x="28658" y="0"/>
                  </a:moveTo>
                  <a:cubicBezTo>
                    <a:pt x="28643" y="0"/>
                    <a:pt x="28627" y="2"/>
                    <a:pt x="28611" y="5"/>
                  </a:cubicBezTo>
                  <a:cubicBezTo>
                    <a:pt x="22198" y="1596"/>
                    <a:pt x="16525" y="2085"/>
                    <a:pt x="11975" y="2085"/>
                  </a:cubicBezTo>
                  <a:cubicBezTo>
                    <a:pt x="4775" y="2085"/>
                    <a:pt x="383" y="860"/>
                    <a:pt x="310" y="838"/>
                  </a:cubicBezTo>
                  <a:cubicBezTo>
                    <a:pt x="295" y="835"/>
                    <a:pt x="279" y="834"/>
                    <a:pt x="264" y="834"/>
                  </a:cubicBezTo>
                  <a:cubicBezTo>
                    <a:pt x="159" y="834"/>
                    <a:pt x="56" y="901"/>
                    <a:pt x="25" y="1005"/>
                  </a:cubicBezTo>
                  <a:cubicBezTo>
                    <a:pt x="1" y="1124"/>
                    <a:pt x="72" y="1255"/>
                    <a:pt x="191" y="1291"/>
                  </a:cubicBezTo>
                  <a:cubicBezTo>
                    <a:pt x="215" y="1303"/>
                    <a:pt x="3168" y="2136"/>
                    <a:pt x="8133" y="2446"/>
                  </a:cubicBezTo>
                  <a:cubicBezTo>
                    <a:pt x="9240" y="2517"/>
                    <a:pt x="10490" y="2565"/>
                    <a:pt x="11883" y="2565"/>
                  </a:cubicBezTo>
                  <a:cubicBezTo>
                    <a:pt x="16312" y="2565"/>
                    <a:pt x="22111" y="2100"/>
                    <a:pt x="28730" y="445"/>
                  </a:cubicBezTo>
                  <a:cubicBezTo>
                    <a:pt x="28850" y="422"/>
                    <a:pt x="28933" y="291"/>
                    <a:pt x="28897" y="172"/>
                  </a:cubicBezTo>
                  <a:cubicBezTo>
                    <a:pt x="28876" y="68"/>
                    <a:pt x="28765" y="0"/>
                    <a:pt x="28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4349050" y="1920325"/>
              <a:ext cx="54775" cy="21150"/>
            </a:xfrm>
            <a:custGeom>
              <a:avLst/>
              <a:gdLst/>
              <a:ahLst/>
              <a:cxnLst/>
              <a:rect l="l" t="t" r="r" b="b"/>
              <a:pathLst>
                <a:path w="2191" h="846" extrusionOk="0">
                  <a:moveTo>
                    <a:pt x="1919" y="0"/>
                  </a:moveTo>
                  <a:cubicBezTo>
                    <a:pt x="1887" y="0"/>
                    <a:pt x="1854" y="8"/>
                    <a:pt x="1822" y="24"/>
                  </a:cubicBezTo>
                  <a:cubicBezTo>
                    <a:pt x="1811" y="34"/>
                    <a:pt x="1081" y="363"/>
                    <a:pt x="500" y="363"/>
                  </a:cubicBezTo>
                  <a:cubicBezTo>
                    <a:pt x="426" y="363"/>
                    <a:pt x="354" y="357"/>
                    <a:pt x="286" y="345"/>
                  </a:cubicBezTo>
                  <a:cubicBezTo>
                    <a:pt x="277" y="344"/>
                    <a:pt x="269" y="344"/>
                    <a:pt x="260" y="344"/>
                  </a:cubicBezTo>
                  <a:cubicBezTo>
                    <a:pt x="149" y="344"/>
                    <a:pt x="35" y="415"/>
                    <a:pt x="24" y="547"/>
                  </a:cubicBezTo>
                  <a:cubicBezTo>
                    <a:pt x="0" y="667"/>
                    <a:pt x="72" y="797"/>
                    <a:pt x="215" y="809"/>
                  </a:cubicBezTo>
                  <a:cubicBezTo>
                    <a:pt x="298" y="845"/>
                    <a:pt x="405" y="845"/>
                    <a:pt x="500" y="845"/>
                  </a:cubicBezTo>
                  <a:cubicBezTo>
                    <a:pt x="1191" y="845"/>
                    <a:pt x="1989" y="488"/>
                    <a:pt x="2012" y="452"/>
                  </a:cubicBezTo>
                  <a:cubicBezTo>
                    <a:pt x="2131" y="393"/>
                    <a:pt x="2191" y="262"/>
                    <a:pt x="2131" y="143"/>
                  </a:cubicBezTo>
                  <a:cubicBezTo>
                    <a:pt x="2088" y="55"/>
                    <a:pt x="2006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4270175" y="1903950"/>
              <a:ext cx="54775" cy="21150"/>
            </a:xfrm>
            <a:custGeom>
              <a:avLst/>
              <a:gdLst/>
              <a:ahLst/>
              <a:cxnLst/>
              <a:rect l="l" t="t" r="r" b="b"/>
              <a:pathLst>
                <a:path w="2191" h="846" extrusionOk="0">
                  <a:moveTo>
                    <a:pt x="1918" y="0"/>
                  </a:moveTo>
                  <a:cubicBezTo>
                    <a:pt x="1886" y="0"/>
                    <a:pt x="1854" y="8"/>
                    <a:pt x="1822" y="24"/>
                  </a:cubicBezTo>
                  <a:cubicBezTo>
                    <a:pt x="1585" y="127"/>
                    <a:pt x="973" y="364"/>
                    <a:pt x="496" y="364"/>
                  </a:cubicBezTo>
                  <a:cubicBezTo>
                    <a:pt x="422" y="364"/>
                    <a:pt x="351" y="358"/>
                    <a:pt x="286" y="345"/>
                  </a:cubicBezTo>
                  <a:cubicBezTo>
                    <a:pt x="277" y="344"/>
                    <a:pt x="269" y="344"/>
                    <a:pt x="260" y="344"/>
                  </a:cubicBezTo>
                  <a:cubicBezTo>
                    <a:pt x="149" y="344"/>
                    <a:pt x="35" y="415"/>
                    <a:pt x="24" y="548"/>
                  </a:cubicBezTo>
                  <a:cubicBezTo>
                    <a:pt x="0" y="667"/>
                    <a:pt x="72" y="798"/>
                    <a:pt x="214" y="810"/>
                  </a:cubicBezTo>
                  <a:cubicBezTo>
                    <a:pt x="298" y="845"/>
                    <a:pt x="405" y="845"/>
                    <a:pt x="500" y="845"/>
                  </a:cubicBezTo>
                  <a:cubicBezTo>
                    <a:pt x="1179" y="845"/>
                    <a:pt x="1965" y="464"/>
                    <a:pt x="2012" y="452"/>
                  </a:cubicBezTo>
                  <a:cubicBezTo>
                    <a:pt x="2131" y="393"/>
                    <a:pt x="2191" y="262"/>
                    <a:pt x="2131" y="143"/>
                  </a:cubicBezTo>
                  <a:cubicBezTo>
                    <a:pt x="2088" y="56"/>
                    <a:pt x="2006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4274325" y="1948600"/>
              <a:ext cx="54800" cy="20550"/>
            </a:xfrm>
            <a:custGeom>
              <a:avLst/>
              <a:gdLst/>
              <a:ahLst/>
              <a:cxnLst/>
              <a:rect l="l" t="t" r="r" b="b"/>
              <a:pathLst>
                <a:path w="2192" h="822" extrusionOk="0">
                  <a:moveTo>
                    <a:pt x="1909" y="0"/>
                  </a:moveTo>
                  <a:cubicBezTo>
                    <a:pt x="1876" y="0"/>
                    <a:pt x="1842" y="8"/>
                    <a:pt x="1811" y="24"/>
                  </a:cubicBezTo>
                  <a:cubicBezTo>
                    <a:pt x="1800" y="34"/>
                    <a:pt x="1079" y="363"/>
                    <a:pt x="500" y="363"/>
                  </a:cubicBezTo>
                  <a:cubicBezTo>
                    <a:pt x="426" y="363"/>
                    <a:pt x="354" y="357"/>
                    <a:pt x="287" y="345"/>
                  </a:cubicBezTo>
                  <a:cubicBezTo>
                    <a:pt x="278" y="344"/>
                    <a:pt x="269" y="344"/>
                    <a:pt x="260" y="344"/>
                  </a:cubicBezTo>
                  <a:cubicBezTo>
                    <a:pt x="148" y="344"/>
                    <a:pt x="24" y="414"/>
                    <a:pt x="13" y="536"/>
                  </a:cubicBezTo>
                  <a:cubicBezTo>
                    <a:pt x="1" y="655"/>
                    <a:pt x="72" y="798"/>
                    <a:pt x="203" y="809"/>
                  </a:cubicBezTo>
                  <a:cubicBezTo>
                    <a:pt x="298" y="821"/>
                    <a:pt x="406" y="821"/>
                    <a:pt x="489" y="821"/>
                  </a:cubicBezTo>
                  <a:cubicBezTo>
                    <a:pt x="1191" y="821"/>
                    <a:pt x="1977" y="452"/>
                    <a:pt x="2013" y="452"/>
                  </a:cubicBezTo>
                  <a:cubicBezTo>
                    <a:pt x="2132" y="393"/>
                    <a:pt x="2192" y="262"/>
                    <a:pt x="2132" y="143"/>
                  </a:cubicBezTo>
                  <a:cubicBezTo>
                    <a:pt x="2088" y="56"/>
                    <a:pt x="2000" y="0"/>
                    <a:pt x="1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4195150" y="1941750"/>
              <a:ext cx="54500" cy="20850"/>
            </a:xfrm>
            <a:custGeom>
              <a:avLst/>
              <a:gdLst/>
              <a:ahLst/>
              <a:cxnLst/>
              <a:rect l="l" t="t" r="r" b="b"/>
              <a:pathLst>
                <a:path w="2180" h="834" extrusionOk="0">
                  <a:moveTo>
                    <a:pt x="1907" y="0"/>
                  </a:moveTo>
                  <a:cubicBezTo>
                    <a:pt x="1875" y="0"/>
                    <a:pt x="1842" y="8"/>
                    <a:pt x="1810" y="24"/>
                  </a:cubicBezTo>
                  <a:cubicBezTo>
                    <a:pt x="1800" y="35"/>
                    <a:pt x="1050" y="371"/>
                    <a:pt x="467" y="371"/>
                  </a:cubicBezTo>
                  <a:cubicBezTo>
                    <a:pt x="400" y="371"/>
                    <a:pt x="336" y="367"/>
                    <a:pt x="275" y="357"/>
                  </a:cubicBezTo>
                  <a:cubicBezTo>
                    <a:pt x="261" y="354"/>
                    <a:pt x="247" y="353"/>
                    <a:pt x="233" y="353"/>
                  </a:cubicBezTo>
                  <a:cubicBezTo>
                    <a:pt x="127" y="353"/>
                    <a:pt x="23" y="432"/>
                    <a:pt x="13" y="548"/>
                  </a:cubicBezTo>
                  <a:cubicBezTo>
                    <a:pt x="1" y="667"/>
                    <a:pt x="72" y="798"/>
                    <a:pt x="203" y="810"/>
                  </a:cubicBezTo>
                  <a:cubicBezTo>
                    <a:pt x="298" y="833"/>
                    <a:pt x="406" y="833"/>
                    <a:pt x="489" y="833"/>
                  </a:cubicBezTo>
                  <a:cubicBezTo>
                    <a:pt x="1179" y="833"/>
                    <a:pt x="1965" y="452"/>
                    <a:pt x="2001" y="452"/>
                  </a:cubicBezTo>
                  <a:cubicBezTo>
                    <a:pt x="2120" y="393"/>
                    <a:pt x="2180" y="262"/>
                    <a:pt x="2120" y="143"/>
                  </a:cubicBezTo>
                  <a:cubicBezTo>
                    <a:pt x="2076" y="56"/>
                    <a:pt x="1995" y="0"/>
                    <a:pt x="1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4170450" y="1907950"/>
              <a:ext cx="54800" cy="21025"/>
            </a:xfrm>
            <a:custGeom>
              <a:avLst/>
              <a:gdLst/>
              <a:ahLst/>
              <a:cxnLst/>
              <a:rect l="l" t="t" r="r" b="b"/>
              <a:pathLst>
                <a:path w="2192" h="841" extrusionOk="0">
                  <a:moveTo>
                    <a:pt x="1914" y="0"/>
                  </a:moveTo>
                  <a:cubicBezTo>
                    <a:pt x="1883" y="0"/>
                    <a:pt x="1852" y="6"/>
                    <a:pt x="1822" y="19"/>
                  </a:cubicBezTo>
                  <a:cubicBezTo>
                    <a:pt x="1812" y="40"/>
                    <a:pt x="1081" y="369"/>
                    <a:pt x="500" y="369"/>
                  </a:cubicBezTo>
                  <a:cubicBezTo>
                    <a:pt x="426" y="369"/>
                    <a:pt x="354" y="364"/>
                    <a:pt x="286" y="352"/>
                  </a:cubicBezTo>
                  <a:cubicBezTo>
                    <a:pt x="278" y="351"/>
                    <a:pt x="269" y="351"/>
                    <a:pt x="260" y="351"/>
                  </a:cubicBezTo>
                  <a:cubicBezTo>
                    <a:pt x="149" y="351"/>
                    <a:pt x="35" y="421"/>
                    <a:pt x="24" y="542"/>
                  </a:cubicBezTo>
                  <a:cubicBezTo>
                    <a:pt x="0" y="661"/>
                    <a:pt x="72" y="792"/>
                    <a:pt x="215" y="816"/>
                  </a:cubicBezTo>
                  <a:cubicBezTo>
                    <a:pt x="298" y="840"/>
                    <a:pt x="405" y="840"/>
                    <a:pt x="501" y="840"/>
                  </a:cubicBezTo>
                  <a:cubicBezTo>
                    <a:pt x="1179" y="840"/>
                    <a:pt x="1965" y="471"/>
                    <a:pt x="2013" y="459"/>
                  </a:cubicBezTo>
                  <a:cubicBezTo>
                    <a:pt x="2132" y="400"/>
                    <a:pt x="2191" y="269"/>
                    <a:pt x="2132" y="149"/>
                  </a:cubicBezTo>
                  <a:cubicBezTo>
                    <a:pt x="2087" y="52"/>
                    <a:pt x="2003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4124600" y="1955150"/>
              <a:ext cx="54800" cy="20850"/>
            </a:xfrm>
            <a:custGeom>
              <a:avLst/>
              <a:gdLst/>
              <a:ahLst/>
              <a:cxnLst/>
              <a:rect l="l" t="t" r="r" b="b"/>
              <a:pathLst>
                <a:path w="2192" h="834" extrusionOk="0">
                  <a:moveTo>
                    <a:pt x="1919" y="0"/>
                  </a:moveTo>
                  <a:cubicBezTo>
                    <a:pt x="1887" y="0"/>
                    <a:pt x="1854" y="8"/>
                    <a:pt x="1823" y="24"/>
                  </a:cubicBezTo>
                  <a:cubicBezTo>
                    <a:pt x="1812" y="34"/>
                    <a:pt x="1063" y="371"/>
                    <a:pt x="479" y="371"/>
                  </a:cubicBezTo>
                  <a:cubicBezTo>
                    <a:pt x="412" y="371"/>
                    <a:pt x="348" y="367"/>
                    <a:pt x="287" y="357"/>
                  </a:cubicBezTo>
                  <a:cubicBezTo>
                    <a:pt x="278" y="356"/>
                    <a:pt x="269" y="356"/>
                    <a:pt x="261" y="356"/>
                  </a:cubicBezTo>
                  <a:cubicBezTo>
                    <a:pt x="149" y="356"/>
                    <a:pt x="36" y="426"/>
                    <a:pt x="25" y="547"/>
                  </a:cubicBezTo>
                  <a:cubicBezTo>
                    <a:pt x="1" y="667"/>
                    <a:pt x="84" y="798"/>
                    <a:pt x="215" y="809"/>
                  </a:cubicBezTo>
                  <a:cubicBezTo>
                    <a:pt x="310" y="833"/>
                    <a:pt x="406" y="833"/>
                    <a:pt x="501" y="833"/>
                  </a:cubicBezTo>
                  <a:cubicBezTo>
                    <a:pt x="1192" y="833"/>
                    <a:pt x="1989" y="476"/>
                    <a:pt x="2013" y="464"/>
                  </a:cubicBezTo>
                  <a:cubicBezTo>
                    <a:pt x="2132" y="393"/>
                    <a:pt x="2192" y="262"/>
                    <a:pt x="2132" y="143"/>
                  </a:cubicBezTo>
                  <a:cubicBezTo>
                    <a:pt x="2089" y="55"/>
                    <a:pt x="2007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3" name="Google Shape;2423;p44"/>
          <p:cNvGrpSpPr/>
          <p:nvPr/>
        </p:nvGrpSpPr>
        <p:grpSpPr>
          <a:xfrm rot="-10675134">
            <a:off x="904808" y="2854979"/>
            <a:ext cx="406269" cy="303854"/>
            <a:chOff x="2854558" y="2679676"/>
            <a:chExt cx="316595" cy="236804"/>
          </a:xfrm>
        </p:grpSpPr>
        <p:sp>
          <p:nvSpPr>
            <p:cNvPr id="2424" name="Google Shape;2424;p44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4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6" name="Google Shape;2426;p44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2427" name="Google Shape;2427;p44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23" y="1521253"/>
            <a:ext cx="2765100" cy="615600"/>
          </a:xfrm>
        </p:spPr>
        <p:txBody>
          <a:bodyPr/>
          <a:lstStyle/>
          <a:p>
            <a:r>
              <a:rPr lang="es-MX" dirty="0"/>
              <a:t>Inicio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878" y="1983856"/>
            <a:ext cx="2765100" cy="1169700"/>
          </a:xfrm>
        </p:spPr>
        <p:txBody>
          <a:bodyPr/>
          <a:lstStyle/>
          <a:p>
            <a:r>
              <a:rPr lang="es-MX" dirty="0"/>
              <a:t>Muestra las opciones de:  </a:t>
            </a:r>
            <a:r>
              <a:rPr lang="es-MX" dirty="0" err="1"/>
              <a:t>sign</a:t>
            </a:r>
            <a:r>
              <a:rPr lang="es-MX" dirty="0"/>
              <a:t> up, log in y salir del programa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458710" y="3310583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6BBFE49-F804-4D49-BFFA-AC4C54E7E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" r="25598" b="16268"/>
          <a:stretch/>
        </p:blipFill>
        <p:spPr>
          <a:xfrm>
            <a:off x="387911" y="876086"/>
            <a:ext cx="5712251" cy="3497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23" y="1521253"/>
            <a:ext cx="2765100" cy="615600"/>
          </a:xfrm>
        </p:spPr>
        <p:txBody>
          <a:bodyPr/>
          <a:lstStyle/>
          <a:p>
            <a:r>
              <a:rPr lang="es-MX" dirty="0" err="1"/>
              <a:t>Sign</a:t>
            </a:r>
            <a:r>
              <a:rPr lang="es-MX" dirty="0"/>
              <a:t>-up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878" y="1983856"/>
            <a:ext cx="2765100" cy="1169700"/>
          </a:xfrm>
        </p:spPr>
        <p:txBody>
          <a:bodyPr/>
          <a:lstStyle/>
          <a:p>
            <a:r>
              <a:rPr lang="es-MX" dirty="0"/>
              <a:t>El usuario se registra si no tiene una cuenta para poder </a:t>
            </a:r>
            <a:r>
              <a:rPr lang="es-MX" dirty="0" err="1"/>
              <a:t>accesar</a:t>
            </a:r>
            <a:r>
              <a:rPr lang="es-MX" dirty="0"/>
              <a:t> al programa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458710" y="3310583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E6BBFE49-F804-4D49-BFFA-AC4C54E7E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6" r="17567" b="6888"/>
          <a:stretch/>
        </p:blipFill>
        <p:spPr>
          <a:xfrm>
            <a:off x="469144" y="807122"/>
            <a:ext cx="5638305" cy="37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6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23" y="1521253"/>
            <a:ext cx="2765100" cy="615600"/>
          </a:xfrm>
        </p:spPr>
        <p:txBody>
          <a:bodyPr/>
          <a:lstStyle/>
          <a:p>
            <a:r>
              <a:rPr lang="es-MX" dirty="0"/>
              <a:t>Log-in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878" y="1983856"/>
            <a:ext cx="2765100" cy="1169700"/>
          </a:xfrm>
        </p:spPr>
        <p:txBody>
          <a:bodyPr/>
          <a:lstStyle/>
          <a:p>
            <a:r>
              <a:rPr lang="es-MX" dirty="0"/>
              <a:t>El usuario se registra si no tiene una cuenta para poder acceder al programa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458710" y="3310583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E6BBFE49-F804-4D49-BFFA-AC4C54E7E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4" t="-1" r="19240" b="-558"/>
          <a:stretch/>
        </p:blipFill>
        <p:spPr>
          <a:xfrm>
            <a:off x="744496" y="856207"/>
            <a:ext cx="5207950" cy="36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1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23" y="1521253"/>
            <a:ext cx="2765100" cy="615600"/>
          </a:xfrm>
        </p:spPr>
        <p:txBody>
          <a:bodyPr/>
          <a:lstStyle/>
          <a:p>
            <a:r>
              <a:rPr lang="es-MX" dirty="0"/>
              <a:t>Menú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878" y="1983856"/>
            <a:ext cx="2765100" cy="1169700"/>
          </a:xfrm>
        </p:spPr>
        <p:txBody>
          <a:bodyPr/>
          <a:lstStyle/>
          <a:p>
            <a:r>
              <a:rPr lang="es-MX" dirty="0"/>
              <a:t>El usuario puede elegir si dirigirse a ingresar una receta, buscar una receta o acceder a su perfil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22EE824-61DD-47B8-9E86-0DE45E642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92" b="15550"/>
          <a:stretch/>
        </p:blipFill>
        <p:spPr>
          <a:xfrm>
            <a:off x="522462" y="890116"/>
            <a:ext cx="5503929" cy="32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2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23" y="1521253"/>
            <a:ext cx="2765100" cy="615600"/>
          </a:xfrm>
        </p:spPr>
        <p:txBody>
          <a:bodyPr/>
          <a:lstStyle/>
          <a:p>
            <a:r>
              <a:rPr lang="es-MX" dirty="0"/>
              <a:t>Nueva receta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878" y="1983856"/>
            <a:ext cx="2765100" cy="1169700"/>
          </a:xfrm>
        </p:spPr>
        <p:txBody>
          <a:bodyPr/>
          <a:lstStyle/>
          <a:p>
            <a:r>
              <a:rPr lang="es-MX" dirty="0"/>
              <a:t>El usuario puede elegir las características de la receta que ingresará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B22EE824-61DD-47B8-9E86-0DE45E642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" t="1915" r="15152" b="19858"/>
          <a:stretch/>
        </p:blipFill>
        <p:spPr>
          <a:xfrm>
            <a:off x="541326" y="1095074"/>
            <a:ext cx="5558836" cy="29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3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23" y="1521253"/>
            <a:ext cx="2765100" cy="615600"/>
          </a:xfrm>
        </p:spPr>
        <p:txBody>
          <a:bodyPr/>
          <a:lstStyle/>
          <a:p>
            <a:r>
              <a:rPr lang="es-MX" dirty="0"/>
              <a:t>Ingresar receta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5795" y="2317178"/>
            <a:ext cx="2765100" cy="1169700"/>
          </a:xfrm>
        </p:spPr>
        <p:txBody>
          <a:bodyPr/>
          <a:lstStyle/>
          <a:p>
            <a:r>
              <a:rPr lang="es-MX" dirty="0"/>
              <a:t>Aquí se ingresan los ingredientes y pasos de la receta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B22EE824-61DD-47B8-9E86-0DE45E64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11" r="4411"/>
          <a:stretch/>
        </p:blipFill>
        <p:spPr>
          <a:xfrm>
            <a:off x="522462" y="890116"/>
            <a:ext cx="5503929" cy="32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6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23" y="1521253"/>
            <a:ext cx="2765100" cy="615600"/>
          </a:xfrm>
        </p:spPr>
        <p:txBody>
          <a:bodyPr/>
          <a:lstStyle/>
          <a:p>
            <a:r>
              <a:rPr lang="es-MX" dirty="0"/>
              <a:t>Visualización de la receta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900" y="2372317"/>
            <a:ext cx="2765100" cy="1169700"/>
          </a:xfrm>
        </p:spPr>
        <p:txBody>
          <a:bodyPr/>
          <a:lstStyle/>
          <a:p>
            <a:r>
              <a:rPr lang="es-MX" dirty="0"/>
              <a:t>Se presenta la receta luego de haber ingresado los datos que se piden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B22EE824-61DD-47B8-9E86-0DE45E64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92" r="3592"/>
          <a:stretch/>
        </p:blipFill>
        <p:spPr>
          <a:xfrm>
            <a:off x="522462" y="890116"/>
            <a:ext cx="5503929" cy="32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8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6" name="Google Shape;1806;p42"/>
          <p:cNvGrpSpPr/>
          <p:nvPr/>
        </p:nvGrpSpPr>
        <p:grpSpPr>
          <a:xfrm>
            <a:off x="1767983" y="1171605"/>
            <a:ext cx="1839819" cy="1825524"/>
            <a:chOff x="5612463" y="709760"/>
            <a:chExt cx="1748212" cy="1734630"/>
          </a:xfrm>
        </p:grpSpPr>
        <p:grpSp>
          <p:nvGrpSpPr>
            <p:cNvPr id="1807" name="Google Shape;1807;p42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1808" name="Google Shape;1808;p42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2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2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2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2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2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2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2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2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2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2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2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2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2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2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2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2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5" name="Google Shape;1825;p42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42"/>
          <p:cNvGrpSpPr/>
          <p:nvPr/>
        </p:nvGrpSpPr>
        <p:grpSpPr>
          <a:xfrm>
            <a:off x="5536233" y="1171605"/>
            <a:ext cx="1839819" cy="1825524"/>
            <a:chOff x="5612463" y="709760"/>
            <a:chExt cx="1748212" cy="1734630"/>
          </a:xfrm>
        </p:grpSpPr>
        <p:grpSp>
          <p:nvGrpSpPr>
            <p:cNvPr id="1827" name="Google Shape;1827;p42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1828" name="Google Shape;1828;p42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2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2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2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2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2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2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2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2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2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2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2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2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2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2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2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2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5" name="Google Shape;1845;p42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4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</a:t>
            </a:r>
            <a:endParaRPr dirty="0"/>
          </a:p>
        </p:txBody>
      </p:sp>
      <p:sp>
        <p:nvSpPr>
          <p:cNvPr id="1849" name="Google Shape;1849;p42"/>
          <p:cNvSpPr txBox="1">
            <a:spLocks noGrp="1"/>
          </p:cNvSpPr>
          <p:nvPr>
            <p:ph type="title" idx="3"/>
          </p:nvPr>
        </p:nvSpPr>
        <p:spPr>
          <a:xfrm>
            <a:off x="4917011" y="3514657"/>
            <a:ext cx="30450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Arlyn Linette Medina Garcia </a:t>
            </a:r>
            <a:endParaRPr dirty="0"/>
          </a:p>
        </p:txBody>
      </p:sp>
      <p:sp>
        <p:nvSpPr>
          <p:cNvPr id="1850" name="Google Shape;1850;p42"/>
          <p:cNvSpPr txBox="1">
            <a:spLocks noGrp="1"/>
          </p:cNvSpPr>
          <p:nvPr>
            <p:ph type="title" idx="4"/>
          </p:nvPr>
        </p:nvSpPr>
        <p:spPr>
          <a:xfrm>
            <a:off x="1171188" y="3506436"/>
            <a:ext cx="30450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Carolina Arellano Valdez</a:t>
            </a:r>
            <a:endParaRPr dirty="0"/>
          </a:p>
        </p:txBody>
      </p:sp>
      <p:grpSp>
        <p:nvGrpSpPr>
          <p:cNvPr id="1851" name="Google Shape;1851;p42"/>
          <p:cNvGrpSpPr/>
          <p:nvPr/>
        </p:nvGrpSpPr>
        <p:grpSpPr>
          <a:xfrm>
            <a:off x="2036902" y="1651258"/>
            <a:ext cx="1299774" cy="865933"/>
            <a:chOff x="6413875" y="3288925"/>
            <a:chExt cx="1095100" cy="729575"/>
          </a:xfrm>
        </p:grpSpPr>
        <p:sp>
          <p:nvSpPr>
            <p:cNvPr id="1852" name="Google Shape;1852;p42"/>
            <p:cNvSpPr/>
            <p:nvPr/>
          </p:nvSpPr>
          <p:spPr>
            <a:xfrm>
              <a:off x="6438600" y="3342500"/>
              <a:ext cx="577475" cy="428650"/>
            </a:xfrm>
            <a:custGeom>
              <a:avLst/>
              <a:gdLst/>
              <a:ahLst/>
              <a:cxnLst/>
              <a:rect l="l" t="t" r="r" b="b"/>
              <a:pathLst>
                <a:path w="23099" h="17146" extrusionOk="0">
                  <a:moveTo>
                    <a:pt x="23074" y="16610"/>
                  </a:moveTo>
                  <a:cubicBezTo>
                    <a:pt x="22848" y="16646"/>
                    <a:pt x="22622" y="16681"/>
                    <a:pt x="22408" y="16717"/>
                  </a:cubicBezTo>
                  <a:cubicBezTo>
                    <a:pt x="20931" y="16896"/>
                    <a:pt x="19467" y="17027"/>
                    <a:pt x="17979" y="17039"/>
                  </a:cubicBezTo>
                  <a:cubicBezTo>
                    <a:pt x="15954" y="17062"/>
                    <a:pt x="13930" y="17098"/>
                    <a:pt x="11906" y="17134"/>
                  </a:cubicBezTo>
                  <a:cubicBezTo>
                    <a:pt x="10692" y="17146"/>
                    <a:pt x="9489" y="17027"/>
                    <a:pt x="8275" y="16896"/>
                  </a:cubicBezTo>
                  <a:cubicBezTo>
                    <a:pt x="7668" y="16836"/>
                    <a:pt x="7061" y="16741"/>
                    <a:pt x="6453" y="16646"/>
                  </a:cubicBezTo>
                  <a:cubicBezTo>
                    <a:pt x="5656" y="16503"/>
                    <a:pt x="4917" y="16253"/>
                    <a:pt x="4167" y="15955"/>
                  </a:cubicBezTo>
                  <a:cubicBezTo>
                    <a:pt x="3310" y="15610"/>
                    <a:pt x="2679" y="15050"/>
                    <a:pt x="2203" y="14288"/>
                  </a:cubicBezTo>
                  <a:cubicBezTo>
                    <a:pt x="2060" y="14050"/>
                    <a:pt x="1869" y="13848"/>
                    <a:pt x="1703" y="13610"/>
                  </a:cubicBezTo>
                  <a:cubicBezTo>
                    <a:pt x="1429" y="13252"/>
                    <a:pt x="1167" y="12895"/>
                    <a:pt x="917" y="12514"/>
                  </a:cubicBezTo>
                  <a:cubicBezTo>
                    <a:pt x="322" y="11621"/>
                    <a:pt x="0" y="10645"/>
                    <a:pt x="36" y="9561"/>
                  </a:cubicBezTo>
                  <a:cubicBezTo>
                    <a:pt x="36" y="9383"/>
                    <a:pt x="36" y="9180"/>
                    <a:pt x="48" y="9002"/>
                  </a:cubicBezTo>
                  <a:cubicBezTo>
                    <a:pt x="60" y="8621"/>
                    <a:pt x="155" y="8252"/>
                    <a:pt x="333" y="7906"/>
                  </a:cubicBezTo>
                  <a:cubicBezTo>
                    <a:pt x="881" y="6859"/>
                    <a:pt x="1607" y="5966"/>
                    <a:pt x="2631" y="5347"/>
                  </a:cubicBezTo>
                  <a:cubicBezTo>
                    <a:pt x="2703" y="5311"/>
                    <a:pt x="2750" y="5287"/>
                    <a:pt x="2798" y="5239"/>
                  </a:cubicBezTo>
                  <a:cubicBezTo>
                    <a:pt x="3679" y="4489"/>
                    <a:pt x="4679" y="3930"/>
                    <a:pt x="5632" y="3299"/>
                  </a:cubicBezTo>
                  <a:cubicBezTo>
                    <a:pt x="6310" y="2846"/>
                    <a:pt x="7037" y="2525"/>
                    <a:pt x="7811" y="2251"/>
                  </a:cubicBezTo>
                  <a:cubicBezTo>
                    <a:pt x="8727" y="1906"/>
                    <a:pt x="9644" y="1632"/>
                    <a:pt x="10585" y="1477"/>
                  </a:cubicBezTo>
                  <a:cubicBezTo>
                    <a:pt x="12490" y="1144"/>
                    <a:pt x="14335" y="608"/>
                    <a:pt x="16181" y="60"/>
                  </a:cubicBezTo>
                  <a:cubicBezTo>
                    <a:pt x="16252" y="25"/>
                    <a:pt x="16347" y="13"/>
                    <a:pt x="16419" y="1"/>
                  </a:cubicBezTo>
                  <a:lnTo>
                    <a:pt x="16562" y="1"/>
                  </a:lnTo>
                  <a:cubicBezTo>
                    <a:pt x="16788" y="203"/>
                    <a:pt x="17002" y="465"/>
                    <a:pt x="17193" y="715"/>
                  </a:cubicBezTo>
                  <a:cubicBezTo>
                    <a:pt x="17419" y="977"/>
                    <a:pt x="17633" y="1251"/>
                    <a:pt x="17848" y="1537"/>
                  </a:cubicBezTo>
                  <a:cubicBezTo>
                    <a:pt x="17955" y="1668"/>
                    <a:pt x="18050" y="1799"/>
                    <a:pt x="18133" y="1930"/>
                  </a:cubicBezTo>
                  <a:cubicBezTo>
                    <a:pt x="18883" y="3418"/>
                    <a:pt x="19693" y="4894"/>
                    <a:pt x="20300" y="6454"/>
                  </a:cubicBezTo>
                  <a:cubicBezTo>
                    <a:pt x="20669" y="7406"/>
                    <a:pt x="20955" y="8406"/>
                    <a:pt x="21265" y="9395"/>
                  </a:cubicBezTo>
                  <a:cubicBezTo>
                    <a:pt x="21491" y="10050"/>
                    <a:pt x="21681" y="10728"/>
                    <a:pt x="21943" y="11371"/>
                  </a:cubicBezTo>
                  <a:cubicBezTo>
                    <a:pt x="22336" y="12371"/>
                    <a:pt x="22574" y="13395"/>
                    <a:pt x="22741" y="14431"/>
                  </a:cubicBezTo>
                  <a:cubicBezTo>
                    <a:pt x="22812" y="14907"/>
                    <a:pt x="22920" y="15384"/>
                    <a:pt x="23015" y="15848"/>
                  </a:cubicBezTo>
                  <a:cubicBezTo>
                    <a:pt x="23039" y="16038"/>
                    <a:pt x="23074" y="16241"/>
                    <a:pt x="23098" y="16443"/>
                  </a:cubicBezTo>
                  <a:cubicBezTo>
                    <a:pt x="23098" y="16491"/>
                    <a:pt x="23086" y="16538"/>
                    <a:pt x="23074" y="16610"/>
                  </a:cubicBezTo>
                  <a:close/>
                  <a:moveTo>
                    <a:pt x="12680" y="13407"/>
                  </a:moveTo>
                  <a:cubicBezTo>
                    <a:pt x="12406" y="13288"/>
                    <a:pt x="12144" y="13252"/>
                    <a:pt x="11894" y="13252"/>
                  </a:cubicBezTo>
                  <a:lnTo>
                    <a:pt x="10799" y="13252"/>
                  </a:lnTo>
                  <a:cubicBezTo>
                    <a:pt x="9942" y="13264"/>
                    <a:pt x="9096" y="13217"/>
                    <a:pt x="8263" y="13086"/>
                  </a:cubicBezTo>
                  <a:cubicBezTo>
                    <a:pt x="6787" y="12859"/>
                    <a:pt x="5477" y="12228"/>
                    <a:pt x="4203" y="11502"/>
                  </a:cubicBezTo>
                  <a:cubicBezTo>
                    <a:pt x="3572" y="11145"/>
                    <a:pt x="3120" y="10633"/>
                    <a:pt x="2834" y="9978"/>
                  </a:cubicBezTo>
                  <a:cubicBezTo>
                    <a:pt x="2667" y="9573"/>
                    <a:pt x="2536" y="9168"/>
                    <a:pt x="2417" y="8752"/>
                  </a:cubicBezTo>
                  <a:cubicBezTo>
                    <a:pt x="2346" y="8514"/>
                    <a:pt x="2322" y="8264"/>
                    <a:pt x="2286" y="8025"/>
                  </a:cubicBezTo>
                  <a:cubicBezTo>
                    <a:pt x="2262" y="7906"/>
                    <a:pt x="2250" y="7787"/>
                    <a:pt x="2227" y="7680"/>
                  </a:cubicBezTo>
                  <a:cubicBezTo>
                    <a:pt x="2203" y="7633"/>
                    <a:pt x="2155" y="7621"/>
                    <a:pt x="2131" y="7573"/>
                  </a:cubicBezTo>
                  <a:cubicBezTo>
                    <a:pt x="2084" y="7621"/>
                    <a:pt x="2024" y="7668"/>
                    <a:pt x="2024" y="7704"/>
                  </a:cubicBezTo>
                  <a:cubicBezTo>
                    <a:pt x="2024" y="7906"/>
                    <a:pt x="2024" y="8109"/>
                    <a:pt x="2036" y="8299"/>
                  </a:cubicBezTo>
                  <a:cubicBezTo>
                    <a:pt x="2060" y="8514"/>
                    <a:pt x="2108" y="8740"/>
                    <a:pt x="2131" y="8942"/>
                  </a:cubicBezTo>
                  <a:cubicBezTo>
                    <a:pt x="2358" y="10264"/>
                    <a:pt x="3012" y="11276"/>
                    <a:pt x="4179" y="11955"/>
                  </a:cubicBezTo>
                  <a:cubicBezTo>
                    <a:pt x="4870" y="12336"/>
                    <a:pt x="5572" y="12657"/>
                    <a:pt x="6299" y="12931"/>
                  </a:cubicBezTo>
                  <a:cubicBezTo>
                    <a:pt x="6906" y="13157"/>
                    <a:pt x="7513" y="13348"/>
                    <a:pt x="8168" y="13419"/>
                  </a:cubicBezTo>
                  <a:cubicBezTo>
                    <a:pt x="9501" y="13574"/>
                    <a:pt x="10823" y="13574"/>
                    <a:pt x="12144" y="13526"/>
                  </a:cubicBezTo>
                  <a:cubicBezTo>
                    <a:pt x="12264" y="13526"/>
                    <a:pt x="12383" y="13514"/>
                    <a:pt x="12490" y="13490"/>
                  </a:cubicBezTo>
                  <a:cubicBezTo>
                    <a:pt x="12561" y="13502"/>
                    <a:pt x="12597" y="13467"/>
                    <a:pt x="12680" y="13407"/>
                  </a:cubicBezTo>
                  <a:close/>
                  <a:moveTo>
                    <a:pt x="20455" y="13443"/>
                  </a:moveTo>
                  <a:cubicBezTo>
                    <a:pt x="20407" y="13264"/>
                    <a:pt x="20324" y="13264"/>
                    <a:pt x="20241" y="13252"/>
                  </a:cubicBezTo>
                  <a:cubicBezTo>
                    <a:pt x="19455" y="13086"/>
                    <a:pt x="18657" y="13205"/>
                    <a:pt x="17859" y="13276"/>
                  </a:cubicBezTo>
                  <a:cubicBezTo>
                    <a:pt x="17776" y="13288"/>
                    <a:pt x="17705" y="13348"/>
                    <a:pt x="17729" y="13443"/>
                  </a:cubicBezTo>
                  <a:cubicBezTo>
                    <a:pt x="17740" y="13490"/>
                    <a:pt x="17812" y="13550"/>
                    <a:pt x="17859" y="13562"/>
                  </a:cubicBezTo>
                  <a:cubicBezTo>
                    <a:pt x="17943" y="13586"/>
                    <a:pt x="18026" y="13586"/>
                    <a:pt x="18121" y="13574"/>
                  </a:cubicBezTo>
                  <a:cubicBezTo>
                    <a:pt x="18657" y="13562"/>
                    <a:pt x="19169" y="13550"/>
                    <a:pt x="19705" y="13514"/>
                  </a:cubicBezTo>
                  <a:cubicBezTo>
                    <a:pt x="19943" y="13502"/>
                    <a:pt x="20181" y="13467"/>
                    <a:pt x="20455" y="13443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6992825" y="3300250"/>
              <a:ext cx="482225" cy="438450"/>
            </a:xfrm>
            <a:custGeom>
              <a:avLst/>
              <a:gdLst/>
              <a:ahLst/>
              <a:cxnLst/>
              <a:rect l="l" t="t" r="r" b="b"/>
              <a:pathLst>
                <a:path w="19289" h="17538" extrusionOk="0">
                  <a:moveTo>
                    <a:pt x="7347" y="17526"/>
                  </a:moveTo>
                  <a:cubicBezTo>
                    <a:pt x="7299" y="16204"/>
                    <a:pt x="7442" y="14907"/>
                    <a:pt x="7216" y="13597"/>
                  </a:cubicBezTo>
                  <a:cubicBezTo>
                    <a:pt x="7347" y="13549"/>
                    <a:pt x="7454" y="13514"/>
                    <a:pt x="7549" y="13490"/>
                  </a:cubicBezTo>
                  <a:cubicBezTo>
                    <a:pt x="8906" y="13216"/>
                    <a:pt x="10204" y="12763"/>
                    <a:pt x="11514" y="12299"/>
                  </a:cubicBezTo>
                  <a:cubicBezTo>
                    <a:pt x="12121" y="12085"/>
                    <a:pt x="12752" y="11882"/>
                    <a:pt x="13371" y="11740"/>
                  </a:cubicBezTo>
                  <a:cubicBezTo>
                    <a:pt x="14371" y="11501"/>
                    <a:pt x="15205" y="10989"/>
                    <a:pt x="15967" y="10323"/>
                  </a:cubicBezTo>
                  <a:cubicBezTo>
                    <a:pt x="16288" y="10037"/>
                    <a:pt x="16479" y="9680"/>
                    <a:pt x="16550" y="9251"/>
                  </a:cubicBezTo>
                  <a:cubicBezTo>
                    <a:pt x="16610" y="8894"/>
                    <a:pt x="16645" y="8525"/>
                    <a:pt x="16574" y="8168"/>
                  </a:cubicBezTo>
                  <a:cubicBezTo>
                    <a:pt x="16562" y="8096"/>
                    <a:pt x="16526" y="8013"/>
                    <a:pt x="16491" y="7870"/>
                  </a:cubicBezTo>
                  <a:cubicBezTo>
                    <a:pt x="16431" y="8013"/>
                    <a:pt x="16372" y="8096"/>
                    <a:pt x="16336" y="8180"/>
                  </a:cubicBezTo>
                  <a:cubicBezTo>
                    <a:pt x="16264" y="8513"/>
                    <a:pt x="16193" y="8823"/>
                    <a:pt x="16134" y="9144"/>
                  </a:cubicBezTo>
                  <a:cubicBezTo>
                    <a:pt x="16050" y="9549"/>
                    <a:pt x="15895" y="9882"/>
                    <a:pt x="15562" y="10120"/>
                  </a:cubicBezTo>
                  <a:cubicBezTo>
                    <a:pt x="15241" y="10370"/>
                    <a:pt x="14895" y="10608"/>
                    <a:pt x="14550" y="10847"/>
                  </a:cubicBezTo>
                  <a:cubicBezTo>
                    <a:pt x="14252" y="11049"/>
                    <a:pt x="13907" y="11204"/>
                    <a:pt x="13550" y="11287"/>
                  </a:cubicBezTo>
                  <a:cubicBezTo>
                    <a:pt x="12335" y="11573"/>
                    <a:pt x="11169" y="12001"/>
                    <a:pt x="10002" y="12418"/>
                  </a:cubicBezTo>
                  <a:cubicBezTo>
                    <a:pt x="9168" y="12716"/>
                    <a:pt x="8311" y="12918"/>
                    <a:pt x="7454" y="13121"/>
                  </a:cubicBezTo>
                  <a:cubicBezTo>
                    <a:pt x="7347" y="13156"/>
                    <a:pt x="7228" y="13156"/>
                    <a:pt x="7097" y="13168"/>
                  </a:cubicBezTo>
                  <a:cubicBezTo>
                    <a:pt x="7049" y="13061"/>
                    <a:pt x="7001" y="12990"/>
                    <a:pt x="6978" y="12894"/>
                  </a:cubicBezTo>
                  <a:cubicBezTo>
                    <a:pt x="6728" y="12216"/>
                    <a:pt x="6501" y="11513"/>
                    <a:pt x="6228" y="10847"/>
                  </a:cubicBezTo>
                  <a:cubicBezTo>
                    <a:pt x="5989" y="10216"/>
                    <a:pt x="5716" y="9620"/>
                    <a:pt x="5477" y="9001"/>
                  </a:cubicBezTo>
                  <a:cubicBezTo>
                    <a:pt x="5156" y="8215"/>
                    <a:pt x="4704" y="7501"/>
                    <a:pt x="4203" y="6798"/>
                  </a:cubicBezTo>
                  <a:cubicBezTo>
                    <a:pt x="3691" y="6048"/>
                    <a:pt x="3180" y="5274"/>
                    <a:pt x="2739" y="4489"/>
                  </a:cubicBezTo>
                  <a:cubicBezTo>
                    <a:pt x="2275" y="3667"/>
                    <a:pt x="1727" y="2893"/>
                    <a:pt x="1108" y="2167"/>
                  </a:cubicBezTo>
                  <a:cubicBezTo>
                    <a:pt x="810" y="1810"/>
                    <a:pt x="524" y="1441"/>
                    <a:pt x="227" y="1083"/>
                  </a:cubicBezTo>
                  <a:cubicBezTo>
                    <a:pt x="84" y="905"/>
                    <a:pt x="1" y="726"/>
                    <a:pt x="72" y="476"/>
                  </a:cubicBezTo>
                  <a:cubicBezTo>
                    <a:pt x="132" y="452"/>
                    <a:pt x="203" y="417"/>
                    <a:pt x="274" y="417"/>
                  </a:cubicBezTo>
                  <a:cubicBezTo>
                    <a:pt x="1453" y="298"/>
                    <a:pt x="2620" y="155"/>
                    <a:pt x="3787" y="60"/>
                  </a:cubicBezTo>
                  <a:cubicBezTo>
                    <a:pt x="4358" y="12"/>
                    <a:pt x="4918" y="0"/>
                    <a:pt x="5489" y="12"/>
                  </a:cubicBezTo>
                  <a:cubicBezTo>
                    <a:pt x="6668" y="36"/>
                    <a:pt x="7859" y="71"/>
                    <a:pt x="9014" y="298"/>
                  </a:cubicBezTo>
                  <a:cubicBezTo>
                    <a:pt x="10514" y="560"/>
                    <a:pt x="11990" y="988"/>
                    <a:pt x="13371" y="1631"/>
                  </a:cubicBezTo>
                  <a:cubicBezTo>
                    <a:pt x="14288" y="2048"/>
                    <a:pt x="15062" y="2643"/>
                    <a:pt x="15729" y="3358"/>
                  </a:cubicBezTo>
                  <a:cubicBezTo>
                    <a:pt x="16134" y="3786"/>
                    <a:pt x="16526" y="4251"/>
                    <a:pt x="16907" y="4715"/>
                  </a:cubicBezTo>
                  <a:cubicBezTo>
                    <a:pt x="17503" y="5429"/>
                    <a:pt x="17955" y="6227"/>
                    <a:pt x="18289" y="7120"/>
                  </a:cubicBezTo>
                  <a:cubicBezTo>
                    <a:pt x="18539" y="7811"/>
                    <a:pt x="18777" y="8489"/>
                    <a:pt x="19015" y="9192"/>
                  </a:cubicBezTo>
                  <a:cubicBezTo>
                    <a:pt x="19170" y="9644"/>
                    <a:pt x="19253" y="10085"/>
                    <a:pt x="19265" y="10561"/>
                  </a:cubicBezTo>
                  <a:cubicBezTo>
                    <a:pt x="19289" y="10918"/>
                    <a:pt x="19205" y="11251"/>
                    <a:pt x="19062" y="11573"/>
                  </a:cubicBezTo>
                  <a:cubicBezTo>
                    <a:pt x="18550" y="12633"/>
                    <a:pt x="17836" y="13490"/>
                    <a:pt x="16800" y="14085"/>
                  </a:cubicBezTo>
                  <a:cubicBezTo>
                    <a:pt x="16038" y="14526"/>
                    <a:pt x="15264" y="14954"/>
                    <a:pt x="14467" y="15311"/>
                  </a:cubicBezTo>
                  <a:cubicBezTo>
                    <a:pt x="13431" y="15776"/>
                    <a:pt x="12407" y="16228"/>
                    <a:pt x="11335" y="16609"/>
                  </a:cubicBezTo>
                  <a:cubicBezTo>
                    <a:pt x="10097" y="17026"/>
                    <a:pt x="8835" y="17288"/>
                    <a:pt x="7573" y="17538"/>
                  </a:cubicBezTo>
                  <a:cubicBezTo>
                    <a:pt x="7537" y="17538"/>
                    <a:pt x="7466" y="17526"/>
                    <a:pt x="7347" y="17526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6422225" y="3647900"/>
              <a:ext cx="601875" cy="359600"/>
            </a:xfrm>
            <a:custGeom>
              <a:avLst/>
              <a:gdLst/>
              <a:ahLst/>
              <a:cxnLst/>
              <a:rect l="l" t="t" r="r" b="b"/>
              <a:pathLst>
                <a:path w="24075" h="14384" extrusionOk="0">
                  <a:moveTo>
                    <a:pt x="23777" y="4906"/>
                  </a:moveTo>
                  <a:cubicBezTo>
                    <a:pt x="23789" y="5037"/>
                    <a:pt x="23801" y="5096"/>
                    <a:pt x="23801" y="5156"/>
                  </a:cubicBezTo>
                  <a:cubicBezTo>
                    <a:pt x="23848" y="5715"/>
                    <a:pt x="23872" y="6287"/>
                    <a:pt x="23920" y="6835"/>
                  </a:cubicBezTo>
                  <a:cubicBezTo>
                    <a:pt x="24075" y="8573"/>
                    <a:pt x="24015" y="10323"/>
                    <a:pt x="23634" y="12050"/>
                  </a:cubicBezTo>
                  <a:lnTo>
                    <a:pt x="23503" y="12621"/>
                  </a:lnTo>
                  <a:cubicBezTo>
                    <a:pt x="23503" y="12657"/>
                    <a:pt x="23467" y="12681"/>
                    <a:pt x="23444" y="12728"/>
                  </a:cubicBezTo>
                  <a:cubicBezTo>
                    <a:pt x="23253" y="12657"/>
                    <a:pt x="23075" y="12728"/>
                    <a:pt x="22908" y="12859"/>
                  </a:cubicBezTo>
                  <a:cubicBezTo>
                    <a:pt x="22682" y="13026"/>
                    <a:pt x="22444" y="13193"/>
                    <a:pt x="22229" y="13371"/>
                  </a:cubicBezTo>
                  <a:cubicBezTo>
                    <a:pt x="21813" y="13693"/>
                    <a:pt x="21372" y="13705"/>
                    <a:pt x="20920" y="13490"/>
                  </a:cubicBezTo>
                  <a:cubicBezTo>
                    <a:pt x="20741" y="13395"/>
                    <a:pt x="20550" y="13312"/>
                    <a:pt x="20396" y="13204"/>
                  </a:cubicBezTo>
                  <a:cubicBezTo>
                    <a:pt x="20181" y="13050"/>
                    <a:pt x="20003" y="13085"/>
                    <a:pt x="19812" y="13264"/>
                  </a:cubicBezTo>
                  <a:cubicBezTo>
                    <a:pt x="19336" y="13705"/>
                    <a:pt x="18753" y="13943"/>
                    <a:pt x="18145" y="14121"/>
                  </a:cubicBezTo>
                  <a:cubicBezTo>
                    <a:pt x="17729" y="14264"/>
                    <a:pt x="17300" y="14300"/>
                    <a:pt x="16871" y="14217"/>
                  </a:cubicBezTo>
                  <a:cubicBezTo>
                    <a:pt x="16419" y="14121"/>
                    <a:pt x="16050" y="13943"/>
                    <a:pt x="15776" y="13562"/>
                  </a:cubicBezTo>
                  <a:cubicBezTo>
                    <a:pt x="15717" y="13490"/>
                    <a:pt x="15645" y="13431"/>
                    <a:pt x="15574" y="13347"/>
                  </a:cubicBezTo>
                  <a:cubicBezTo>
                    <a:pt x="15276" y="13562"/>
                    <a:pt x="14978" y="13740"/>
                    <a:pt x="14704" y="13966"/>
                  </a:cubicBezTo>
                  <a:cubicBezTo>
                    <a:pt x="14335" y="14240"/>
                    <a:pt x="13978" y="14240"/>
                    <a:pt x="13609" y="14002"/>
                  </a:cubicBezTo>
                  <a:cubicBezTo>
                    <a:pt x="13407" y="13895"/>
                    <a:pt x="13228" y="13740"/>
                    <a:pt x="13038" y="13609"/>
                  </a:cubicBezTo>
                  <a:cubicBezTo>
                    <a:pt x="12954" y="13526"/>
                    <a:pt x="12883" y="13443"/>
                    <a:pt x="12788" y="13371"/>
                  </a:cubicBezTo>
                  <a:cubicBezTo>
                    <a:pt x="12573" y="13204"/>
                    <a:pt x="12407" y="13216"/>
                    <a:pt x="12204" y="13395"/>
                  </a:cubicBezTo>
                  <a:lnTo>
                    <a:pt x="12097" y="13502"/>
                  </a:lnTo>
                  <a:cubicBezTo>
                    <a:pt x="11776" y="13895"/>
                    <a:pt x="11347" y="14086"/>
                    <a:pt x="10883" y="14240"/>
                  </a:cubicBezTo>
                  <a:cubicBezTo>
                    <a:pt x="10478" y="14383"/>
                    <a:pt x="10097" y="14324"/>
                    <a:pt x="9751" y="14038"/>
                  </a:cubicBezTo>
                  <a:cubicBezTo>
                    <a:pt x="9573" y="13895"/>
                    <a:pt x="9406" y="13728"/>
                    <a:pt x="9228" y="13574"/>
                  </a:cubicBezTo>
                  <a:cubicBezTo>
                    <a:pt x="9085" y="13443"/>
                    <a:pt x="8930" y="13324"/>
                    <a:pt x="8787" y="13204"/>
                  </a:cubicBezTo>
                  <a:cubicBezTo>
                    <a:pt x="8204" y="13407"/>
                    <a:pt x="7632" y="13514"/>
                    <a:pt x="7061" y="13407"/>
                  </a:cubicBezTo>
                  <a:cubicBezTo>
                    <a:pt x="6703" y="13347"/>
                    <a:pt x="6358" y="13216"/>
                    <a:pt x="6025" y="13038"/>
                  </a:cubicBezTo>
                  <a:cubicBezTo>
                    <a:pt x="5584" y="12800"/>
                    <a:pt x="5334" y="12407"/>
                    <a:pt x="5168" y="11919"/>
                  </a:cubicBezTo>
                  <a:cubicBezTo>
                    <a:pt x="5132" y="11847"/>
                    <a:pt x="5132" y="11764"/>
                    <a:pt x="5108" y="11680"/>
                  </a:cubicBezTo>
                  <a:cubicBezTo>
                    <a:pt x="5060" y="11561"/>
                    <a:pt x="4989" y="11490"/>
                    <a:pt x="4858" y="11490"/>
                  </a:cubicBezTo>
                  <a:lnTo>
                    <a:pt x="4703" y="11490"/>
                  </a:lnTo>
                  <a:cubicBezTo>
                    <a:pt x="4096" y="11538"/>
                    <a:pt x="3703" y="11180"/>
                    <a:pt x="3441" y="10692"/>
                  </a:cubicBezTo>
                  <a:cubicBezTo>
                    <a:pt x="3310" y="10454"/>
                    <a:pt x="3251" y="10168"/>
                    <a:pt x="3155" y="9906"/>
                  </a:cubicBezTo>
                  <a:cubicBezTo>
                    <a:pt x="3096" y="9728"/>
                    <a:pt x="3072" y="9549"/>
                    <a:pt x="3036" y="9371"/>
                  </a:cubicBezTo>
                  <a:cubicBezTo>
                    <a:pt x="2917" y="9323"/>
                    <a:pt x="2810" y="9275"/>
                    <a:pt x="2691" y="9264"/>
                  </a:cubicBezTo>
                  <a:cubicBezTo>
                    <a:pt x="2036" y="9109"/>
                    <a:pt x="1417" y="8263"/>
                    <a:pt x="1441" y="7585"/>
                  </a:cubicBezTo>
                  <a:cubicBezTo>
                    <a:pt x="1465" y="7192"/>
                    <a:pt x="1477" y="6823"/>
                    <a:pt x="1620" y="6466"/>
                  </a:cubicBezTo>
                  <a:cubicBezTo>
                    <a:pt x="1655" y="6394"/>
                    <a:pt x="1679" y="6299"/>
                    <a:pt x="1703" y="6227"/>
                  </a:cubicBezTo>
                  <a:cubicBezTo>
                    <a:pt x="1786" y="5942"/>
                    <a:pt x="1762" y="5882"/>
                    <a:pt x="1536" y="5715"/>
                  </a:cubicBezTo>
                  <a:cubicBezTo>
                    <a:pt x="1381" y="5608"/>
                    <a:pt x="1239" y="5501"/>
                    <a:pt x="1119" y="5382"/>
                  </a:cubicBezTo>
                  <a:cubicBezTo>
                    <a:pt x="786" y="5025"/>
                    <a:pt x="631" y="4608"/>
                    <a:pt x="643" y="4108"/>
                  </a:cubicBezTo>
                  <a:cubicBezTo>
                    <a:pt x="643" y="3894"/>
                    <a:pt x="750" y="3691"/>
                    <a:pt x="846" y="3501"/>
                  </a:cubicBezTo>
                  <a:cubicBezTo>
                    <a:pt x="929" y="3334"/>
                    <a:pt x="905" y="3251"/>
                    <a:pt x="774" y="3156"/>
                  </a:cubicBezTo>
                  <a:cubicBezTo>
                    <a:pt x="131" y="2727"/>
                    <a:pt x="0" y="2120"/>
                    <a:pt x="72" y="1417"/>
                  </a:cubicBezTo>
                  <a:cubicBezTo>
                    <a:pt x="131" y="893"/>
                    <a:pt x="310" y="417"/>
                    <a:pt x="715" y="0"/>
                  </a:cubicBezTo>
                  <a:cubicBezTo>
                    <a:pt x="774" y="84"/>
                    <a:pt x="846" y="143"/>
                    <a:pt x="893" y="227"/>
                  </a:cubicBezTo>
                  <a:cubicBezTo>
                    <a:pt x="1465" y="1155"/>
                    <a:pt x="2131" y="2001"/>
                    <a:pt x="2834" y="2822"/>
                  </a:cubicBezTo>
                  <a:cubicBezTo>
                    <a:pt x="3786" y="3918"/>
                    <a:pt x="4977" y="4572"/>
                    <a:pt x="6382" y="4870"/>
                  </a:cubicBezTo>
                  <a:cubicBezTo>
                    <a:pt x="7311" y="5061"/>
                    <a:pt x="8251" y="5180"/>
                    <a:pt x="9204" y="5275"/>
                  </a:cubicBezTo>
                  <a:cubicBezTo>
                    <a:pt x="9942" y="5334"/>
                    <a:pt x="10692" y="5394"/>
                    <a:pt x="11430" y="5442"/>
                  </a:cubicBezTo>
                  <a:cubicBezTo>
                    <a:pt x="11668" y="5454"/>
                    <a:pt x="11895" y="5465"/>
                    <a:pt x="12133" y="5465"/>
                  </a:cubicBezTo>
                  <a:cubicBezTo>
                    <a:pt x="13538" y="5454"/>
                    <a:pt x="14919" y="5418"/>
                    <a:pt x="16312" y="5406"/>
                  </a:cubicBezTo>
                  <a:cubicBezTo>
                    <a:pt x="16883" y="5394"/>
                    <a:pt x="17443" y="5394"/>
                    <a:pt x="18014" y="5382"/>
                  </a:cubicBezTo>
                  <a:cubicBezTo>
                    <a:pt x="19336" y="5382"/>
                    <a:pt x="20658" y="5287"/>
                    <a:pt x="21991" y="5168"/>
                  </a:cubicBezTo>
                  <a:cubicBezTo>
                    <a:pt x="22372" y="5144"/>
                    <a:pt x="22741" y="5084"/>
                    <a:pt x="23122" y="5025"/>
                  </a:cubicBezTo>
                  <a:cubicBezTo>
                    <a:pt x="23337" y="4942"/>
                    <a:pt x="23539" y="4930"/>
                    <a:pt x="23777" y="4906"/>
                  </a:cubicBezTo>
                  <a:close/>
                  <a:moveTo>
                    <a:pt x="7442" y="9549"/>
                  </a:moveTo>
                  <a:cubicBezTo>
                    <a:pt x="7299" y="9442"/>
                    <a:pt x="7180" y="9514"/>
                    <a:pt x="7061" y="9573"/>
                  </a:cubicBezTo>
                  <a:cubicBezTo>
                    <a:pt x="6870" y="9645"/>
                    <a:pt x="6668" y="9645"/>
                    <a:pt x="6477" y="9549"/>
                  </a:cubicBezTo>
                  <a:cubicBezTo>
                    <a:pt x="6227" y="9394"/>
                    <a:pt x="6096" y="9192"/>
                    <a:pt x="6108" y="8894"/>
                  </a:cubicBezTo>
                  <a:cubicBezTo>
                    <a:pt x="6120" y="8716"/>
                    <a:pt x="6156" y="8537"/>
                    <a:pt x="6180" y="8359"/>
                  </a:cubicBezTo>
                  <a:cubicBezTo>
                    <a:pt x="6215" y="8121"/>
                    <a:pt x="6156" y="8061"/>
                    <a:pt x="5918" y="8085"/>
                  </a:cubicBezTo>
                  <a:cubicBezTo>
                    <a:pt x="5775" y="8097"/>
                    <a:pt x="5644" y="8132"/>
                    <a:pt x="5525" y="8132"/>
                  </a:cubicBezTo>
                  <a:cubicBezTo>
                    <a:pt x="5275" y="8132"/>
                    <a:pt x="5120" y="7978"/>
                    <a:pt x="5096" y="7740"/>
                  </a:cubicBezTo>
                  <a:cubicBezTo>
                    <a:pt x="5084" y="7609"/>
                    <a:pt x="5096" y="7478"/>
                    <a:pt x="5096" y="7347"/>
                  </a:cubicBezTo>
                  <a:cubicBezTo>
                    <a:pt x="5096" y="7251"/>
                    <a:pt x="5108" y="7144"/>
                    <a:pt x="5108" y="7013"/>
                  </a:cubicBezTo>
                  <a:cubicBezTo>
                    <a:pt x="5025" y="7049"/>
                    <a:pt x="4929" y="7049"/>
                    <a:pt x="4894" y="7085"/>
                  </a:cubicBezTo>
                  <a:cubicBezTo>
                    <a:pt x="4822" y="7192"/>
                    <a:pt x="4763" y="7323"/>
                    <a:pt x="4739" y="7442"/>
                  </a:cubicBezTo>
                  <a:cubicBezTo>
                    <a:pt x="4596" y="8025"/>
                    <a:pt x="4870" y="8430"/>
                    <a:pt x="5453" y="8513"/>
                  </a:cubicBezTo>
                  <a:cubicBezTo>
                    <a:pt x="5537" y="8537"/>
                    <a:pt x="5644" y="8537"/>
                    <a:pt x="5763" y="8549"/>
                  </a:cubicBezTo>
                  <a:cubicBezTo>
                    <a:pt x="5751" y="8668"/>
                    <a:pt x="5751" y="8775"/>
                    <a:pt x="5715" y="8859"/>
                  </a:cubicBezTo>
                  <a:cubicBezTo>
                    <a:pt x="5572" y="9514"/>
                    <a:pt x="6287" y="10121"/>
                    <a:pt x="6918" y="10002"/>
                  </a:cubicBezTo>
                  <a:cubicBezTo>
                    <a:pt x="7192" y="9966"/>
                    <a:pt x="7406" y="9847"/>
                    <a:pt x="7442" y="9549"/>
                  </a:cubicBezTo>
                  <a:close/>
                  <a:moveTo>
                    <a:pt x="9513" y="10514"/>
                  </a:moveTo>
                  <a:cubicBezTo>
                    <a:pt x="9466" y="10597"/>
                    <a:pt x="9394" y="10680"/>
                    <a:pt x="9406" y="10740"/>
                  </a:cubicBezTo>
                  <a:cubicBezTo>
                    <a:pt x="9513" y="11180"/>
                    <a:pt x="9978" y="11395"/>
                    <a:pt x="10383" y="11192"/>
                  </a:cubicBezTo>
                  <a:cubicBezTo>
                    <a:pt x="10656" y="11061"/>
                    <a:pt x="10859" y="10835"/>
                    <a:pt x="10978" y="10561"/>
                  </a:cubicBezTo>
                  <a:cubicBezTo>
                    <a:pt x="11002" y="10502"/>
                    <a:pt x="10954" y="10407"/>
                    <a:pt x="10954" y="10299"/>
                  </a:cubicBezTo>
                  <a:cubicBezTo>
                    <a:pt x="10859" y="10383"/>
                    <a:pt x="10775" y="10407"/>
                    <a:pt x="10716" y="10454"/>
                  </a:cubicBezTo>
                  <a:cubicBezTo>
                    <a:pt x="10573" y="10561"/>
                    <a:pt x="10442" y="10680"/>
                    <a:pt x="10287" y="10776"/>
                  </a:cubicBezTo>
                  <a:cubicBezTo>
                    <a:pt x="10144" y="10883"/>
                    <a:pt x="9978" y="10871"/>
                    <a:pt x="9823" y="10752"/>
                  </a:cubicBezTo>
                  <a:cubicBezTo>
                    <a:pt x="9728" y="10692"/>
                    <a:pt x="9632" y="10621"/>
                    <a:pt x="9513" y="1051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7154150" y="3603850"/>
              <a:ext cx="339350" cy="359600"/>
            </a:xfrm>
            <a:custGeom>
              <a:avLst/>
              <a:gdLst/>
              <a:ahLst/>
              <a:cxnLst/>
              <a:rect l="l" t="t" r="r" b="b"/>
              <a:pathLst>
                <a:path w="13574" h="14384" extrusionOk="0">
                  <a:moveTo>
                    <a:pt x="12919" y="0"/>
                  </a:moveTo>
                  <a:cubicBezTo>
                    <a:pt x="13229" y="310"/>
                    <a:pt x="13395" y="679"/>
                    <a:pt x="13443" y="1108"/>
                  </a:cubicBezTo>
                  <a:cubicBezTo>
                    <a:pt x="13467" y="1441"/>
                    <a:pt x="13383" y="1739"/>
                    <a:pt x="13145" y="1977"/>
                  </a:cubicBezTo>
                  <a:lnTo>
                    <a:pt x="13038" y="2084"/>
                  </a:lnTo>
                  <a:cubicBezTo>
                    <a:pt x="12800" y="2334"/>
                    <a:pt x="12800" y="2405"/>
                    <a:pt x="13038" y="2644"/>
                  </a:cubicBezTo>
                  <a:cubicBezTo>
                    <a:pt x="13467" y="3072"/>
                    <a:pt x="13574" y="3608"/>
                    <a:pt x="13502" y="4203"/>
                  </a:cubicBezTo>
                  <a:cubicBezTo>
                    <a:pt x="13467" y="4441"/>
                    <a:pt x="13348" y="4656"/>
                    <a:pt x="13193" y="4822"/>
                  </a:cubicBezTo>
                  <a:cubicBezTo>
                    <a:pt x="13110" y="4894"/>
                    <a:pt x="13038" y="4953"/>
                    <a:pt x="12979" y="5025"/>
                  </a:cubicBezTo>
                  <a:cubicBezTo>
                    <a:pt x="12895" y="5120"/>
                    <a:pt x="12871" y="5239"/>
                    <a:pt x="12931" y="5358"/>
                  </a:cubicBezTo>
                  <a:cubicBezTo>
                    <a:pt x="12979" y="5430"/>
                    <a:pt x="13038" y="5489"/>
                    <a:pt x="13074" y="5561"/>
                  </a:cubicBezTo>
                  <a:cubicBezTo>
                    <a:pt x="13145" y="5727"/>
                    <a:pt x="13229" y="5894"/>
                    <a:pt x="13252" y="6073"/>
                  </a:cubicBezTo>
                  <a:cubicBezTo>
                    <a:pt x="13276" y="6394"/>
                    <a:pt x="13288" y="6739"/>
                    <a:pt x="13276" y="7061"/>
                  </a:cubicBezTo>
                  <a:cubicBezTo>
                    <a:pt x="13252" y="7477"/>
                    <a:pt x="13038" y="7823"/>
                    <a:pt x="12693" y="8061"/>
                  </a:cubicBezTo>
                  <a:cubicBezTo>
                    <a:pt x="12514" y="8180"/>
                    <a:pt x="12324" y="8275"/>
                    <a:pt x="12133" y="8370"/>
                  </a:cubicBezTo>
                  <a:lnTo>
                    <a:pt x="11193" y="8823"/>
                  </a:lnTo>
                  <a:cubicBezTo>
                    <a:pt x="11145" y="9263"/>
                    <a:pt x="11085" y="9668"/>
                    <a:pt x="10847" y="10025"/>
                  </a:cubicBezTo>
                  <a:cubicBezTo>
                    <a:pt x="10597" y="10383"/>
                    <a:pt x="10240" y="10573"/>
                    <a:pt x="9835" y="10692"/>
                  </a:cubicBezTo>
                  <a:cubicBezTo>
                    <a:pt x="9645" y="11454"/>
                    <a:pt x="9395" y="12145"/>
                    <a:pt x="8633" y="12454"/>
                  </a:cubicBezTo>
                  <a:cubicBezTo>
                    <a:pt x="7966" y="12740"/>
                    <a:pt x="7264" y="12776"/>
                    <a:pt x="6561" y="12407"/>
                  </a:cubicBezTo>
                  <a:cubicBezTo>
                    <a:pt x="6525" y="12466"/>
                    <a:pt x="6442" y="12514"/>
                    <a:pt x="6406" y="12585"/>
                  </a:cubicBezTo>
                  <a:cubicBezTo>
                    <a:pt x="6347" y="12692"/>
                    <a:pt x="6299" y="12800"/>
                    <a:pt x="6240" y="12895"/>
                  </a:cubicBezTo>
                  <a:cubicBezTo>
                    <a:pt x="5775" y="13657"/>
                    <a:pt x="4942" y="13728"/>
                    <a:pt x="4275" y="13466"/>
                  </a:cubicBezTo>
                  <a:cubicBezTo>
                    <a:pt x="4096" y="13395"/>
                    <a:pt x="3918" y="13300"/>
                    <a:pt x="3727" y="13216"/>
                  </a:cubicBezTo>
                  <a:cubicBezTo>
                    <a:pt x="3668" y="13300"/>
                    <a:pt x="3608" y="13359"/>
                    <a:pt x="3561" y="13419"/>
                  </a:cubicBezTo>
                  <a:cubicBezTo>
                    <a:pt x="3275" y="13835"/>
                    <a:pt x="2870" y="14085"/>
                    <a:pt x="2418" y="14252"/>
                  </a:cubicBezTo>
                  <a:cubicBezTo>
                    <a:pt x="2037" y="14383"/>
                    <a:pt x="1703" y="14324"/>
                    <a:pt x="1406" y="14062"/>
                  </a:cubicBezTo>
                  <a:cubicBezTo>
                    <a:pt x="1263" y="13943"/>
                    <a:pt x="1132" y="13812"/>
                    <a:pt x="1001" y="13693"/>
                  </a:cubicBezTo>
                  <a:cubicBezTo>
                    <a:pt x="787" y="13514"/>
                    <a:pt x="548" y="13538"/>
                    <a:pt x="406" y="13764"/>
                  </a:cubicBezTo>
                  <a:cubicBezTo>
                    <a:pt x="334" y="13871"/>
                    <a:pt x="227" y="13954"/>
                    <a:pt x="132" y="14062"/>
                  </a:cubicBezTo>
                  <a:cubicBezTo>
                    <a:pt x="120" y="14074"/>
                    <a:pt x="72" y="14074"/>
                    <a:pt x="13" y="14074"/>
                  </a:cubicBezTo>
                  <a:cubicBezTo>
                    <a:pt x="13" y="14002"/>
                    <a:pt x="1" y="13907"/>
                    <a:pt x="13" y="13835"/>
                  </a:cubicBezTo>
                  <a:cubicBezTo>
                    <a:pt x="96" y="13478"/>
                    <a:pt x="132" y="13109"/>
                    <a:pt x="251" y="12764"/>
                  </a:cubicBezTo>
                  <a:cubicBezTo>
                    <a:pt x="572" y="11918"/>
                    <a:pt x="656" y="11026"/>
                    <a:pt x="703" y="10133"/>
                  </a:cubicBezTo>
                  <a:cubicBezTo>
                    <a:pt x="715" y="9775"/>
                    <a:pt x="703" y="9406"/>
                    <a:pt x="715" y="9025"/>
                  </a:cubicBezTo>
                  <a:cubicBezTo>
                    <a:pt x="727" y="8585"/>
                    <a:pt x="763" y="8132"/>
                    <a:pt x="775" y="7692"/>
                  </a:cubicBezTo>
                  <a:cubicBezTo>
                    <a:pt x="787" y="7299"/>
                    <a:pt x="787" y="6930"/>
                    <a:pt x="810" y="6549"/>
                  </a:cubicBezTo>
                  <a:cubicBezTo>
                    <a:pt x="810" y="6370"/>
                    <a:pt x="834" y="6192"/>
                    <a:pt x="846" y="5977"/>
                  </a:cubicBezTo>
                  <a:cubicBezTo>
                    <a:pt x="1120" y="5918"/>
                    <a:pt x="1358" y="5870"/>
                    <a:pt x="1596" y="5811"/>
                  </a:cubicBezTo>
                  <a:cubicBezTo>
                    <a:pt x="2858" y="5549"/>
                    <a:pt x="4120" y="5275"/>
                    <a:pt x="5347" y="4834"/>
                  </a:cubicBezTo>
                  <a:cubicBezTo>
                    <a:pt x="7204" y="4144"/>
                    <a:pt x="8990" y="3310"/>
                    <a:pt x="10693" y="2298"/>
                  </a:cubicBezTo>
                  <a:cubicBezTo>
                    <a:pt x="11538" y="1798"/>
                    <a:pt x="12217" y="1143"/>
                    <a:pt x="12693" y="274"/>
                  </a:cubicBezTo>
                  <a:cubicBezTo>
                    <a:pt x="12740" y="203"/>
                    <a:pt x="12788" y="143"/>
                    <a:pt x="12836" y="72"/>
                  </a:cubicBezTo>
                  <a:cubicBezTo>
                    <a:pt x="12836" y="24"/>
                    <a:pt x="12859" y="24"/>
                    <a:pt x="12919" y="0"/>
                  </a:cubicBezTo>
                  <a:close/>
                  <a:moveTo>
                    <a:pt x="8323" y="7501"/>
                  </a:moveTo>
                  <a:cubicBezTo>
                    <a:pt x="8383" y="7406"/>
                    <a:pt x="8407" y="7358"/>
                    <a:pt x="8454" y="7299"/>
                  </a:cubicBezTo>
                  <a:cubicBezTo>
                    <a:pt x="8680" y="6918"/>
                    <a:pt x="8609" y="6442"/>
                    <a:pt x="8287" y="6132"/>
                  </a:cubicBezTo>
                  <a:cubicBezTo>
                    <a:pt x="8216" y="6049"/>
                    <a:pt x="8133" y="6013"/>
                    <a:pt x="8014" y="6144"/>
                  </a:cubicBezTo>
                  <a:cubicBezTo>
                    <a:pt x="8049" y="6287"/>
                    <a:pt x="8133" y="6465"/>
                    <a:pt x="8168" y="6632"/>
                  </a:cubicBezTo>
                  <a:cubicBezTo>
                    <a:pt x="8252" y="6918"/>
                    <a:pt x="8192" y="7037"/>
                    <a:pt x="7906" y="7180"/>
                  </a:cubicBezTo>
                  <a:cubicBezTo>
                    <a:pt x="7716" y="7299"/>
                    <a:pt x="7680" y="7394"/>
                    <a:pt x="7847" y="7573"/>
                  </a:cubicBezTo>
                  <a:cubicBezTo>
                    <a:pt x="7954" y="7692"/>
                    <a:pt x="8049" y="7775"/>
                    <a:pt x="8145" y="7918"/>
                  </a:cubicBezTo>
                  <a:cubicBezTo>
                    <a:pt x="8264" y="8073"/>
                    <a:pt x="8228" y="8228"/>
                    <a:pt x="8073" y="8335"/>
                  </a:cubicBezTo>
                  <a:cubicBezTo>
                    <a:pt x="7895" y="8418"/>
                    <a:pt x="7716" y="8478"/>
                    <a:pt x="7537" y="8573"/>
                  </a:cubicBezTo>
                  <a:cubicBezTo>
                    <a:pt x="7454" y="8609"/>
                    <a:pt x="7395" y="8668"/>
                    <a:pt x="7311" y="8728"/>
                  </a:cubicBezTo>
                  <a:cubicBezTo>
                    <a:pt x="7776" y="9001"/>
                    <a:pt x="8097" y="8811"/>
                    <a:pt x="8430" y="8537"/>
                  </a:cubicBezTo>
                  <a:cubicBezTo>
                    <a:pt x="8633" y="8370"/>
                    <a:pt x="8680" y="8156"/>
                    <a:pt x="8573" y="7918"/>
                  </a:cubicBezTo>
                  <a:cubicBezTo>
                    <a:pt x="8502" y="7775"/>
                    <a:pt x="8407" y="7656"/>
                    <a:pt x="8323" y="7501"/>
                  </a:cubicBezTo>
                  <a:close/>
                  <a:moveTo>
                    <a:pt x="10943" y="4834"/>
                  </a:moveTo>
                  <a:cubicBezTo>
                    <a:pt x="11228" y="5013"/>
                    <a:pt x="11443" y="4965"/>
                    <a:pt x="11645" y="4787"/>
                  </a:cubicBezTo>
                  <a:cubicBezTo>
                    <a:pt x="11800" y="4644"/>
                    <a:pt x="11800" y="4418"/>
                    <a:pt x="11669" y="4144"/>
                  </a:cubicBezTo>
                  <a:cubicBezTo>
                    <a:pt x="11609" y="4048"/>
                    <a:pt x="11538" y="3953"/>
                    <a:pt x="11466" y="3882"/>
                  </a:cubicBezTo>
                  <a:cubicBezTo>
                    <a:pt x="11407" y="3834"/>
                    <a:pt x="11300" y="3810"/>
                    <a:pt x="11252" y="3822"/>
                  </a:cubicBezTo>
                  <a:cubicBezTo>
                    <a:pt x="11169" y="3870"/>
                    <a:pt x="11193" y="3953"/>
                    <a:pt x="11240" y="4025"/>
                  </a:cubicBezTo>
                  <a:cubicBezTo>
                    <a:pt x="11312" y="4168"/>
                    <a:pt x="11443" y="4299"/>
                    <a:pt x="11371" y="4489"/>
                  </a:cubicBezTo>
                  <a:cubicBezTo>
                    <a:pt x="11240" y="4608"/>
                    <a:pt x="11109" y="4715"/>
                    <a:pt x="10943" y="48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6532050" y="3324800"/>
              <a:ext cx="870375" cy="333750"/>
            </a:xfrm>
            <a:custGeom>
              <a:avLst/>
              <a:gdLst/>
              <a:ahLst/>
              <a:cxnLst/>
              <a:rect l="l" t="t" r="r" b="b"/>
              <a:pathLst>
                <a:path w="34815" h="13350" extrusionOk="0">
                  <a:moveTo>
                    <a:pt x="21341" y="1720"/>
                  </a:moveTo>
                  <a:cubicBezTo>
                    <a:pt x="22670" y="1720"/>
                    <a:pt x="24004" y="1862"/>
                    <a:pt x="25325" y="1935"/>
                  </a:cubicBezTo>
                  <a:cubicBezTo>
                    <a:pt x="27635" y="2054"/>
                    <a:pt x="29457" y="2614"/>
                    <a:pt x="31445" y="3745"/>
                  </a:cubicBezTo>
                  <a:cubicBezTo>
                    <a:pt x="32445" y="4316"/>
                    <a:pt x="32921" y="4745"/>
                    <a:pt x="32969" y="5983"/>
                  </a:cubicBezTo>
                  <a:cubicBezTo>
                    <a:pt x="33005" y="7150"/>
                    <a:pt x="32433" y="7841"/>
                    <a:pt x="31481" y="8376"/>
                  </a:cubicBezTo>
                  <a:cubicBezTo>
                    <a:pt x="29540" y="9448"/>
                    <a:pt x="27445" y="10174"/>
                    <a:pt x="25313" y="10769"/>
                  </a:cubicBezTo>
                  <a:cubicBezTo>
                    <a:pt x="23218" y="11365"/>
                    <a:pt x="20968" y="11472"/>
                    <a:pt x="18813" y="11734"/>
                  </a:cubicBezTo>
                  <a:cubicBezTo>
                    <a:pt x="17744" y="11870"/>
                    <a:pt x="16683" y="11931"/>
                    <a:pt x="15625" y="11931"/>
                  </a:cubicBezTo>
                  <a:cubicBezTo>
                    <a:pt x="14466" y="11931"/>
                    <a:pt x="13309" y="11858"/>
                    <a:pt x="12145" y="11734"/>
                  </a:cubicBezTo>
                  <a:cubicBezTo>
                    <a:pt x="10050" y="11520"/>
                    <a:pt x="7966" y="11234"/>
                    <a:pt x="5847" y="11067"/>
                  </a:cubicBezTo>
                  <a:cubicBezTo>
                    <a:pt x="4906" y="10996"/>
                    <a:pt x="3954" y="10865"/>
                    <a:pt x="3049" y="10627"/>
                  </a:cubicBezTo>
                  <a:cubicBezTo>
                    <a:pt x="1715" y="10269"/>
                    <a:pt x="1037" y="8626"/>
                    <a:pt x="1977" y="7531"/>
                  </a:cubicBezTo>
                  <a:cubicBezTo>
                    <a:pt x="3180" y="6114"/>
                    <a:pt x="5001" y="5340"/>
                    <a:pt x="6668" y="4590"/>
                  </a:cubicBezTo>
                  <a:cubicBezTo>
                    <a:pt x="8514" y="3767"/>
                    <a:pt x="10359" y="3002"/>
                    <a:pt x="12296" y="2387"/>
                  </a:cubicBezTo>
                  <a:lnTo>
                    <a:pt x="12296" y="2387"/>
                  </a:lnTo>
                  <a:cubicBezTo>
                    <a:pt x="10965" y="3004"/>
                    <a:pt x="9691" y="3706"/>
                    <a:pt x="8526" y="4447"/>
                  </a:cubicBezTo>
                  <a:cubicBezTo>
                    <a:pt x="7216" y="5281"/>
                    <a:pt x="2013" y="6840"/>
                    <a:pt x="4406" y="9400"/>
                  </a:cubicBezTo>
                  <a:cubicBezTo>
                    <a:pt x="4886" y="9915"/>
                    <a:pt x="5724" y="10001"/>
                    <a:pt x="6471" y="10001"/>
                  </a:cubicBezTo>
                  <a:cubicBezTo>
                    <a:pt x="6742" y="10001"/>
                    <a:pt x="7002" y="9990"/>
                    <a:pt x="7228" y="9984"/>
                  </a:cubicBezTo>
                  <a:cubicBezTo>
                    <a:pt x="7376" y="9979"/>
                    <a:pt x="7524" y="9977"/>
                    <a:pt x="7672" y="9977"/>
                  </a:cubicBezTo>
                  <a:cubicBezTo>
                    <a:pt x="9522" y="9977"/>
                    <a:pt x="11361" y="10310"/>
                    <a:pt x="13169" y="10662"/>
                  </a:cubicBezTo>
                  <a:cubicBezTo>
                    <a:pt x="14956" y="11018"/>
                    <a:pt x="16698" y="11266"/>
                    <a:pt x="18423" y="11266"/>
                  </a:cubicBezTo>
                  <a:cubicBezTo>
                    <a:pt x="20340" y="11266"/>
                    <a:pt x="22235" y="10959"/>
                    <a:pt x="24147" y="10150"/>
                  </a:cubicBezTo>
                  <a:cubicBezTo>
                    <a:pt x="25373" y="9626"/>
                    <a:pt x="26587" y="8984"/>
                    <a:pt x="27790" y="8400"/>
                  </a:cubicBezTo>
                  <a:cubicBezTo>
                    <a:pt x="28730" y="7960"/>
                    <a:pt x="29897" y="7245"/>
                    <a:pt x="30219" y="6174"/>
                  </a:cubicBezTo>
                  <a:cubicBezTo>
                    <a:pt x="31112" y="3042"/>
                    <a:pt x="27397" y="2804"/>
                    <a:pt x="25301" y="2542"/>
                  </a:cubicBezTo>
                  <a:cubicBezTo>
                    <a:pt x="24633" y="2457"/>
                    <a:pt x="23939" y="2417"/>
                    <a:pt x="23230" y="2417"/>
                  </a:cubicBezTo>
                  <a:cubicBezTo>
                    <a:pt x="20073" y="2417"/>
                    <a:pt x="16625" y="3216"/>
                    <a:pt x="13883" y="4412"/>
                  </a:cubicBezTo>
                  <a:cubicBezTo>
                    <a:pt x="13288" y="4673"/>
                    <a:pt x="7347" y="6531"/>
                    <a:pt x="9954" y="8007"/>
                  </a:cubicBezTo>
                  <a:cubicBezTo>
                    <a:pt x="10468" y="8296"/>
                    <a:pt x="11106" y="8385"/>
                    <a:pt x="11780" y="8385"/>
                  </a:cubicBezTo>
                  <a:cubicBezTo>
                    <a:pt x="12856" y="8385"/>
                    <a:pt x="14021" y="8157"/>
                    <a:pt x="14907" y="8150"/>
                  </a:cubicBezTo>
                  <a:cubicBezTo>
                    <a:pt x="16955" y="8138"/>
                    <a:pt x="18860" y="8019"/>
                    <a:pt x="20884" y="7650"/>
                  </a:cubicBezTo>
                  <a:cubicBezTo>
                    <a:pt x="22194" y="7412"/>
                    <a:pt x="23635" y="7186"/>
                    <a:pt x="24813" y="6531"/>
                  </a:cubicBezTo>
                  <a:cubicBezTo>
                    <a:pt x="25432" y="6174"/>
                    <a:pt x="25623" y="5233"/>
                    <a:pt x="24956" y="4804"/>
                  </a:cubicBezTo>
                  <a:cubicBezTo>
                    <a:pt x="24451" y="4478"/>
                    <a:pt x="23935" y="4368"/>
                    <a:pt x="23404" y="4368"/>
                  </a:cubicBezTo>
                  <a:cubicBezTo>
                    <a:pt x="22909" y="4368"/>
                    <a:pt x="22401" y="4463"/>
                    <a:pt x="21872" y="4566"/>
                  </a:cubicBezTo>
                  <a:cubicBezTo>
                    <a:pt x="20229" y="4876"/>
                    <a:pt x="18598" y="5102"/>
                    <a:pt x="16955" y="5483"/>
                  </a:cubicBezTo>
                  <a:cubicBezTo>
                    <a:pt x="16168" y="5674"/>
                    <a:pt x="16443" y="6769"/>
                    <a:pt x="17179" y="6769"/>
                  </a:cubicBezTo>
                  <a:cubicBezTo>
                    <a:pt x="17222" y="6769"/>
                    <a:pt x="17266" y="6765"/>
                    <a:pt x="17312" y="6757"/>
                  </a:cubicBezTo>
                  <a:cubicBezTo>
                    <a:pt x="19086" y="6459"/>
                    <a:pt x="20872" y="6186"/>
                    <a:pt x="22623" y="5840"/>
                  </a:cubicBezTo>
                  <a:cubicBezTo>
                    <a:pt x="22837" y="5805"/>
                    <a:pt x="22992" y="5781"/>
                    <a:pt x="23135" y="5757"/>
                  </a:cubicBezTo>
                  <a:lnTo>
                    <a:pt x="23135" y="5757"/>
                  </a:lnTo>
                  <a:cubicBezTo>
                    <a:pt x="22920" y="5816"/>
                    <a:pt x="22694" y="5864"/>
                    <a:pt x="22503" y="5900"/>
                  </a:cubicBezTo>
                  <a:cubicBezTo>
                    <a:pt x="21360" y="6197"/>
                    <a:pt x="20182" y="6424"/>
                    <a:pt x="19027" y="6626"/>
                  </a:cubicBezTo>
                  <a:cubicBezTo>
                    <a:pt x="17015" y="6971"/>
                    <a:pt x="15062" y="6924"/>
                    <a:pt x="13038" y="7079"/>
                  </a:cubicBezTo>
                  <a:cubicBezTo>
                    <a:pt x="12550" y="7114"/>
                    <a:pt x="12062" y="7114"/>
                    <a:pt x="11562" y="7114"/>
                  </a:cubicBezTo>
                  <a:cubicBezTo>
                    <a:pt x="11436" y="7111"/>
                    <a:pt x="11325" y="7110"/>
                    <a:pt x="11230" y="7110"/>
                  </a:cubicBezTo>
                  <a:cubicBezTo>
                    <a:pt x="11015" y="7110"/>
                    <a:pt x="10874" y="7116"/>
                    <a:pt x="10794" y="7116"/>
                  </a:cubicBezTo>
                  <a:cubicBezTo>
                    <a:pt x="10638" y="7116"/>
                    <a:pt x="10713" y="7095"/>
                    <a:pt x="10919" y="6971"/>
                  </a:cubicBezTo>
                  <a:cubicBezTo>
                    <a:pt x="11681" y="6519"/>
                    <a:pt x="12693" y="6340"/>
                    <a:pt x="13526" y="5995"/>
                  </a:cubicBezTo>
                  <a:cubicBezTo>
                    <a:pt x="16400" y="4809"/>
                    <a:pt x="19797" y="4064"/>
                    <a:pt x="23045" y="4064"/>
                  </a:cubicBezTo>
                  <a:cubicBezTo>
                    <a:pt x="24036" y="4064"/>
                    <a:pt x="25013" y="4133"/>
                    <a:pt x="25956" y="4281"/>
                  </a:cubicBezTo>
                  <a:cubicBezTo>
                    <a:pt x="26968" y="4447"/>
                    <a:pt x="29826" y="4673"/>
                    <a:pt x="28302" y="6245"/>
                  </a:cubicBezTo>
                  <a:cubicBezTo>
                    <a:pt x="27456" y="7126"/>
                    <a:pt x="26075" y="7483"/>
                    <a:pt x="25016" y="8043"/>
                  </a:cubicBezTo>
                  <a:cubicBezTo>
                    <a:pt x="23289" y="8984"/>
                    <a:pt x="21539" y="9555"/>
                    <a:pt x="19598" y="9829"/>
                  </a:cubicBezTo>
                  <a:cubicBezTo>
                    <a:pt x="19078" y="9908"/>
                    <a:pt x="18555" y="9942"/>
                    <a:pt x="18032" y="9942"/>
                  </a:cubicBezTo>
                  <a:cubicBezTo>
                    <a:pt x="16199" y="9942"/>
                    <a:pt x="14359" y="9530"/>
                    <a:pt x="12562" y="9234"/>
                  </a:cubicBezTo>
                  <a:cubicBezTo>
                    <a:pt x="10994" y="8976"/>
                    <a:pt x="9374" y="8718"/>
                    <a:pt x="7770" y="8718"/>
                  </a:cubicBezTo>
                  <a:cubicBezTo>
                    <a:pt x="7668" y="8718"/>
                    <a:pt x="7567" y="8719"/>
                    <a:pt x="7466" y="8722"/>
                  </a:cubicBezTo>
                  <a:cubicBezTo>
                    <a:pt x="7168" y="8728"/>
                    <a:pt x="6880" y="8742"/>
                    <a:pt x="6591" y="8742"/>
                  </a:cubicBezTo>
                  <a:cubicBezTo>
                    <a:pt x="6302" y="8742"/>
                    <a:pt x="6013" y="8728"/>
                    <a:pt x="5716" y="8674"/>
                  </a:cubicBezTo>
                  <a:cubicBezTo>
                    <a:pt x="4906" y="8543"/>
                    <a:pt x="5335" y="7710"/>
                    <a:pt x="5704" y="7329"/>
                  </a:cubicBezTo>
                  <a:cubicBezTo>
                    <a:pt x="6132" y="6888"/>
                    <a:pt x="6835" y="6650"/>
                    <a:pt x="7383" y="6424"/>
                  </a:cubicBezTo>
                  <a:cubicBezTo>
                    <a:pt x="9204" y="5697"/>
                    <a:pt x="10800" y="4590"/>
                    <a:pt x="12609" y="3840"/>
                  </a:cubicBezTo>
                  <a:cubicBezTo>
                    <a:pt x="14610" y="2983"/>
                    <a:pt x="16729" y="2364"/>
                    <a:pt x="18872" y="1935"/>
                  </a:cubicBezTo>
                  <a:cubicBezTo>
                    <a:pt x="19690" y="1775"/>
                    <a:pt x="20514" y="1720"/>
                    <a:pt x="21341" y="1720"/>
                  </a:cubicBezTo>
                  <a:close/>
                  <a:moveTo>
                    <a:pt x="22135" y="0"/>
                  </a:moveTo>
                  <a:cubicBezTo>
                    <a:pt x="21292" y="0"/>
                    <a:pt x="20457" y="42"/>
                    <a:pt x="19646" y="149"/>
                  </a:cubicBezTo>
                  <a:cubicBezTo>
                    <a:pt x="17275" y="453"/>
                    <a:pt x="14802" y="1246"/>
                    <a:pt x="12492" y="2297"/>
                  </a:cubicBezTo>
                  <a:lnTo>
                    <a:pt x="12492" y="2297"/>
                  </a:lnTo>
                  <a:cubicBezTo>
                    <a:pt x="12727" y="2098"/>
                    <a:pt x="12655" y="1612"/>
                    <a:pt x="12298" y="1612"/>
                  </a:cubicBezTo>
                  <a:cubicBezTo>
                    <a:pt x="12287" y="1612"/>
                    <a:pt x="12276" y="1613"/>
                    <a:pt x="12264" y="1614"/>
                  </a:cubicBezTo>
                  <a:cubicBezTo>
                    <a:pt x="10597" y="1768"/>
                    <a:pt x="9073" y="2149"/>
                    <a:pt x="7525" y="2828"/>
                  </a:cubicBezTo>
                  <a:cubicBezTo>
                    <a:pt x="5882" y="3542"/>
                    <a:pt x="4180" y="4150"/>
                    <a:pt x="2668" y="5126"/>
                  </a:cubicBezTo>
                  <a:cubicBezTo>
                    <a:pt x="1560" y="5864"/>
                    <a:pt x="489" y="6840"/>
                    <a:pt x="227" y="8186"/>
                  </a:cubicBezTo>
                  <a:cubicBezTo>
                    <a:pt x="1" y="9329"/>
                    <a:pt x="644" y="10817"/>
                    <a:pt x="1668" y="11424"/>
                  </a:cubicBezTo>
                  <a:cubicBezTo>
                    <a:pt x="2906" y="12151"/>
                    <a:pt x="4454" y="12234"/>
                    <a:pt x="5847" y="12365"/>
                  </a:cubicBezTo>
                  <a:cubicBezTo>
                    <a:pt x="7942" y="12543"/>
                    <a:pt x="10050" y="12853"/>
                    <a:pt x="12145" y="13103"/>
                  </a:cubicBezTo>
                  <a:cubicBezTo>
                    <a:pt x="13506" y="13274"/>
                    <a:pt x="14870" y="13350"/>
                    <a:pt x="16234" y="13350"/>
                  </a:cubicBezTo>
                  <a:cubicBezTo>
                    <a:pt x="18950" y="13350"/>
                    <a:pt x="21666" y="13051"/>
                    <a:pt x="24361" y="12615"/>
                  </a:cubicBezTo>
                  <a:cubicBezTo>
                    <a:pt x="26266" y="12317"/>
                    <a:pt x="28171" y="11651"/>
                    <a:pt x="29945" y="10924"/>
                  </a:cubicBezTo>
                  <a:cubicBezTo>
                    <a:pt x="31243" y="10388"/>
                    <a:pt x="32993" y="9805"/>
                    <a:pt x="33862" y="8603"/>
                  </a:cubicBezTo>
                  <a:cubicBezTo>
                    <a:pt x="34743" y="7364"/>
                    <a:pt x="34815" y="5721"/>
                    <a:pt x="34410" y="4316"/>
                  </a:cubicBezTo>
                  <a:cubicBezTo>
                    <a:pt x="34029" y="2959"/>
                    <a:pt x="32445" y="2268"/>
                    <a:pt x="31326" y="1637"/>
                  </a:cubicBezTo>
                  <a:cubicBezTo>
                    <a:pt x="29802" y="756"/>
                    <a:pt x="28088" y="411"/>
                    <a:pt x="26349" y="244"/>
                  </a:cubicBezTo>
                  <a:cubicBezTo>
                    <a:pt x="24978" y="118"/>
                    <a:pt x="23546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6853825" y="3302625"/>
              <a:ext cx="314050" cy="687600"/>
            </a:xfrm>
            <a:custGeom>
              <a:avLst/>
              <a:gdLst/>
              <a:ahLst/>
              <a:cxnLst/>
              <a:rect l="l" t="t" r="r" b="b"/>
              <a:pathLst>
                <a:path w="12562" h="27504" extrusionOk="0">
                  <a:moveTo>
                    <a:pt x="3965" y="1"/>
                  </a:moveTo>
                  <a:cubicBezTo>
                    <a:pt x="3855" y="1"/>
                    <a:pt x="3740" y="12"/>
                    <a:pt x="3620" y="36"/>
                  </a:cubicBezTo>
                  <a:cubicBezTo>
                    <a:pt x="2608" y="238"/>
                    <a:pt x="1608" y="500"/>
                    <a:pt x="643" y="810"/>
                  </a:cubicBezTo>
                  <a:cubicBezTo>
                    <a:pt x="524" y="858"/>
                    <a:pt x="393" y="893"/>
                    <a:pt x="274" y="953"/>
                  </a:cubicBezTo>
                  <a:cubicBezTo>
                    <a:pt x="179" y="1000"/>
                    <a:pt x="119" y="1060"/>
                    <a:pt x="0" y="1155"/>
                  </a:cubicBezTo>
                  <a:cubicBezTo>
                    <a:pt x="393" y="1453"/>
                    <a:pt x="596" y="1870"/>
                    <a:pt x="989" y="2108"/>
                  </a:cubicBezTo>
                  <a:cubicBezTo>
                    <a:pt x="1072" y="2167"/>
                    <a:pt x="1155" y="2262"/>
                    <a:pt x="1215" y="2370"/>
                  </a:cubicBezTo>
                  <a:cubicBezTo>
                    <a:pt x="1477" y="2786"/>
                    <a:pt x="1774" y="3191"/>
                    <a:pt x="2012" y="3620"/>
                  </a:cubicBezTo>
                  <a:cubicBezTo>
                    <a:pt x="2489" y="4501"/>
                    <a:pt x="2917" y="5394"/>
                    <a:pt x="3370" y="6287"/>
                  </a:cubicBezTo>
                  <a:cubicBezTo>
                    <a:pt x="3929" y="7442"/>
                    <a:pt x="4406" y="8656"/>
                    <a:pt x="4787" y="9894"/>
                  </a:cubicBezTo>
                  <a:cubicBezTo>
                    <a:pt x="5037" y="10752"/>
                    <a:pt x="5299" y="11585"/>
                    <a:pt x="5572" y="12418"/>
                  </a:cubicBezTo>
                  <a:cubicBezTo>
                    <a:pt x="5703" y="12835"/>
                    <a:pt x="5894" y="13216"/>
                    <a:pt x="6013" y="13633"/>
                  </a:cubicBezTo>
                  <a:cubicBezTo>
                    <a:pt x="6394" y="14931"/>
                    <a:pt x="6644" y="16252"/>
                    <a:pt x="6775" y="17598"/>
                  </a:cubicBezTo>
                  <a:cubicBezTo>
                    <a:pt x="6846" y="18360"/>
                    <a:pt x="6930" y="19110"/>
                    <a:pt x="7013" y="19872"/>
                  </a:cubicBezTo>
                  <a:cubicBezTo>
                    <a:pt x="7096" y="20646"/>
                    <a:pt x="7204" y="21420"/>
                    <a:pt x="7180" y="22205"/>
                  </a:cubicBezTo>
                  <a:cubicBezTo>
                    <a:pt x="7156" y="22586"/>
                    <a:pt x="7192" y="22944"/>
                    <a:pt x="7180" y="23313"/>
                  </a:cubicBezTo>
                  <a:cubicBezTo>
                    <a:pt x="7156" y="23741"/>
                    <a:pt x="7132" y="24170"/>
                    <a:pt x="7073" y="24610"/>
                  </a:cubicBezTo>
                  <a:cubicBezTo>
                    <a:pt x="6977" y="25218"/>
                    <a:pt x="6882" y="25813"/>
                    <a:pt x="6775" y="26420"/>
                  </a:cubicBezTo>
                  <a:cubicBezTo>
                    <a:pt x="6727" y="26706"/>
                    <a:pt x="6680" y="26968"/>
                    <a:pt x="6644" y="27242"/>
                  </a:cubicBezTo>
                  <a:cubicBezTo>
                    <a:pt x="6852" y="27440"/>
                    <a:pt x="7089" y="27503"/>
                    <a:pt x="7339" y="27503"/>
                  </a:cubicBezTo>
                  <a:cubicBezTo>
                    <a:pt x="7404" y="27503"/>
                    <a:pt x="7470" y="27499"/>
                    <a:pt x="7537" y="27492"/>
                  </a:cubicBezTo>
                  <a:cubicBezTo>
                    <a:pt x="8263" y="27444"/>
                    <a:pt x="8990" y="27385"/>
                    <a:pt x="9716" y="27325"/>
                  </a:cubicBezTo>
                  <a:cubicBezTo>
                    <a:pt x="9978" y="27313"/>
                    <a:pt x="10216" y="27266"/>
                    <a:pt x="10454" y="27170"/>
                  </a:cubicBezTo>
                  <a:cubicBezTo>
                    <a:pt x="10585" y="27111"/>
                    <a:pt x="10716" y="27027"/>
                    <a:pt x="10871" y="27004"/>
                  </a:cubicBezTo>
                  <a:cubicBezTo>
                    <a:pt x="11133" y="26932"/>
                    <a:pt x="11299" y="26754"/>
                    <a:pt x="11407" y="26527"/>
                  </a:cubicBezTo>
                  <a:cubicBezTo>
                    <a:pt x="11585" y="26170"/>
                    <a:pt x="11716" y="25801"/>
                    <a:pt x="11764" y="25396"/>
                  </a:cubicBezTo>
                  <a:cubicBezTo>
                    <a:pt x="11799" y="24968"/>
                    <a:pt x="11859" y="24539"/>
                    <a:pt x="12002" y="24134"/>
                  </a:cubicBezTo>
                  <a:cubicBezTo>
                    <a:pt x="12073" y="23872"/>
                    <a:pt x="12121" y="23610"/>
                    <a:pt x="12145" y="23348"/>
                  </a:cubicBezTo>
                  <a:cubicBezTo>
                    <a:pt x="12204" y="22967"/>
                    <a:pt x="12252" y="22563"/>
                    <a:pt x="12299" y="22158"/>
                  </a:cubicBezTo>
                  <a:cubicBezTo>
                    <a:pt x="12442" y="20908"/>
                    <a:pt x="12561" y="19646"/>
                    <a:pt x="12538" y="18383"/>
                  </a:cubicBezTo>
                  <a:cubicBezTo>
                    <a:pt x="12490" y="17264"/>
                    <a:pt x="12371" y="16193"/>
                    <a:pt x="12419" y="15121"/>
                  </a:cubicBezTo>
                  <a:cubicBezTo>
                    <a:pt x="12466" y="14085"/>
                    <a:pt x="12204" y="13085"/>
                    <a:pt x="11847" y="12121"/>
                  </a:cubicBezTo>
                  <a:cubicBezTo>
                    <a:pt x="11526" y="11275"/>
                    <a:pt x="11180" y="10418"/>
                    <a:pt x="10859" y="9573"/>
                  </a:cubicBezTo>
                  <a:cubicBezTo>
                    <a:pt x="10514" y="8728"/>
                    <a:pt x="10109" y="7918"/>
                    <a:pt x="9609" y="7144"/>
                  </a:cubicBezTo>
                  <a:cubicBezTo>
                    <a:pt x="9049" y="6311"/>
                    <a:pt x="8549" y="5465"/>
                    <a:pt x="8025" y="4608"/>
                  </a:cubicBezTo>
                  <a:cubicBezTo>
                    <a:pt x="7549" y="3798"/>
                    <a:pt x="7013" y="3036"/>
                    <a:pt x="6430" y="2322"/>
                  </a:cubicBezTo>
                  <a:cubicBezTo>
                    <a:pt x="6001" y="1810"/>
                    <a:pt x="5584" y="1250"/>
                    <a:pt x="5203" y="703"/>
                  </a:cubicBezTo>
                  <a:cubicBezTo>
                    <a:pt x="4881" y="244"/>
                    <a:pt x="4470" y="1"/>
                    <a:pt x="396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6910375" y="3359175"/>
              <a:ext cx="239050" cy="392925"/>
            </a:xfrm>
            <a:custGeom>
              <a:avLst/>
              <a:gdLst/>
              <a:ahLst/>
              <a:cxnLst/>
              <a:rect l="l" t="t" r="r" b="b"/>
              <a:pathLst>
                <a:path w="9562" h="15717" extrusionOk="0">
                  <a:moveTo>
                    <a:pt x="9406" y="10895"/>
                  </a:moveTo>
                  <a:cubicBezTo>
                    <a:pt x="9311" y="9692"/>
                    <a:pt x="8597" y="8847"/>
                    <a:pt x="7966" y="7847"/>
                  </a:cubicBezTo>
                  <a:cubicBezTo>
                    <a:pt x="6466" y="5382"/>
                    <a:pt x="4811" y="2941"/>
                    <a:pt x="3549" y="346"/>
                  </a:cubicBezTo>
                  <a:cubicBezTo>
                    <a:pt x="3382" y="0"/>
                    <a:pt x="2906" y="262"/>
                    <a:pt x="2965" y="584"/>
                  </a:cubicBezTo>
                  <a:lnTo>
                    <a:pt x="2965" y="584"/>
                  </a:lnTo>
                  <a:cubicBezTo>
                    <a:pt x="3191" y="1251"/>
                    <a:pt x="3489" y="1929"/>
                    <a:pt x="3822" y="2584"/>
                  </a:cubicBezTo>
                  <a:cubicBezTo>
                    <a:pt x="4108" y="3275"/>
                    <a:pt x="4394" y="3989"/>
                    <a:pt x="4656" y="4692"/>
                  </a:cubicBezTo>
                  <a:cubicBezTo>
                    <a:pt x="3930" y="3310"/>
                    <a:pt x="3251" y="1894"/>
                    <a:pt x="2334" y="620"/>
                  </a:cubicBezTo>
                  <a:cubicBezTo>
                    <a:pt x="2144" y="358"/>
                    <a:pt x="1679" y="501"/>
                    <a:pt x="1786" y="858"/>
                  </a:cubicBezTo>
                  <a:cubicBezTo>
                    <a:pt x="2322" y="2477"/>
                    <a:pt x="2858" y="4072"/>
                    <a:pt x="3334" y="5704"/>
                  </a:cubicBezTo>
                  <a:cubicBezTo>
                    <a:pt x="3096" y="5239"/>
                    <a:pt x="2858" y="4763"/>
                    <a:pt x="2608" y="4322"/>
                  </a:cubicBezTo>
                  <a:cubicBezTo>
                    <a:pt x="2239" y="3656"/>
                    <a:pt x="1858" y="3001"/>
                    <a:pt x="1489" y="2322"/>
                  </a:cubicBezTo>
                  <a:cubicBezTo>
                    <a:pt x="1322" y="2048"/>
                    <a:pt x="465" y="798"/>
                    <a:pt x="536" y="560"/>
                  </a:cubicBezTo>
                  <a:cubicBezTo>
                    <a:pt x="608" y="322"/>
                    <a:pt x="239" y="155"/>
                    <a:pt x="131" y="393"/>
                  </a:cubicBezTo>
                  <a:cubicBezTo>
                    <a:pt x="1" y="715"/>
                    <a:pt x="286" y="1179"/>
                    <a:pt x="405" y="1465"/>
                  </a:cubicBezTo>
                  <a:cubicBezTo>
                    <a:pt x="786" y="2370"/>
                    <a:pt x="1263" y="3239"/>
                    <a:pt x="1715" y="4096"/>
                  </a:cubicBezTo>
                  <a:cubicBezTo>
                    <a:pt x="3096" y="6775"/>
                    <a:pt x="4239" y="9561"/>
                    <a:pt x="5477" y="12311"/>
                  </a:cubicBezTo>
                  <a:cubicBezTo>
                    <a:pt x="5656" y="12704"/>
                    <a:pt x="6311" y="12502"/>
                    <a:pt x="6287" y="12085"/>
                  </a:cubicBezTo>
                  <a:cubicBezTo>
                    <a:pt x="6168" y="10359"/>
                    <a:pt x="5096" y="8728"/>
                    <a:pt x="4584" y="7085"/>
                  </a:cubicBezTo>
                  <a:cubicBezTo>
                    <a:pt x="4346" y="6346"/>
                    <a:pt x="4108" y="5596"/>
                    <a:pt x="3846" y="4870"/>
                  </a:cubicBezTo>
                  <a:cubicBezTo>
                    <a:pt x="4049" y="5275"/>
                    <a:pt x="4275" y="5656"/>
                    <a:pt x="4501" y="6061"/>
                  </a:cubicBezTo>
                  <a:cubicBezTo>
                    <a:pt x="5358" y="7585"/>
                    <a:pt x="5906" y="9394"/>
                    <a:pt x="7025" y="10752"/>
                  </a:cubicBezTo>
                  <a:cubicBezTo>
                    <a:pt x="7311" y="11097"/>
                    <a:pt x="7859" y="10716"/>
                    <a:pt x="7751" y="10335"/>
                  </a:cubicBezTo>
                  <a:cubicBezTo>
                    <a:pt x="7323" y="8752"/>
                    <a:pt x="6430" y="7323"/>
                    <a:pt x="5775" y="5834"/>
                  </a:cubicBezTo>
                  <a:cubicBezTo>
                    <a:pt x="5763" y="5811"/>
                    <a:pt x="5751" y="5775"/>
                    <a:pt x="5751" y="5751"/>
                  </a:cubicBezTo>
                  <a:lnTo>
                    <a:pt x="6549" y="7001"/>
                  </a:lnTo>
                  <a:cubicBezTo>
                    <a:pt x="7263" y="8156"/>
                    <a:pt x="8502" y="9549"/>
                    <a:pt x="8668" y="10918"/>
                  </a:cubicBezTo>
                  <a:cubicBezTo>
                    <a:pt x="8823" y="12300"/>
                    <a:pt x="8585" y="13740"/>
                    <a:pt x="8621" y="15121"/>
                  </a:cubicBezTo>
                  <a:cubicBezTo>
                    <a:pt x="8633" y="15717"/>
                    <a:pt x="9549" y="15717"/>
                    <a:pt x="9561" y="15121"/>
                  </a:cubicBezTo>
                  <a:cubicBezTo>
                    <a:pt x="9561" y="13728"/>
                    <a:pt x="9549" y="12300"/>
                    <a:pt x="9406" y="108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524625" y="3795250"/>
              <a:ext cx="85725" cy="120275"/>
            </a:xfrm>
            <a:custGeom>
              <a:avLst/>
              <a:gdLst/>
              <a:ahLst/>
              <a:cxnLst/>
              <a:rect l="l" t="t" r="r" b="b"/>
              <a:pathLst>
                <a:path w="3429" h="4811" extrusionOk="0">
                  <a:moveTo>
                    <a:pt x="3322" y="3560"/>
                  </a:moveTo>
                  <a:cubicBezTo>
                    <a:pt x="3310" y="3453"/>
                    <a:pt x="3227" y="3393"/>
                    <a:pt x="3131" y="3417"/>
                  </a:cubicBezTo>
                  <a:cubicBezTo>
                    <a:pt x="2917" y="3453"/>
                    <a:pt x="2738" y="3441"/>
                    <a:pt x="2560" y="3560"/>
                  </a:cubicBezTo>
                  <a:lnTo>
                    <a:pt x="2560" y="3572"/>
                  </a:lnTo>
                  <a:cubicBezTo>
                    <a:pt x="2560" y="3560"/>
                    <a:pt x="2548" y="3560"/>
                    <a:pt x="2536" y="3548"/>
                  </a:cubicBezTo>
                  <a:cubicBezTo>
                    <a:pt x="2477" y="3453"/>
                    <a:pt x="2429" y="3370"/>
                    <a:pt x="2393" y="3262"/>
                  </a:cubicBezTo>
                  <a:cubicBezTo>
                    <a:pt x="2262" y="2893"/>
                    <a:pt x="2191" y="2429"/>
                    <a:pt x="2262" y="2048"/>
                  </a:cubicBezTo>
                  <a:cubicBezTo>
                    <a:pt x="2322" y="1703"/>
                    <a:pt x="2036" y="1310"/>
                    <a:pt x="1667" y="1453"/>
                  </a:cubicBezTo>
                  <a:cubicBezTo>
                    <a:pt x="1203" y="1596"/>
                    <a:pt x="691" y="881"/>
                    <a:pt x="1083" y="560"/>
                  </a:cubicBezTo>
                  <a:cubicBezTo>
                    <a:pt x="1322" y="357"/>
                    <a:pt x="1060" y="0"/>
                    <a:pt x="798" y="60"/>
                  </a:cubicBezTo>
                  <a:cubicBezTo>
                    <a:pt x="167" y="202"/>
                    <a:pt x="0" y="929"/>
                    <a:pt x="167" y="1476"/>
                  </a:cubicBezTo>
                  <a:cubicBezTo>
                    <a:pt x="321" y="2024"/>
                    <a:pt x="774" y="2381"/>
                    <a:pt x="1274" y="2441"/>
                  </a:cubicBezTo>
                  <a:cubicBezTo>
                    <a:pt x="1298" y="3036"/>
                    <a:pt x="1464" y="3655"/>
                    <a:pt x="1810" y="4096"/>
                  </a:cubicBezTo>
                  <a:cubicBezTo>
                    <a:pt x="2357" y="4810"/>
                    <a:pt x="3429" y="4489"/>
                    <a:pt x="3322" y="356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647550" y="3897925"/>
              <a:ext cx="68475" cy="34250"/>
            </a:xfrm>
            <a:custGeom>
              <a:avLst/>
              <a:gdLst/>
              <a:ahLst/>
              <a:cxnLst/>
              <a:rect l="l" t="t" r="r" b="b"/>
              <a:pathLst>
                <a:path w="2739" h="1370" extrusionOk="0">
                  <a:moveTo>
                    <a:pt x="2620" y="48"/>
                  </a:moveTo>
                  <a:cubicBezTo>
                    <a:pt x="2298" y="1"/>
                    <a:pt x="2001" y="108"/>
                    <a:pt x="1727" y="263"/>
                  </a:cubicBezTo>
                  <a:cubicBezTo>
                    <a:pt x="1405" y="406"/>
                    <a:pt x="1048" y="620"/>
                    <a:pt x="727" y="334"/>
                  </a:cubicBezTo>
                  <a:cubicBezTo>
                    <a:pt x="548" y="167"/>
                    <a:pt x="203" y="215"/>
                    <a:pt x="143" y="477"/>
                  </a:cubicBezTo>
                  <a:cubicBezTo>
                    <a:pt x="0" y="1120"/>
                    <a:pt x="798" y="1370"/>
                    <a:pt x="1286" y="1358"/>
                  </a:cubicBezTo>
                  <a:cubicBezTo>
                    <a:pt x="1905" y="1322"/>
                    <a:pt x="2584" y="870"/>
                    <a:pt x="2715" y="239"/>
                  </a:cubicBezTo>
                  <a:cubicBezTo>
                    <a:pt x="2739" y="155"/>
                    <a:pt x="2703" y="48"/>
                    <a:pt x="2620" y="4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727325" y="3819350"/>
              <a:ext cx="47650" cy="42300"/>
            </a:xfrm>
            <a:custGeom>
              <a:avLst/>
              <a:gdLst/>
              <a:ahLst/>
              <a:cxnLst/>
              <a:rect l="l" t="t" r="r" b="b"/>
              <a:pathLst>
                <a:path w="1906" h="1692" extrusionOk="0">
                  <a:moveTo>
                    <a:pt x="1822" y="870"/>
                  </a:moveTo>
                  <a:cubicBezTo>
                    <a:pt x="1715" y="703"/>
                    <a:pt x="1465" y="751"/>
                    <a:pt x="1298" y="786"/>
                  </a:cubicBezTo>
                  <a:cubicBezTo>
                    <a:pt x="1155" y="810"/>
                    <a:pt x="1036" y="834"/>
                    <a:pt x="893" y="762"/>
                  </a:cubicBezTo>
                  <a:cubicBezTo>
                    <a:pt x="715" y="655"/>
                    <a:pt x="631" y="501"/>
                    <a:pt x="572" y="298"/>
                  </a:cubicBezTo>
                  <a:cubicBezTo>
                    <a:pt x="476" y="0"/>
                    <a:pt x="0" y="48"/>
                    <a:pt x="0" y="381"/>
                  </a:cubicBezTo>
                  <a:cubicBezTo>
                    <a:pt x="0" y="798"/>
                    <a:pt x="155" y="1179"/>
                    <a:pt x="500" y="1429"/>
                  </a:cubicBezTo>
                  <a:cubicBezTo>
                    <a:pt x="857" y="1691"/>
                    <a:pt x="1393" y="1632"/>
                    <a:pt x="1703" y="1334"/>
                  </a:cubicBezTo>
                  <a:cubicBezTo>
                    <a:pt x="1822" y="1227"/>
                    <a:pt x="1905" y="1024"/>
                    <a:pt x="1822" y="87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7341375" y="3732425"/>
              <a:ext cx="53300" cy="113150"/>
            </a:xfrm>
            <a:custGeom>
              <a:avLst/>
              <a:gdLst/>
              <a:ahLst/>
              <a:cxnLst/>
              <a:rect l="l" t="t" r="r" b="b"/>
              <a:pathLst>
                <a:path w="2132" h="4526" extrusionOk="0">
                  <a:moveTo>
                    <a:pt x="1310" y="2025"/>
                  </a:moveTo>
                  <a:cubicBezTo>
                    <a:pt x="1751" y="1465"/>
                    <a:pt x="1608" y="489"/>
                    <a:pt x="953" y="96"/>
                  </a:cubicBezTo>
                  <a:cubicBezTo>
                    <a:pt x="822" y="1"/>
                    <a:pt x="620" y="120"/>
                    <a:pt x="620" y="275"/>
                  </a:cubicBezTo>
                  <a:cubicBezTo>
                    <a:pt x="620" y="691"/>
                    <a:pt x="1037" y="1311"/>
                    <a:pt x="537" y="1549"/>
                  </a:cubicBezTo>
                  <a:cubicBezTo>
                    <a:pt x="382" y="1620"/>
                    <a:pt x="263" y="1882"/>
                    <a:pt x="346" y="2025"/>
                  </a:cubicBezTo>
                  <a:cubicBezTo>
                    <a:pt x="525" y="2442"/>
                    <a:pt x="941" y="2715"/>
                    <a:pt x="1120" y="3108"/>
                  </a:cubicBezTo>
                  <a:cubicBezTo>
                    <a:pt x="1215" y="3382"/>
                    <a:pt x="239" y="3382"/>
                    <a:pt x="84" y="3573"/>
                  </a:cubicBezTo>
                  <a:cubicBezTo>
                    <a:pt x="1" y="3692"/>
                    <a:pt x="48" y="3906"/>
                    <a:pt x="144" y="4001"/>
                  </a:cubicBezTo>
                  <a:cubicBezTo>
                    <a:pt x="679" y="4525"/>
                    <a:pt x="1715" y="4204"/>
                    <a:pt x="1930" y="3501"/>
                  </a:cubicBezTo>
                  <a:cubicBezTo>
                    <a:pt x="2132" y="2835"/>
                    <a:pt x="1656" y="2489"/>
                    <a:pt x="1310" y="202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7415200" y="3677075"/>
              <a:ext cx="42300" cy="63125"/>
            </a:xfrm>
            <a:custGeom>
              <a:avLst/>
              <a:gdLst/>
              <a:ahLst/>
              <a:cxnLst/>
              <a:rect l="l" t="t" r="r" b="b"/>
              <a:pathLst>
                <a:path w="1692" h="2525" extrusionOk="0">
                  <a:moveTo>
                    <a:pt x="1358" y="310"/>
                  </a:moveTo>
                  <a:cubicBezTo>
                    <a:pt x="1227" y="0"/>
                    <a:pt x="798" y="119"/>
                    <a:pt x="858" y="441"/>
                  </a:cubicBezTo>
                  <a:cubicBezTo>
                    <a:pt x="893" y="715"/>
                    <a:pt x="929" y="1012"/>
                    <a:pt x="870" y="1274"/>
                  </a:cubicBezTo>
                  <a:cubicBezTo>
                    <a:pt x="798" y="1596"/>
                    <a:pt x="536" y="1572"/>
                    <a:pt x="286" y="1715"/>
                  </a:cubicBezTo>
                  <a:cubicBezTo>
                    <a:pt x="1" y="1858"/>
                    <a:pt x="96" y="2274"/>
                    <a:pt x="382" y="2358"/>
                  </a:cubicBezTo>
                  <a:cubicBezTo>
                    <a:pt x="882" y="2524"/>
                    <a:pt x="1453" y="2155"/>
                    <a:pt x="1584" y="1655"/>
                  </a:cubicBezTo>
                  <a:cubicBezTo>
                    <a:pt x="1691" y="1215"/>
                    <a:pt x="1525" y="727"/>
                    <a:pt x="1358" y="31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7324125" y="3863700"/>
              <a:ext cx="46750" cy="29800"/>
            </a:xfrm>
            <a:custGeom>
              <a:avLst/>
              <a:gdLst/>
              <a:ahLst/>
              <a:cxnLst/>
              <a:rect l="l" t="t" r="r" b="b"/>
              <a:pathLst>
                <a:path w="1870" h="1192" extrusionOk="0">
                  <a:moveTo>
                    <a:pt x="1846" y="179"/>
                  </a:moveTo>
                  <a:cubicBezTo>
                    <a:pt x="1846" y="84"/>
                    <a:pt x="1727" y="0"/>
                    <a:pt x="1643" y="60"/>
                  </a:cubicBezTo>
                  <a:cubicBezTo>
                    <a:pt x="1536" y="120"/>
                    <a:pt x="1417" y="155"/>
                    <a:pt x="1298" y="215"/>
                  </a:cubicBezTo>
                  <a:cubicBezTo>
                    <a:pt x="1179" y="274"/>
                    <a:pt x="1107" y="358"/>
                    <a:pt x="977" y="417"/>
                  </a:cubicBezTo>
                  <a:cubicBezTo>
                    <a:pt x="691" y="524"/>
                    <a:pt x="572" y="465"/>
                    <a:pt x="334" y="298"/>
                  </a:cubicBezTo>
                  <a:cubicBezTo>
                    <a:pt x="203" y="215"/>
                    <a:pt x="36" y="334"/>
                    <a:pt x="36" y="477"/>
                  </a:cubicBezTo>
                  <a:cubicBezTo>
                    <a:pt x="0" y="977"/>
                    <a:pt x="512" y="1191"/>
                    <a:pt x="941" y="1132"/>
                  </a:cubicBezTo>
                  <a:cubicBezTo>
                    <a:pt x="1191" y="1108"/>
                    <a:pt x="1405" y="1001"/>
                    <a:pt x="1596" y="834"/>
                  </a:cubicBezTo>
                  <a:cubicBezTo>
                    <a:pt x="1822" y="643"/>
                    <a:pt x="1869" y="453"/>
                    <a:pt x="1846" y="17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6413875" y="3288925"/>
              <a:ext cx="1095100" cy="729575"/>
            </a:xfrm>
            <a:custGeom>
              <a:avLst/>
              <a:gdLst/>
              <a:ahLst/>
              <a:cxnLst/>
              <a:rect l="l" t="t" r="r" b="b"/>
              <a:pathLst>
                <a:path w="43804" h="29183" extrusionOk="0">
                  <a:moveTo>
                    <a:pt x="33517" y="26266"/>
                  </a:moveTo>
                  <a:cubicBezTo>
                    <a:pt x="33374" y="26420"/>
                    <a:pt x="33303" y="26528"/>
                    <a:pt x="33219" y="26623"/>
                  </a:cubicBezTo>
                  <a:cubicBezTo>
                    <a:pt x="32886" y="27004"/>
                    <a:pt x="32457" y="27218"/>
                    <a:pt x="31981" y="27325"/>
                  </a:cubicBezTo>
                  <a:cubicBezTo>
                    <a:pt x="31576" y="27421"/>
                    <a:pt x="31195" y="27361"/>
                    <a:pt x="30862" y="27075"/>
                  </a:cubicBezTo>
                  <a:cubicBezTo>
                    <a:pt x="30683" y="26921"/>
                    <a:pt x="30517" y="26778"/>
                    <a:pt x="30338" y="26611"/>
                  </a:cubicBezTo>
                  <a:cubicBezTo>
                    <a:pt x="30005" y="26921"/>
                    <a:pt x="29671" y="27218"/>
                    <a:pt x="29350" y="27516"/>
                  </a:cubicBezTo>
                  <a:cubicBezTo>
                    <a:pt x="29255" y="27599"/>
                    <a:pt x="29171" y="27683"/>
                    <a:pt x="29064" y="27730"/>
                  </a:cubicBezTo>
                  <a:cubicBezTo>
                    <a:pt x="28433" y="27992"/>
                    <a:pt x="27826" y="28278"/>
                    <a:pt x="27111" y="28266"/>
                  </a:cubicBezTo>
                  <a:cubicBezTo>
                    <a:pt x="26552" y="28254"/>
                    <a:pt x="25980" y="28325"/>
                    <a:pt x="25421" y="28349"/>
                  </a:cubicBezTo>
                  <a:cubicBezTo>
                    <a:pt x="25242" y="28373"/>
                    <a:pt x="25052" y="28385"/>
                    <a:pt x="24861" y="28373"/>
                  </a:cubicBezTo>
                  <a:cubicBezTo>
                    <a:pt x="24373" y="28349"/>
                    <a:pt x="24004" y="28147"/>
                    <a:pt x="23790" y="27683"/>
                  </a:cubicBezTo>
                  <a:cubicBezTo>
                    <a:pt x="23778" y="27635"/>
                    <a:pt x="23754" y="27599"/>
                    <a:pt x="23718" y="27563"/>
                  </a:cubicBezTo>
                  <a:cubicBezTo>
                    <a:pt x="23706" y="27552"/>
                    <a:pt x="23682" y="27552"/>
                    <a:pt x="23647" y="27516"/>
                  </a:cubicBezTo>
                  <a:cubicBezTo>
                    <a:pt x="23587" y="27552"/>
                    <a:pt x="23480" y="27575"/>
                    <a:pt x="23409" y="27635"/>
                  </a:cubicBezTo>
                  <a:cubicBezTo>
                    <a:pt x="23218" y="27790"/>
                    <a:pt x="23016" y="27956"/>
                    <a:pt x="22825" y="28099"/>
                  </a:cubicBezTo>
                  <a:cubicBezTo>
                    <a:pt x="22277" y="28516"/>
                    <a:pt x="21694" y="28528"/>
                    <a:pt x="21099" y="28254"/>
                  </a:cubicBezTo>
                  <a:cubicBezTo>
                    <a:pt x="20861" y="28135"/>
                    <a:pt x="20634" y="27992"/>
                    <a:pt x="20396" y="27849"/>
                  </a:cubicBezTo>
                  <a:cubicBezTo>
                    <a:pt x="20289" y="27921"/>
                    <a:pt x="20206" y="28016"/>
                    <a:pt x="20099" y="28099"/>
                  </a:cubicBezTo>
                  <a:cubicBezTo>
                    <a:pt x="19563" y="28528"/>
                    <a:pt x="18956" y="28849"/>
                    <a:pt x="18289" y="28980"/>
                  </a:cubicBezTo>
                  <a:cubicBezTo>
                    <a:pt x="17836" y="29064"/>
                    <a:pt x="17396" y="29052"/>
                    <a:pt x="16955" y="28933"/>
                  </a:cubicBezTo>
                  <a:cubicBezTo>
                    <a:pt x="16598" y="28826"/>
                    <a:pt x="16277" y="28671"/>
                    <a:pt x="16027" y="28397"/>
                  </a:cubicBezTo>
                  <a:cubicBezTo>
                    <a:pt x="15967" y="28325"/>
                    <a:pt x="15884" y="28254"/>
                    <a:pt x="15812" y="28159"/>
                  </a:cubicBezTo>
                  <a:cubicBezTo>
                    <a:pt x="15681" y="28290"/>
                    <a:pt x="15574" y="28409"/>
                    <a:pt x="15467" y="28528"/>
                  </a:cubicBezTo>
                  <a:cubicBezTo>
                    <a:pt x="14991" y="29004"/>
                    <a:pt x="14455" y="29087"/>
                    <a:pt x="13895" y="28742"/>
                  </a:cubicBezTo>
                  <a:cubicBezTo>
                    <a:pt x="13634" y="28576"/>
                    <a:pt x="13407" y="28349"/>
                    <a:pt x="13145" y="28159"/>
                  </a:cubicBezTo>
                  <a:cubicBezTo>
                    <a:pt x="13050" y="28087"/>
                    <a:pt x="12955" y="27980"/>
                    <a:pt x="12824" y="27849"/>
                  </a:cubicBezTo>
                  <a:cubicBezTo>
                    <a:pt x="12717" y="27968"/>
                    <a:pt x="12657" y="28087"/>
                    <a:pt x="12550" y="28171"/>
                  </a:cubicBezTo>
                  <a:cubicBezTo>
                    <a:pt x="12276" y="28492"/>
                    <a:pt x="11943" y="28730"/>
                    <a:pt x="11562" y="28921"/>
                  </a:cubicBezTo>
                  <a:cubicBezTo>
                    <a:pt x="10990" y="29183"/>
                    <a:pt x="10455" y="29147"/>
                    <a:pt x="9966" y="28766"/>
                  </a:cubicBezTo>
                  <a:cubicBezTo>
                    <a:pt x="9752" y="28623"/>
                    <a:pt x="9562" y="28433"/>
                    <a:pt x="9371" y="28230"/>
                  </a:cubicBezTo>
                  <a:lnTo>
                    <a:pt x="9062" y="27921"/>
                  </a:lnTo>
                  <a:cubicBezTo>
                    <a:pt x="8871" y="27992"/>
                    <a:pt x="8704" y="28052"/>
                    <a:pt x="8526" y="28111"/>
                  </a:cubicBezTo>
                  <a:cubicBezTo>
                    <a:pt x="8073" y="28230"/>
                    <a:pt x="7633" y="28230"/>
                    <a:pt x="7192" y="28111"/>
                  </a:cubicBezTo>
                  <a:cubicBezTo>
                    <a:pt x="6895" y="28028"/>
                    <a:pt x="6597" y="27921"/>
                    <a:pt x="6323" y="27790"/>
                  </a:cubicBezTo>
                  <a:cubicBezTo>
                    <a:pt x="5823" y="27563"/>
                    <a:pt x="5513" y="27147"/>
                    <a:pt x="5311" y="26671"/>
                  </a:cubicBezTo>
                  <a:cubicBezTo>
                    <a:pt x="5252" y="26540"/>
                    <a:pt x="5192" y="26409"/>
                    <a:pt x="5144" y="26266"/>
                  </a:cubicBezTo>
                  <a:cubicBezTo>
                    <a:pt x="5109" y="26254"/>
                    <a:pt x="5085" y="26254"/>
                    <a:pt x="5073" y="26254"/>
                  </a:cubicBezTo>
                  <a:cubicBezTo>
                    <a:pt x="4216" y="26301"/>
                    <a:pt x="3728" y="25789"/>
                    <a:pt x="3358" y="25123"/>
                  </a:cubicBezTo>
                  <a:cubicBezTo>
                    <a:pt x="3192" y="24813"/>
                    <a:pt x="3120" y="24468"/>
                    <a:pt x="3120" y="24099"/>
                  </a:cubicBezTo>
                  <a:lnTo>
                    <a:pt x="2811" y="23956"/>
                  </a:lnTo>
                  <a:cubicBezTo>
                    <a:pt x="1930" y="23599"/>
                    <a:pt x="1394" y="22801"/>
                    <a:pt x="1406" y="21860"/>
                  </a:cubicBezTo>
                  <a:cubicBezTo>
                    <a:pt x="1430" y="21456"/>
                    <a:pt x="1465" y="21075"/>
                    <a:pt x="1620" y="20682"/>
                  </a:cubicBezTo>
                  <a:cubicBezTo>
                    <a:pt x="1644" y="20598"/>
                    <a:pt x="1680" y="20491"/>
                    <a:pt x="1703" y="20384"/>
                  </a:cubicBezTo>
                  <a:cubicBezTo>
                    <a:pt x="846" y="19705"/>
                    <a:pt x="370" y="18896"/>
                    <a:pt x="846" y="17753"/>
                  </a:cubicBezTo>
                  <a:cubicBezTo>
                    <a:pt x="513" y="17431"/>
                    <a:pt x="215" y="17050"/>
                    <a:pt x="96" y="16574"/>
                  </a:cubicBezTo>
                  <a:cubicBezTo>
                    <a:pt x="1" y="16122"/>
                    <a:pt x="60" y="15657"/>
                    <a:pt x="179" y="15193"/>
                  </a:cubicBezTo>
                  <a:cubicBezTo>
                    <a:pt x="310" y="14717"/>
                    <a:pt x="596" y="14336"/>
                    <a:pt x="977" y="14014"/>
                  </a:cubicBezTo>
                  <a:cubicBezTo>
                    <a:pt x="953" y="13907"/>
                    <a:pt x="930" y="13812"/>
                    <a:pt x="906" y="13705"/>
                  </a:cubicBezTo>
                  <a:cubicBezTo>
                    <a:pt x="620" y="12847"/>
                    <a:pt x="513" y="11966"/>
                    <a:pt x="549" y="11061"/>
                  </a:cubicBezTo>
                  <a:cubicBezTo>
                    <a:pt x="560" y="10573"/>
                    <a:pt x="727" y="10121"/>
                    <a:pt x="953" y="9692"/>
                  </a:cubicBezTo>
                  <a:cubicBezTo>
                    <a:pt x="1549" y="8609"/>
                    <a:pt x="2346" y="7692"/>
                    <a:pt x="3370" y="7025"/>
                  </a:cubicBezTo>
                  <a:cubicBezTo>
                    <a:pt x="4501" y="6275"/>
                    <a:pt x="5692" y="5608"/>
                    <a:pt x="6847" y="4870"/>
                  </a:cubicBezTo>
                  <a:cubicBezTo>
                    <a:pt x="7954" y="4120"/>
                    <a:pt x="9204" y="3751"/>
                    <a:pt x="10490" y="3441"/>
                  </a:cubicBezTo>
                  <a:cubicBezTo>
                    <a:pt x="11228" y="3263"/>
                    <a:pt x="11979" y="3120"/>
                    <a:pt x="12741" y="2977"/>
                  </a:cubicBezTo>
                  <a:cubicBezTo>
                    <a:pt x="13788" y="2763"/>
                    <a:pt x="14824" y="2441"/>
                    <a:pt x="15860" y="2144"/>
                  </a:cubicBezTo>
                  <a:cubicBezTo>
                    <a:pt x="16312" y="2025"/>
                    <a:pt x="16753" y="1870"/>
                    <a:pt x="17217" y="1739"/>
                  </a:cubicBezTo>
                  <a:cubicBezTo>
                    <a:pt x="17217" y="1572"/>
                    <a:pt x="17253" y="1429"/>
                    <a:pt x="17408" y="1322"/>
                  </a:cubicBezTo>
                  <a:cubicBezTo>
                    <a:pt x="17658" y="1155"/>
                    <a:pt x="17932" y="1025"/>
                    <a:pt x="18206" y="953"/>
                  </a:cubicBezTo>
                  <a:cubicBezTo>
                    <a:pt x="19194" y="655"/>
                    <a:pt x="20194" y="405"/>
                    <a:pt x="21206" y="191"/>
                  </a:cubicBezTo>
                  <a:cubicBezTo>
                    <a:pt x="21646" y="108"/>
                    <a:pt x="22063" y="143"/>
                    <a:pt x="22456" y="382"/>
                  </a:cubicBezTo>
                  <a:cubicBezTo>
                    <a:pt x="22647" y="501"/>
                    <a:pt x="22837" y="536"/>
                    <a:pt x="23063" y="501"/>
                  </a:cubicBezTo>
                  <a:cubicBezTo>
                    <a:pt x="24337" y="358"/>
                    <a:pt x="25635" y="191"/>
                    <a:pt x="26921" y="84"/>
                  </a:cubicBezTo>
                  <a:cubicBezTo>
                    <a:pt x="27945" y="1"/>
                    <a:pt x="28969" y="24"/>
                    <a:pt x="30005" y="108"/>
                  </a:cubicBezTo>
                  <a:cubicBezTo>
                    <a:pt x="30779" y="143"/>
                    <a:pt x="31564" y="191"/>
                    <a:pt x="32314" y="346"/>
                  </a:cubicBezTo>
                  <a:cubicBezTo>
                    <a:pt x="33660" y="596"/>
                    <a:pt x="34970" y="953"/>
                    <a:pt x="36232" y="1477"/>
                  </a:cubicBezTo>
                  <a:cubicBezTo>
                    <a:pt x="37482" y="1977"/>
                    <a:pt x="38565" y="2727"/>
                    <a:pt x="39458" y="3751"/>
                  </a:cubicBezTo>
                  <a:cubicBezTo>
                    <a:pt x="39851" y="4180"/>
                    <a:pt x="40232" y="4632"/>
                    <a:pt x="40589" y="5073"/>
                  </a:cubicBezTo>
                  <a:cubicBezTo>
                    <a:pt x="41161" y="5763"/>
                    <a:pt x="41578" y="6537"/>
                    <a:pt x="41887" y="7371"/>
                  </a:cubicBezTo>
                  <a:cubicBezTo>
                    <a:pt x="42173" y="8144"/>
                    <a:pt x="42459" y="8930"/>
                    <a:pt x="42709" y="9716"/>
                  </a:cubicBezTo>
                  <a:cubicBezTo>
                    <a:pt x="42959" y="10526"/>
                    <a:pt x="43006" y="11359"/>
                    <a:pt x="42673" y="12193"/>
                  </a:cubicBezTo>
                  <a:cubicBezTo>
                    <a:pt x="42768" y="12288"/>
                    <a:pt x="42851" y="12407"/>
                    <a:pt x="42947" y="12526"/>
                  </a:cubicBezTo>
                  <a:cubicBezTo>
                    <a:pt x="43185" y="12812"/>
                    <a:pt x="43352" y="13145"/>
                    <a:pt x="43423" y="13502"/>
                  </a:cubicBezTo>
                  <a:cubicBezTo>
                    <a:pt x="43530" y="13955"/>
                    <a:pt x="43471" y="14395"/>
                    <a:pt x="43173" y="14764"/>
                  </a:cubicBezTo>
                  <a:cubicBezTo>
                    <a:pt x="43125" y="14824"/>
                    <a:pt x="43078" y="14895"/>
                    <a:pt x="43030" y="14955"/>
                  </a:cubicBezTo>
                  <a:cubicBezTo>
                    <a:pt x="43804" y="16074"/>
                    <a:pt x="43733" y="17110"/>
                    <a:pt x="43030" y="17860"/>
                  </a:cubicBezTo>
                  <a:cubicBezTo>
                    <a:pt x="43066" y="17931"/>
                    <a:pt x="43090" y="18027"/>
                    <a:pt x="43125" y="18110"/>
                  </a:cubicBezTo>
                  <a:cubicBezTo>
                    <a:pt x="43352" y="18717"/>
                    <a:pt x="43387" y="19348"/>
                    <a:pt x="43292" y="19967"/>
                  </a:cubicBezTo>
                  <a:cubicBezTo>
                    <a:pt x="43197" y="20444"/>
                    <a:pt x="42935" y="20825"/>
                    <a:pt x="42542" y="21098"/>
                  </a:cubicBezTo>
                  <a:cubicBezTo>
                    <a:pt x="42161" y="21384"/>
                    <a:pt x="41720" y="21515"/>
                    <a:pt x="41220" y="21551"/>
                  </a:cubicBezTo>
                  <a:cubicBezTo>
                    <a:pt x="41208" y="22027"/>
                    <a:pt x="41149" y="22491"/>
                    <a:pt x="40875" y="22872"/>
                  </a:cubicBezTo>
                  <a:cubicBezTo>
                    <a:pt x="40625" y="23265"/>
                    <a:pt x="40268" y="23527"/>
                    <a:pt x="39815" y="23694"/>
                  </a:cubicBezTo>
                  <a:cubicBezTo>
                    <a:pt x="39780" y="23801"/>
                    <a:pt x="39732" y="23896"/>
                    <a:pt x="39696" y="24004"/>
                  </a:cubicBezTo>
                  <a:cubicBezTo>
                    <a:pt x="39565" y="24337"/>
                    <a:pt x="39387" y="24635"/>
                    <a:pt x="39149" y="24885"/>
                  </a:cubicBezTo>
                  <a:cubicBezTo>
                    <a:pt x="38899" y="25170"/>
                    <a:pt x="38601" y="25361"/>
                    <a:pt x="38244" y="25468"/>
                  </a:cubicBezTo>
                  <a:cubicBezTo>
                    <a:pt x="37732" y="25611"/>
                    <a:pt x="37244" y="25682"/>
                    <a:pt x="36720" y="25563"/>
                  </a:cubicBezTo>
                  <a:cubicBezTo>
                    <a:pt x="36601" y="25539"/>
                    <a:pt x="36505" y="25539"/>
                    <a:pt x="36351" y="25504"/>
                  </a:cubicBezTo>
                  <a:cubicBezTo>
                    <a:pt x="36053" y="25980"/>
                    <a:pt x="35696" y="26397"/>
                    <a:pt x="35112" y="26504"/>
                  </a:cubicBezTo>
                  <a:cubicBezTo>
                    <a:pt x="34565" y="26623"/>
                    <a:pt x="34017" y="26623"/>
                    <a:pt x="33517" y="26266"/>
                  </a:cubicBezTo>
                  <a:close/>
                  <a:moveTo>
                    <a:pt x="24063" y="18753"/>
                  </a:moveTo>
                  <a:cubicBezTo>
                    <a:pt x="24075" y="18681"/>
                    <a:pt x="24087" y="18634"/>
                    <a:pt x="24087" y="18586"/>
                  </a:cubicBezTo>
                  <a:cubicBezTo>
                    <a:pt x="24063" y="18396"/>
                    <a:pt x="24052" y="18181"/>
                    <a:pt x="24004" y="17991"/>
                  </a:cubicBezTo>
                  <a:cubicBezTo>
                    <a:pt x="23909" y="17515"/>
                    <a:pt x="23825" y="17062"/>
                    <a:pt x="23730" y="16586"/>
                  </a:cubicBezTo>
                  <a:cubicBezTo>
                    <a:pt x="23575" y="15526"/>
                    <a:pt x="23337" y="14502"/>
                    <a:pt x="22932" y="13514"/>
                  </a:cubicBezTo>
                  <a:cubicBezTo>
                    <a:pt x="22682" y="12871"/>
                    <a:pt x="22480" y="12204"/>
                    <a:pt x="22266" y="11538"/>
                  </a:cubicBezTo>
                  <a:cubicBezTo>
                    <a:pt x="21932" y="10549"/>
                    <a:pt x="21670" y="9573"/>
                    <a:pt x="21289" y="8609"/>
                  </a:cubicBezTo>
                  <a:cubicBezTo>
                    <a:pt x="20682" y="7037"/>
                    <a:pt x="19884" y="5573"/>
                    <a:pt x="19122" y="4084"/>
                  </a:cubicBezTo>
                  <a:cubicBezTo>
                    <a:pt x="19051" y="3930"/>
                    <a:pt x="18944" y="3799"/>
                    <a:pt x="18837" y="3680"/>
                  </a:cubicBezTo>
                  <a:cubicBezTo>
                    <a:pt x="18634" y="3406"/>
                    <a:pt x="18408" y="3120"/>
                    <a:pt x="18182" y="2858"/>
                  </a:cubicBezTo>
                  <a:cubicBezTo>
                    <a:pt x="17979" y="2608"/>
                    <a:pt x="17765" y="2334"/>
                    <a:pt x="17563" y="2144"/>
                  </a:cubicBezTo>
                  <a:lnTo>
                    <a:pt x="17408" y="2144"/>
                  </a:lnTo>
                  <a:cubicBezTo>
                    <a:pt x="17336" y="2156"/>
                    <a:pt x="17241" y="2191"/>
                    <a:pt x="17170" y="2203"/>
                  </a:cubicBezTo>
                  <a:cubicBezTo>
                    <a:pt x="15324" y="2763"/>
                    <a:pt x="13479" y="3287"/>
                    <a:pt x="11574" y="3620"/>
                  </a:cubicBezTo>
                  <a:cubicBezTo>
                    <a:pt x="10621" y="3787"/>
                    <a:pt x="9716" y="4049"/>
                    <a:pt x="8812" y="4394"/>
                  </a:cubicBezTo>
                  <a:cubicBezTo>
                    <a:pt x="8038" y="4680"/>
                    <a:pt x="7299" y="5001"/>
                    <a:pt x="6621" y="5454"/>
                  </a:cubicBezTo>
                  <a:cubicBezTo>
                    <a:pt x="5668" y="6085"/>
                    <a:pt x="4668" y="6656"/>
                    <a:pt x="3787" y="7382"/>
                  </a:cubicBezTo>
                  <a:cubicBezTo>
                    <a:pt x="3751" y="7430"/>
                    <a:pt x="3692" y="7454"/>
                    <a:pt x="3632" y="7490"/>
                  </a:cubicBezTo>
                  <a:cubicBezTo>
                    <a:pt x="2596" y="8097"/>
                    <a:pt x="1870" y="9002"/>
                    <a:pt x="1322" y="10049"/>
                  </a:cubicBezTo>
                  <a:cubicBezTo>
                    <a:pt x="1144" y="10395"/>
                    <a:pt x="1037" y="10764"/>
                    <a:pt x="1037" y="11145"/>
                  </a:cubicBezTo>
                  <a:cubicBezTo>
                    <a:pt x="1037" y="11323"/>
                    <a:pt x="1037" y="11526"/>
                    <a:pt x="1025" y="11704"/>
                  </a:cubicBezTo>
                  <a:cubicBezTo>
                    <a:pt x="1013" y="12788"/>
                    <a:pt x="1311" y="13764"/>
                    <a:pt x="1906" y="14657"/>
                  </a:cubicBezTo>
                  <a:cubicBezTo>
                    <a:pt x="2156" y="15038"/>
                    <a:pt x="2418" y="15395"/>
                    <a:pt x="2692" y="15753"/>
                  </a:cubicBezTo>
                  <a:cubicBezTo>
                    <a:pt x="2858" y="15967"/>
                    <a:pt x="3049" y="16193"/>
                    <a:pt x="3192" y="16431"/>
                  </a:cubicBezTo>
                  <a:cubicBezTo>
                    <a:pt x="3668" y="17193"/>
                    <a:pt x="4299" y="17777"/>
                    <a:pt x="5156" y="18098"/>
                  </a:cubicBezTo>
                  <a:cubicBezTo>
                    <a:pt x="5906" y="18396"/>
                    <a:pt x="6645" y="18646"/>
                    <a:pt x="7442" y="18789"/>
                  </a:cubicBezTo>
                  <a:cubicBezTo>
                    <a:pt x="8050" y="18884"/>
                    <a:pt x="8657" y="18979"/>
                    <a:pt x="9264" y="19039"/>
                  </a:cubicBezTo>
                  <a:cubicBezTo>
                    <a:pt x="10478" y="19158"/>
                    <a:pt x="11681" y="19289"/>
                    <a:pt x="12895" y="19277"/>
                  </a:cubicBezTo>
                  <a:cubicBezTo>
                    <a:pt x="14919" y="19265"/>
                    <a:pt x="16943" y="19217"/>
                    <a:pt x="18968" y="19182"/>
                  </a:cubicBezTo>
                  <a:cubicBezTo>
                    <a:pt x="20444" y="19170"/>
                    <a:pt x="21920" y="19039"/>
                    <a:pt x="23397" y="18860"/>
                  </a:cubicBezTo>
                  <a:cubicBezTo>
                    <a:pt x="23611" y="18848"/>
                    <a:pt x="23837" y="18801"/>
                    <a:pt x="24063" y="18753"/>
                  </a:cubicBezTo>
                  <a:close/>
                  <a:moveTo>
                    <a:pt x="30505" y="17979"/>
                  </a:moveTo>
                  <a:cubicBezTo>
                    <a:pt x="30624" y="17979"/>
                    <a:pt x="30695" y="17991"/>
                    <a:pt x="30755" y="17979"/>
                  </a:cubicBezTo>
                  <a:cubicBezTo>
                    <a:pt x="32029" y="17717"/>
                    <a:pt x="33291" y="17443"/>
                    <a:pt x="34529" y="17038"/>
                  </a:cubicBezTo>
                  <a:cubicBezTo>
                    <a:pt x="35601" y="16681"/>
                    <a:pt x="36625" y="16205"/>
                    <a:pt x="37648" y="15753"/>
                  </a:cubicBezTo>
                  <a:cubicBezTo>
                    <a:pt x="38458" y="15395"/>
                    <a:pt x="39208" y="14955"/>
                    <a:pt x="39982" y="14526"/>
                  </a:cubicBezTo>
                  <a:cubicBezTo>
                    <a:pt x="41030" y="13931"/>
                    <a:pt x="41744" y="13074"/>
                    <a:pt x="42244" y="12014"/>
                  </a:cubicBezTo>
                  <a:cubicBezTo>
                    <a:pt x="42399" y="11681"/>
                    <a:pt x="42470" y="11359"/>
                    <a:pt x="42459" y="11002"/>
                  </a:cubicBezTo>
                  <a:cubicBezTo>
                    <a:pt x="42447" y="10538"/>
                    <a:pt x="42351" y="10073"/>
                    <a:pt x="42209" y="9633"/>
                  </a:cubicBezTo>
                  <a:cubicBezTo>
                    <a:pt x="41970" y="8942"/>
                    <a:pt x="41732" y="8252"/>
                    <a:pt x="41470" y="7561"/>
                  </a:cubicBezTo>
                  <a:cubicBezTo>
                    <a:pt x="41149" y="6680"/>
                    <a:pt x="40685" y="5882"/>
                    <a:pt x="40089" y="5156"/>
                  </a:cubicBezTo>
                  <a:cubicBezTo>
                    <a:pt x="39708" y="4692"/>
                    <a:pt x="39315" y="4239"/>
                    <a:pt x="38911" y="3799"/>
                  </a:cubicBezTo>
                  <a:cubicBezTo>
                    <a:pt x="38244" y="3084"/>
                    <a:pt x="37470" y="2489"/>
                    <a:pt x="36565" y="2072"/>
                  </a:cubicBezTo>
                  <a:cubicBezTo>
                    <a:pt x="35160" y="1429"/>
                    <a:pt x="33707" y="1013"/>
                    <a:pt x="32207" y="727"/>
                  </a:cubicBezTo>
                  <a:cubicBezTo>
                    <a:pt x="31040" y="524"/>
                    <a:pt x="29862" y="477"/>
                    <a:pt x="28671" y="453"/>
                  </a:cubicBezTo>
                  <a:cubicBezTo>
                    <a:pt x="28112" y="429"/>
                    <a:pt x="27540" y="453"/>
                    <a:pt x="26980" y="489"/>
                  </a:cubicBezTo>
                  <a:cubicBezTo>
                    <a:pt x="25802" y="596"/>
                    <a:pt x="24623" y="727"/>
                    <a:pt x="23468" y="846"/>
                  </a:cubicBezTo>
                  <a:cubicBezTo>
                    <a:pt x="23397" y="870"/>
                    <a:pt x="23313" y="894"/>
                    <a:pt x="23254" y="905"/>
                  </a:cubicBezTo>
                  <a:cubicBezTo>
                    <a:pt x="23194" y="1167"/>
                    <a:pt x="23266" y="1358"/>
                    <a:pt x="23420" y="1513"/>
                  </a:cubicBezTo>
                  <a:cubicBezTo>
                    <a:pt x="23718" y="1870"/>
                    <a:pt x="24004" y="2251"/>
                    <a:pt x="24302" y="2608"/>
                  </a:cubicBezTo>
                  <a:cubicBezTo>
                    <a:pt x="24909" y="3334"/>
                    <a:pt x="25456" y="4108"/>
                    <a:pt x="25921" y="4930"/>
                  </a:cubicBezTo>
                  <a:cubicBezTo>
                    <a:pt x="26373" y="5716"/>
                    <a:pt x="26873" y="6489"/>
                    <a:pt x="27397" y="7228"/>
                  </a:cubicBezTo>
                  <a:cubicBezTo>
                    <a:pt x="27885" y="7930"/>
                    <a:pt x="28350" y="8633"/>
                    <a:pt x="28659" y="9430"/>
                  </a:cubicBezTo>
                  <a:cubicBezTo>
                    <a:pt x="28909" y="10049"/>
                    <a:pt x="29183" y="10657"/>
                    <a:pt x="29421" y="11276"/>
                  </a:cubicBezTo>
                  <a:cubicBezTo>
                    <a:pt x="29683" y="11966"/>
                    <a:pt x="29909" y="12645"/>
                    <a:pt x="30159" y="13336"/>
                  </a:cubicBezTo>
                  <a:cubicBezTo>
                    <a:pt x="30195" y="13419"/>
                    <a:pt x="30243" y="13514"/>
                    <a:pt x="30278" y="13597"/>
                  </a:cubicBezTo>
                  <a:cubicBezTo>
                    <a:pt x="30421" y="13586"/>
                    <a:pt x="30540" y="13586"/>
                    <a:pt x="30636" y="13562"/>
                  </a:cubicBezTo>
                  <a:cubicBezTo>
                    <a:pt x="31493" y="13347"/>
                    <a:pt x="32350" y="13157"/>
                    <a:pt x="33184" y="12859"/>
                  </a:cubicBezTo>
                  <a:cubicBezTo>
                    <a:pt x="34362" y="12443"/>
                    <a:pt x="35517" y="12014"/>
                    <a:pt x="36744" y="11728"/>
                  </a:cubicBezTo>
                  <a:cubicBezTo>
                    <a:pt x="37101" y="11633"/>
                    <a:pt x="37446" y="11490"/>
                    <a:pt x="37744" y="11276"/>
                  </a:cubicBezTo>
                  <a:cubicBezTo>
                    <a:pt x="38077" y="11038"/>
                    <a:pt x="38410" y="10800"/>
                    <a:pt x="38756" y="10549"/>
                  </a:cubicBezTo>
                  <a:cubicBezTo>
                    <a:pt x="39077" y="10311"/>
                    <a:pt x="39244" y="9990"/>
                    <a:pt x="39315" y="9585"/>
                  </a:cubicBezTo>
                  <a:cubicBezTo>
                    <a:pt x="39375" y="9252"/>
                    <a:pt x="39446" y="8930"/>
                    <a:pt x="39530" y="8621"/>
                  </a:cubicBezTo>
                  <a:cubicBezTo>
                    <a:pt x="39542" y="8525"/>
                    <a:pt x="39601" y="8442"/>
                    <a:pt x="39673" y="8299"/>
                  </a:cubicBezTo>
                  <a:cubicBezTo>
                    <a:pt x="39720" y="8442"/>
                    <a:pt x="39744" y="8514"/>
                    <a:pt x="39768" y="8597"/>
                  </a:cubicBezTo>
                  <a:cubicBezTo>
                    <a:pt x="39839" y="8978"/>
                    <a:pt x="39780" y="9335"/>
                    <a:pt x="39732" y="9692"/>
                  </a:cubicBezTo>
                  <a:cubicBezTo>
                    <a:pt x="39673" y="10121"/>
                    <a:pt x="39482" y="10478"/>
                    <a:pt x="39149" y="10764"/>
                  </a:cubicBezTo>
                  <a:cubicBezTo>
                    <a:pt x="38399" y="11431"/>
                    <a:pt x="37553" y="11931"/>
                    <a:pt x="36565" y="12169"/>
                  </a:cubicBezTo>
                  <a:cubicBezTo>
                    <a:pt x="35934" y="12324"/>
                    <a:pt x="35315" y="12514"/>
                    <a:pt x="34696" y="12740"/>
                  </a:cubicBezTo>
                  <a:cubicBezTo>
                    <a:pt x="33410" y="13205"/>
                    <a:pt x="32100" y="13645"/>
                    <a:pt x="30743" y="13931"/>
                  </a:cubicBezTo>
                  <a:cubicBezTo>
                    <a:pt x="30636" y="13955"/>
                    <a:pt x="30529" y="13990"/>
                    <a:pt x="30398" y="14038"/>
                  </a:cubicBezTo>
                  <a:cubicBezTo>
                    <a:pt x="30600" y="15360"/>
                    <a:pt x="30457" y="16657"/>
                    <a:pt x="30505" y="17979"/>
                  </a:cubicBezTo>
                  <a:close/>
                  <a:moveTo>
                    <a:pt x="24111" y="19265"/>
                  </a:moveTo>
                  <a:cubicBezTo>
                    <a:pt x="23873" y="19289"/>
                    <a:pt x="23671" y="19301"/>
                    <a:pt x="23468" y="19324"/>
                  </a:cubicBezTo>
                  <a:cubicBezTo>
                    <a:pt x="23099" y="19360"/>
                    <a:pt x="22706" y="19420"/>
                    <a:pt x="22337" y="19467"/>
                  </a:cubicBezTo>
                  <a:cubicBezTo>
                    <a:pt x="21015" y="19598"/>
                    <a:pt x="19682" y="19670"/>
                    <a:pt x="18360" y="19670"/>
                  </a:cubicBezTo>
                  <a:cubicBezTo>
                    <a:pt x="17801" y="19670"/>
                    <a:pt x="17229" y="19693"/>
                    <a:pt x="16670" y="19705"/>
                  </a:cubicBezTo>
                  <a:cubicBezTo>
                    <a:pt x="15265" y="19717"/>
                    <a:pt x="13884" y="19753"/>
                    <a:pt x="12479" y="19765"/>
                  </a:cubicBezTo>
                  <a:cubicBezTo>
                    <a:pt x="12241" y="19765"/>
                    <a:pt x="12026" y="19753"/>
                    <a:pt x="11788" y="19729"/>
                  </a:cubicBezTo>
                  <a:cubicBezTo>
                    <a:pt x="11038" y="19693"/>
                    <a:pt x="10300" y="19634"/>
                    <a:pt x="9550" y="19574"/>
                  </a:cubicBezTo>
                  <a:cubicBezTo>
                    <a:pt x="8609" y="19491"/>
                    <a:pt x="7680" y="19360"/>
                    <a:pt x="6740" y="19170"/>
                  </a:cubicBezTo>
                  <a:cubicBezTo>
                    <a:pt x="5323" y="18884"/>
                    <a:pt x="4132" y="18229"/>
                    <a:pt x="3180" y="17110"/>
                  </a:cubicBezTo>
                  <a:cubicBezTo>
                    <a:pt x="2477" y="16300"/>
                    <a:pt x="1811" y="15443"/>
                    <a:pt x="1239" y="14526"/>
                  </a:cubicBezTo>
                  <a:cubicBezTo>
                    <a:pt x="1203" y="14455"/>
                    <a:pt x="1132" y="14395"/>
                    <a:pt x="1061" y="14300"/>
                  </a:cubicBezTo>
                  <a:cubicBezTo>
                    <a:pt x="668" y="14717"/>
                    <a:pt x="489" y="15193"/>
                    <a:pt x="430" y="15717"/>
                  </a:cubicBezTo>
                  <a:cubicBezTo>
                    <a:pt x="346" y="16419"/>
                    <a:pt x="489" y="17038"/>
                    <a:pt x="1132" y="17455"/>
                  </a:cubicBezTo>
                  <a:cubicBezTo>
                    <a:pt x="1263" y="17550"/>
                    <a:pt x="1275" y="17646"/>
                    <a:pt x="1203" y="17800"/>
                  </a:cubicBezTo>
                  <a:cubicBezTo>
                    <a:pt x="1096" y="17991"/>
                    <a:pt x="1013" y="18181"/>
                    <a:pt x="989" y="18408"/>
                  </a:cubicBezTo>
                  <a:cubicBezTo>
                    <a:pt x="977" y="18896"/>
                    <a:pt x="1144" y="19324"/>
                    <a:pt x="1465" y="19670"/>
                  </a:cubicBezTo>
                  <a:cubicBezTo>
                    <a:pt x="1584" y="19813"/>
                    <a:pt x="1751" y="19920"/>
                    <a:pt x="1882" y="20015"/>
                  </a:cubicBezTo>
                  <a:cubicBezTo>
                    <a:pt x="2108" y="20194"/>
                    <a:pt x="2120" y="20241"/>
                    <a:pt x="2049" y="20527"/>
                  </a:cubicBezTo>
                  <a:cubicBezTo>
                    <a:pt x="2013" y="20598"/>
                    <a:pt x="2001" y="20682"/>
                    <a:pt x="1977" y="20765"/>
                  </a:cubicBezTo>
                  <a:cubicBezTo>
                    <a:pt x="1823" y="21122"/>
                    <a:pt x="1811" y="21503"/>
                    <a:pt x="1799" y="21872"/>
                  </a:cubicBezTo>
                  <a:cubicBezTo>
                    <a:pt x="1763" y="22575"/>
                    <a:pt x="2370" y="23408"/>
                    <a:pt x="3049" y="23563"/>
                  </a:cubicBezTo>
                  <a:cubicBezTo>
                    <a:pt x="3144" y="23587"/>
                    <a:pt x="3263" y="23634"/>
                    <a:pt x="3382" y="23658"/>
                  </a:cubicBezTo>
                  <a:cubicBezTo>
                    <a:pt x="3430" y="23861"/>
                    <a:pt x="3466" y="24039"/>
                    <a:pt x="3501" y="24194"/>
                  </a:cubicBezTo>
                  <a:cubicBezTo>
                    <a:pt x="3597" y="24468"/>
                    <a:pt x="3656" y="24754"/>
                    <a:pt x="3787" y="24992"/>
                  </a:cubicBezTo>
                  <a:cubicBezTo>
                    <a:pt x="4061" y="25468"/>
                    <a:pt x="4442" y="25825"/>
                    <a:pt x="5049" y="25789"/>
                  </a:cubicBezTo>
                  <a:lnTo>
                    <a:pt x="5204" y="25789"/>
                  </a:lnTo>
                  <a:cubicBezTo>
                    <a:pt x="5335" y="25789"/>
                    <a:pt x="5430" y="25861"/>
                    <a:pt x="5454" y="25980"/>
                  </a:cubicBezTo>
                  <a:cubicBezTo>
                    <a:pt x="5490" y="26063"/>
                    <a:pt x="5490" y="26147"/>
                    <a:pt x="5513" y="26218"/>
                  </a:cubicBezTo>
                  <a:cubicBezTo>
                    <a:pt x="5680" y="26682"/>
                    <a:pt x="5930" y="27099"/>
                    <a:pt x="6383" y="27337"/>
                  </a:cubicBezTo>
                  <a:cubicBezTo>
                    <a:pt x="6704" y="27504"/>
                    <a:pt x="7049" y="27635"/>
                    <a:pt x="7407" y="27706"/>
                  </a:cubicBezTo>
                  <a:cubicBezTo>
                    <a:pt x="8002" y="27814"/>
                    <a:pt x="8550" y="27730"/>
                    <a:pt x="9133" y="27504"/>
                  </a:cubicBezTo>
                  <a:cubicBezTo>
                    <a:pt x="9276" y="27623"/>
                    <a:pt x="9431" y="27742"/>
                    <a:pt x="9574" y="27873"/>
                  </a:cubicBezTo>
                  <a:cubicBezTo>
                    <a:pt x="9764" y="28028"/>
                    <a:pt x="9919" y="28183"/>
                    <a:pt x="10097" y="28337"/>
                  </a:cubicBezTo>
                  <a:cubicBezTo>
                    <a:pt x="10431" y="28623"/>
                    <a:pt x="10812" y="28683"/>
                    <a:pt x="11228" y="28540"/>
                  </a:cubicBezTo>
                  <a:cubicBezTo>
                    <a:pt x="11693" y="28397"/>
                    <a:pt x="12121" y="28183"/>
                    <a:pt x="12455" y="27802"/>
                  </a:cubicBezTo>
                  <a:cubicBezTo>
                    <a:pt x="12479" y="27754"/>
                    <a:pt x="12514" y="27730"/>
                    <a:pt x="12550" y="27694"/>
                  </a:cubicBezTo>
                  <a:cubicBezTo>
                    <a:pt x="12752" y="27516"/>
                    <a:pt x="12931" y="27504"/>
                    <a:pt x="13133" y="27671"/>
                  </a:cubicBezTo>
                  <a:cubicBezTo>
                    <a:pt x="13229" y="27742"/>
                    <a:pt x="13300" y="27825"/>
                    <a:pt x="13395" y="27909"/>
                  </a:cubicBezTo>
                  <a:cubicBezTo>
                    <a:pt x="13574" y="28040"/>
                    <a:pt x="13765" y="28183"/>
                    <a:pt x="13955" y="28302"/>
                  </a:cubicBezTo>
                  <a:cubicBezTo>
                    <a:pt x="14324" y="28540"/>
                    <a:pt x="14705" y="28540"/>
                    <a:pt x="15062" y="28266"/>
                  </a:cubicBezTo>
                  <a:cubicBezTo>
                    <a:pt x="15324" y="28052"/>
                    <a:pt x="15622" y="27873"/>
                    <a:pt x="15920" y="27647"/>
                  </a:cubicBezTo>
                  <a:cubicBezTo>
                    <a:pt x="15991" y="27730"/>
                    <a:pt x="16074" y="27790"/>
                    <a:pt x="16134" y="27861"/>
                  </a:cubicBezTo>
                  <a:cubicBezTo>
                    <a:pt x="16396" y="28230"/>
                    <a:pt x="16765" y="28421"/>
                    <a:pt x="17217" y="28516"/>
                  </a:cubicBezTo>
                  <a:cubicBezTo>
                    <a:pt x="17646" y="28599"/>
                    <a:pt x="18075" y="28564"/>
                    <a:pt x="18491" y="28421"/>
                  </a:cubicBezTo>
                  <a:cubicBezTo>
                    <a:pt x="19099" y="28230"/>
                    <a:pt x="19682" y="28004"/>
                    <a:pt x="20158" y="27563"/>
                  </a:cubicBezTo>
                  <a:cubicBezTo>
                    <a:pt x="20337" y="27385"/>
                    <a:pt x="20515" y="27373"/>
                    <a:pt x="20742" y="27504"/>
                  </a:cubicBezTo>
                  <a:cubicBezTo>
                    <a:pt x="20908" y="27611"/>
                    <a:pt x="21087" y="27706"/>
                    <a:pt x="21265" y="27790"/>
                  </a:cubicBezTo>
                  <a:cubicBezTo>
                    <a:pt x="21730" y="27992"/>
                    <a:pt x="22158" y="27980"/>
                    <a:pt x="22575" y="27671"/>
                  </a:cubicBezTo>
                  <a:cubicBezTo>
                    <a:pt x="22801" y="27492"/>
                    <a:pt x="23039" y="27337"/>
                    <a:pt x="23254" y="27159"/>
                  </a:cubicBezTo>
                  <a:cubicBezTo>
                    <a:pt x="23420" y="27040"/>
                    <a:pt x="23599" y="26956"/>
                    <a:pt x="23790" y="27028"/>
                  </a:cubicBezTo>
                  <a:cubicBezTo>
                    <a:pt x="23825" y="26968"/>
                    <a:pt x="23849" y="26956"/>
                    <a:pt x="23849" y="26921"/>
                  </a:cubicBezTo>
                  <a:lnTo>
                    <a:pt x="23992" y="26337"/>
                  </a:lnTo>
                  <a:cubicBezTo>
                    <a:pt x="24349" y="24611"/>
                    <a:pt x="24421" y="22884"/>
                    <a:pt x="24266" y="21134"/>
                  </a:cubicBezTo>
                  <a:cubicBezTo>
                    <a:pt x="24230" y="20563"/>
                    <a:pt x="24194" y="20003"/>
                    <a:pt x="24147" y="19455"/>
                  </a:cubicBezTo>
                  <a:cubicBezTo>
                    <a:pt x="24147" y="19455"/>
                    <a:pt x="24135" y="19396"/>
                    <a:pt x="24111" y="19265"/>
                  </a:cubicBezTo>
                  <a:close/>
                  <a:moveTo>
                    <a:pt x="24230" y="27742"/>
                  </a:moveTo>
                  <a:cubicBezTo>
                    <a:pt x="24492" y="27992"/>
                    <a:pt x="24802" y="28028"/>
                    <a:pt x="25123" y="27992"/>
                  </a:cubicBezTo>
                  <a:cubicBezTo>
                    <a:pt x="25849" y="27956"/>
                    <a:pt x="26576" y="27897"/>
                    <a:pt x="27302" y="27837"/>
                  </a:cubicBezTo>
                  <a:cubicBezTo>
                    <a:pt x="27564" y="27814"/>
                    <a:pt x="27802" y="27778"/>
                    <a:pt x="28040" y="27671"/>
                  </a:cubicBezTo>
                  <a:cubicBezTo>
                    <a:pt x="28171" y="27611"/>
                    <a:pt x="28302" y="27540"/>
                    <a:pt x="28457" y="27504"/>
                  </a:cubicBezTo>
                  <a:cubicBezTo>
                    <a:pt x="28719" y="27433"/>
                    <a:pt x="28885" y="27254"/>
                    <a:pt x="28993" y="27028"/>
                  </a:cubicBezTo>
                  <a:cubicBezTo>
                    <a:pt x="29171" y="26671"/>
                    <a:pt x="29302" y="26301"/>
                    <a:pt x="29350" y="25897"/>
                  </a:cubicBezTo>
                  <a:cubicBezTo>
                    <a:pt x="29386" y="25468"/>
                    <a:pt x="29445" y="25051"/>
                    <a:pt x="29588" y="24635"/>
                  </a:cubicBezTo>
                  <a:cubicBezTo>
                    <a:pt x="29659" y="24373"/>
                    <a:pt x="29707" y="24111"/>
                    <a:pt x="29731" y="23861"/>
                  </a:cubicBezTo>
                  <a:cubicBezTo>
                    <a:pt x="29790" y="23468"/>
                    <a:pt x="29838" y="23063"/>
                    <a:pt x="29886" y="22670"/>
                  </a:cubicBezTo>
                  <a:cubicBezTo>
                    <a:pt x="30028" y="21420"/>
                    <a:pt x="30148" y="20146"/>
                    <a:pt x="30112" y="18884"/>
                  </a:cubicBezTo>
                  <a:cubicBezTo>
                    <a:pt x="30088" y="17812"/>
                    <a:pt x="29969" y="16729"/>
                    <a:pt x="30017" y="15657"/>
                  </a:cubicBezTo>
                  <a:cubicBezTo>
                    <a:pt x="30052" y="14610"/>
                    <a:pt x="29802" y="13621"/>
                    <a:pt x="29445" y="12645"/>
                  </a:cubicBezTo>
                  <a:cubicBezTo>
                    <a:pt x="29124" y="11800"/>
                    <a:pt x="28778" y="10954"/>
                    <a:pt x="28445" y="10109"/>
                  </a:cubicBezTo>
                  <a:cubicBezTo>
                    <a:pt x="28112" y="9252"/>
                    <a:pt x="27707" y="8454"/>
                    <a:pt x="27195" y="7680"/>
                  </a:cubicBezTo>
                  <a:cubicBezTo>
                    <a:pt x="26647" y="6847"/>
                    <a:pt x="26147" y="6001"/>
                    <a:pt x="25623" y="5132"/>
                  </a:cubicBezTo>
                  <a:cubicBezTo>
                    <a:pt x="25147" y="4334"/>
                    <a:pt x="24611" y="3572"/>
                    <a:pt x="24028" y="2858"/>
                  </a:cubicBezTo>
                  <a:cubicBezTo>
                    <a:pt x="23599" y="2334"/>
                    <a:pt x="23182" y="1787"/>
                    <a:pt x="22789" y="1239"/>
                  </a:cubicBezTo>
                  <a:cubicBezTo>
                    <a:pt x="22408" y="667"/>
                    <a:pt x="21885" y="429"/>
                    <a:pt x="21218" y="560"/>
                  </a:cubicBezTo>
                  <a:cubicBezTo>
                    <a:pt x="20206" y="774"/>
                    <a:pt x="19206" y="1025"/>
                    <a:pt x="18241" y="1334"/>
                  </a:cubicBezTo>
                  <a:cubicBezTo>
                    <a:pt x="18122" y="1382"/>
                    <a:pt x="17991" y="1429"/>
                    <a:pt x="17872" y="1489"/>
                  </a:cubicBezTo>
                  <a:cubicBezTo>
                    <a:pt x="17777" y="1536"/>
                    <a:pt x="17717" y="1596"/>
                    <a:pt x="17598" y="1679"/>
                  </a:cubicBezTo>
                  <a:cubicBezTo>
                    <a:pt x="17991" y="1977"/>
                    <a:pt x="18194" y="2394"/>
                    <a:pt x="18587" y="2632"/>
                  </a:cubicBezTo>
                  <a:cubicBezTo>
                    <a:pt x="18670" y="2691"/>
                    <a:pt x="18741" y="2799"/>
                    <a:pt x="18801" y="2906"/>
                  </a:cubicBezTo>
                  <a:cubicBezTo>
                    <a:pt x="19075" y="3322"/>
                    <a:pt x="19372" y="3715"/>
                    <a:pt x="19610" y="4156"/>
                  </a:cubicBezTo>
                  <a:cubicBezTo>
                    <a:pt x="20087" y="5025"/>
                    <a:pt x="20515" y="5918"/>
                    <a:pt x="20968" y="6811"/>
                  </a:cubicBezTo>
                  <a:cubicBezTo>
                    <a:pt x="21527" y="7978"/>
                    <a:pt x="22004" y="9180"/>
                    <a:pt x="22373" y="10430"/>
                  </a:cubicBezTo>
                  <a:cubicBezTo>
                    <a:pt x="22635" y="11276"/>
                    <a:pt x="22897" y="12109"/>
                    <a:pt x="23170" y="12943"/>
                  </a:cubicBezTo>
                  <a:cubicBezTo>
                    <a:pt x="23301" y="13359"/>
                    <a:pt x="23492" y="13752"/>
                    <a:pt x="23611" y="14169"/>
                  </a:cubicBezTo>
                  <a:cubicBezTo>
                    <a:pt x="23980" y="15467"/>
                    <a:pt x="24242" y="16788"/>
                    <a:pt x="24373" y="18122"/>
                  </a:cubicBezTo>
                  <a:cubicBezTo>
                    <a:pt x="24444" y="18884"/>
                    <a:pt x="24516" y="19646"/>
                    <a:pt x="24611" y="20408"/>
                  </a:cubicBezTo>
                  <a:cubicBezTo>
                    <a:pt x="24694" y="21182"/>
                    <a:pt x="24802" y="21956"/>
                    <a:pt x="24778" y="22741"/>
                  </a:cubicBezTo>
                  <a:cubicBezTo>
                    <a:pt x="24754" y="23111"/>
                    <a:pt x="24790" y="23468"/>
                    <a:pt x="24778" y="23837"/>
                  </a:cubicBezTo>
                  <a:cubicBezTo>
                    <a:pt x="24754" y="24277"/>
                    <a:pt x="24730" y="24706"/>
                    <a:pt x="24671" y="25135"/>
                  </a:cubicBezTo>
                  <a:cubicBezTo>
                    <a:pt x="24575" y="25742"/>
                    <a:pt x="24480" y="26337"/>
                    <a:pt x="24373" y="26956"/>
                  </a:cubicBezTo>
                  <a:cubicBezTo>
                    <a:pt x="24313" y="27206"/>
                    <a:pt x="24266" y="27480"/>
                    <a:pt x="24230" y="27742"/>
                  </a:cubicBezTo>
                  <a:close/>
                  <a:moveTo>
                    <a:pt x="42530" y="12597"/>
                  </a:moveTo>
                  <a:cubicBezTo>
                    <a:pt x="42470" y="12621"/>
                    <a:pt x="42447" y="12621"/>
                    <a:pt x="42447" y="12633"/>
                  </a:cubicBezTo>
                  <a:cubicBezTo>
                    <a:pt x="42399" y="12716"/>
                    <a:pt x="42340" y="12776"/>
                    <a:pt x="42304" y="12847"/>
                  </a:cubicBezTo>
                  <a:cubicBezTo>
                    <a:pt x="41828" y="13705"/>
                    <a:pt x="41149" y="14371"/>
                    <a:pt x="40304" y="14871"/>
                  </a:cubicBezTo>
                  <a:cubicBezTo>
                    <a:pt x="38601" y="15883"/>
                    <a:pt x="36815" y="16717"/>
                    <a:pt x="34958" y="17396"/>
                  </a:cubicBezTo>
                  <a:cubicBezTo>
                    <a:pt x="33731" y="17848"/>
                    <a:pt x="32469" y="18110"/>
                    <a:pt x="31207" y="18384"/>
                  </a:cubicBezTo>
                  <a:cubicBezTo>
                    <a:pt x="30969" y="18431"/>
                    <a:pt x="30731" y="18491"/>
                    <a:pt x="30457" y="18550"/>
                  </a:cubicBezTo>
                  <a:cubicBezTo>
                    <a:pt x="30445" y="18741"/>
                    <a:pt x="30433" y="18920"/>
                    <a:pt x="30409" y="19110"/>
                  </a:cubicBezTo>
                  <a:cubicBezTo>
                    <a:pt x="30398" y="19503"/>
                    <a:pt x="30398" y="19872"/>
                    <a:pt x="30386" y="20253"/>
                  </a:cubicBezTo>
                  <a:cubicBezTo>
                    <a:pt x="30374" y="20706"/>
                    <a:pt x="30338" y="21146"/>
                    <a:pt x="30326" y="21598"/>
                  </a:cubicBezTo>
                  <a:cubicBezTo>
                    <a:pt x="30314" y="21968"/>
                    <a:pt x="30326" y="22325"/>
                    <a:pt x="30314" y="22694"/>
                  </a:cubicBezTo>
                  <a:cubicBezTo>
                    <a:pt x="30267" y="23587"/>
                    <a:pt x="30171" y="24480"/>
                    <a:pt x="29862" y="25337"/>
                  </a:cubicBezTo>
                  <a:cubicBezTo>
                    <a:pt x="29743" y="25670"/>
                    <a:pt x="29707" y="26051"/>
                    <a:pt x="29624" y="26409"/>
                  </a:cubicBezTo>
                  <a:cubicBezTo>
                    <a:pt x="29612" y="26480"/>
                    <a:pt x="29624" y="26551"/>
                    <a:pt x="29624" y="26647"/>
                  </a:cubicBezTo>
                  <a:cubicBezTo>
                    <a:pt x="29683" y="26647"/>
                    <a:pt x="29731" y="26647"/>
                    <a:pt x="29743" y="26623"/>
                  </a:cubicBezTo>
                  <a:cubicBezTo>
                    <a:pt x="29838" y="26540"/>
                    <a:pt x="29933" y="26444"/>
                    <a:pt x="30017" y="26325"/>
                  </a:cubicBezTo>
                  <a:cubicBezTo>
                    <a:pt x="30159" y="26111"/>
                    <a:pt x="30398" y="26075"/>
                    <a:pt x="30612" y="26254"/>
                  </a:cubicBezTo>
                  <a:cubicBezTo>
                    <a:pt x="30743" y="26373"/>
                    <a:pt x="30874" y="26492"/>
                    <a:pt x="31005" y="26623"/>
                  </a:cubicBezTo>
                  <a:cubicBezTo>
                    <a:pt x="31302" y="26909"/>
                    <a:pt x="31648" y="26956"/>
                    <a:pt x="32017" y="26825"/>
                  </a:cubicBezTo>
                  <a:cubicBezTo>
                    <a:pt x="32481" y="26659"/>
                    <a:pt x="32886" y="26409"/>
                    <a:pt x="33172" y="25992"/>
                  </a:cubicBezTo>
                  <a:cubicBezTo>
                    <a:pt x="33207" y="25932"/>
                    <a:pt x="33255" y="25849"/>
                    <a:pt x="33326" y="25778"/>
                  </a:cubicBezTo>
                  <a:cubicBezTo>
                    <a:pt x="33529" y="25873"/>
                    <a:pt x="33707" y="25956"/>
                    <a:pt x="33886" y="26028"/>
                  </a:cubicBezTo>
                  <a:cubicBezTo>
                    <a:pt x="34553" y="26313"/>
                    <a:pt x="35386" y="26242"/>
                    <a:pt x="35851" y="25468"/>
                  </a:cubicBezTo>
                  <a:cubicBezTo>
                    <a:pt x="35910" y="25361"/>
                    <a:pt x="35958" y="25254"/>
                    <a:pt x="36005" y="25158"/>
                  </a:cubicBezTo>
                  <a:cubicBezTo>
                    <a:pt x="36053" y="25099"/>
                    <a:pt x="36113" y="25039"/>
                    <a:pt x="36172" y="24980"/>
                  </a:cubicBezTo>
                  <a:cubicBezTo>
                    <a:pt x="36875" y="25349"/>
                    <a:pt x="37577" y="25301"/>
                    <a:pt x="38244" y="25016"/>
                  </a:cubicBezTo>
                  <a:cubicBezTo>
                    <a:pt x="38982" y="24706"/>
                    <a:pt x="39256" y="24027"/>
                    <a:pt x="39446" y="23265"/>
                  </a:cubicBezTo>
                  <a:cubicBezTo>
                    <a:pt x="39851" y="23146"/>
                    <a:pt x="40208" y="22956"/>
                    <a:pt x="40458" y="22599"/>
                  </a:cubicBezTo>
                  <a:cubicBezTo>
                    <a:pt x="40696" y="22241"/>
                    <a:pt x="40756" y="21837"/>
                    <a:pt x="40804" y="21384"/>
                  </a:cubicBezTo>
                  <a:lnTo>
                    <a:pt x="41744" y="20944"/>
                  </a:lnTo>
                  <a:cubicBezTo>
                    <a:pt x="41935" y="20848"/>
                    <a:pt x="42125" y="20765"/>
                    <a:pt x="42304" y="20634"/>
                  </a:cubicBezTo>
                  <a:cubicBezTo>
                    <a:pt x="42649" y="20396"/>
                    <a:pt x="42851" y="20051"/>
                    <a:pt x="42887" y="19634"/>
                  </a:cubicBezTo>
                  <a:cubicBezTo>
                    <a:pt x="42899" y="19301"/>
                    <a:pt x="42887" y="18967"/>
                    <a:pt x="42851" y="18634"/>
                  </a:cubicBezTo>
                  <a:cubicBezTo>
                    <a:pt x="42840" y="18455"/>
                    <a:pt x="42732" y="18289"/>
                    <a:pt x="42673" y="18134"/>
                  </a:cubicBezTo>
                  <a:cubicBezTo>
                    <a:pt x="42649" y="18050"/>
                    <a:pt x="42590" y="17991"/>
                    <a:pt x="42542" y="17919"/>
                  </a:cubicBezTo>
                  <a:cubicBezTo>
                    <a:pt x="42482" y="17800"/>
                    <a:pt x="42494" y="17693"/>
                    <a:pt x="42590" y="17586"/>
                  </a:cubicBezTo>
                  <a:cubicBezTo>
                    <a:pt x="42649" y="17515"/>
                    <a:pt x="42732" y="17455"/>
                    <a:pt x="42792" y="17384"/>
                  </a:cubicBezTo>
                  <a:cubicBezTo>
                    <a:pt x="42959" y="17217"/>
                    <a:pt x="43078" y="17015"/>
                    <a:pt x="43113" y="16776"/>
                  </a:cubicBezTo>
                  <a:cubicBezTo>
                    <a:pt x="43197" y="16193"/>
                    <a:pt x="43078" y="15657"/>
                    <a:pt x="42649" y="15205"/>
                  </a:cubicBezTo>
                  <a:cubicBezTo>
                    <a:pt x="42411" y="14955"/>
                    <a:pt x="42411" y="14895"/>
                    <a:pt x="42649" y="14645"/>
                  </a:cubicBezTo>
                  <a:lnTo>
                    <a:pt x="42756" y="14538"/>
                  </a:lnTo>
                  <a:cubicBezTo>
                    <a:pt x="42994" y="14300"/>
                    <a:pt x="43078" y="14002"/>
                    <a:pt x="43054" y="13681"/>
                  </a:cubicBezTo>
                  <a:cubicBezTo>
                    <a:pt x="43006" y="13264"/>
                    <a:pt x="42840" y="12907"/>
                    <a:pt x="42530" y="12597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490075" y="3532700"/>
              <a:ext cx="265550" cy="150050"/>
            </a:xfrm>
            <a:custGeom>
              <a:avLst/>
              <a:gdLst/>
              <a:ahLst/>
              <a:cxnLst/>
              <a:rect l="l" t="t" r="r" b="b"/>
              <a:pathLst>
                <a:path w="10622" h="6002" extrusionOk="0">
                  <a:moveTo>
                    <a:pt x="10621" y="5799"/>
                  </a:moveTo>
                  <a:cubicBezTo>
                    <a:pt x="10538" y="5847"/>
                    <a:pt x="10502" y="5894"/>
                    <a:pt x="10466" y="5906"/>
                  </a:cubicBezTo>
                  <a:cubicBezTo>
                    <a:pt x="10347" y="5918"/>
                    <a:pt x="10240" y="5942"/>
                    <a:pt x="10121" y="5954"/>
                  </a:cubicBezTo>
                  <a:cubicBezTo>
                    <a:pt x="8800" y="6002"/>
                    <a:pt x="7466" y="6002"/>
                    <a:pt x="6145" y="5847"/>
                  </a:cubicBezTo>
                  <a:cubicBezTo>
                    <a:pt x="5502" y="5775"/>
                    <a:pt x="4882" y="5585"/>
                    <a:pt x="4275" y="5359"/>
                  </a:cubicBezTo>
                  <a:cubicBezTo>
                    <a:pt x="3537" y="5085"/>
                    <a:pt x="2823" y="4763"/>
                    <a:pt x="2156" y="4370"/>
                  </a:cubicBezTo>
                  <a:cubicBezTo>
                    <a:pt x="965" y="3704"/>
                    <a:pt x="322" y="2680"/>
                    <a:pt x="108" y="1370"/>
                  </a:cubicBezTo>
                  <a:cubicBezTo>
                    <a:pt x="72" y="1156"/>
                    <a:pt x="25" y="941"/>
                    <a:pt x="13" y="727"/>
                  </a:cubicBezTo>
                  <a:cubicBezTo>
                    <a:pt x="1" y="537"/>
                    <a:pt x="1" y="322"/>
                    <a:pt x="1" y="132"/>
                  </a:cubicBezTo>
                  <a:cubicBezTo>
                    <a:pt x="1" y="84"/>
                    <a:pt x="72" y="48"/>
                    <a:pt x="108" y="1"/>
                  </a:cubicBezTo>
                  <a:cubicBezTo>
                    <a:pt x="132" y="25"/>
                    <a:pt x="179" y="60"/>
                    <a:pt x="191" y="108"/>
                  </a:cubicBezTo>
                  <a:cubicBezTo>
                    <a:pt x="227" y="227"/>
                    <a:pt x="239" y="322"/>
                    <a:pt x="251" y="441"/>
                  </a:cubicBezTo>
                  <a:cubicBezTo>
                    <a:pt x="299" y="679"/>
                    <a:pt x="322" y="941"/>
                    <a:pt x="382" y="1179"/>
                  </a:cubicBezTo>
                  <a:cubicBezTo>
                    <a:pt x="501" y="1584"/>
                    <a:pt x="644" y="1989"/>
                    <a:pt x="799" y="2394"/>
                  </a:cubicBezTo>
                  <a:cubicBezTo>
                    <a:pt x="1084" y="3061"/>
                    <a:pt x="1549" y="3585"/>
                    <a:pt x="2168" y="3930"/>
                  </a:cubicBezTo>
                  <a:cubicBezTo>
                    <a:pt x="3454" y="4644"/>
                    <a:pt x="4763" y="5263"/>
                    <a:pt x="6240" y="5501"/>
                  </a:cubicBezTo>
                  <a:cubicBezTo>
                    <a:pt x="7073" y="5644"/>
                    <a:pt x="7919" y="5680"/>
                    <a:pt x="8764" y="5668"/>
                  </a:cubicBezTo>
                  <a:cubicBezTo>
                    <a:pt x="9121" y="5656"/>
                    <a:pt x="9490" y="5668"/>
                    <a:pt x="9871" y="5668"/>
                  </a:cubicBezTo>
                  <a:cubicBezTo>
                    <a:pt x="10085" y="5656"/>
                    <a:pt x="10347" y="5680"/>
                    <a:pt x="10621" y="5799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881200" y="3669925"/>
              <a:ext cx="68800" cy="12225"/>
            </a:xfrm>
            <a:custGeom>
              <a:avLst/>
              <a:gdLst/>
              <a:ahLst/>
              <a:cxnLst/>
              <a:rect l="l" t="t" r="r" b="b"/>
              <a:pathLst>
                <a:path w="2752" h="489" extrusionOk="0">
                  <a:moveTo>
                    <a:pt x="2751" y="346"/>
                  </a:moveTo>
                  <a:cubicBezTo>
                    <a:pt x="2477" y="370"/>
                    <a:pt x="2239" y="417"/>
                    <a:pt x="1989" y="429"/>
                  </a:cubicBezTo>
                  <a:cubicBezTo>
                    <a:pt x="1453" y="465"/>
                    <a:pt x="929" y="477"/>
                    <a:pt x="394" y="489"/>
                  </a:cubicBezTo>
                  <a:cubicBezTo>
                    <a:pt x="310" y="489"/>
                    <a:pt x="239" y="489"/>
                    <a:pt x="144" y="477"/>
                  </a:cubicBezTo>
                  <a:cubicBezTo>
                    <a:pt x="84" y="465"/>
                    <a:pt x="25" y="417"/>
                    <a:pt x="13" y="358"/>
                  </a:cubicBezTo>
                  <a:cubicBezTo>
                    <a:pt x="1" y="274"/>
                    <a:pt x="72" y="215"/>
                    <a:pt x="144" y="191"/>
                  </a:cubicBezTo>
                  <a:cubicBezTo>
                    <a:pt x="929" y="108"/>
                    <a:pt x="1727" y="1"/>
                    <a:pt x="2525" y="167"/>
                  </a:cubicBezTo>
                  <a:cubicBezTo>
                    <a:pt x="2620" y="167"/>
                    <a:pt x="2703" y="167"/>
                    <a:pt x="2751" y="346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537700" y="3822925"/>
              <a:ext cx="70575" cy="77700"/>
            </a:xfrm>
            <a:custGeom>
              <a:avLst/>
              <a:gdLst/>
              <a:ahLst/>
              <a:cxnLst/>
              <a:rect l="l" t="t" r="r" b="b"/>
              <a:pathLst>
                <a:path w="2823" h="3108" extrusionOk="0">
                  <a:moveTo>
                    <a:pt x="2823" y="2548"/>
                  </a:moveTo>
                  <a:cubicBezTo>
                    <a:pt x="2787" y="2846"/>
                    <a:pt x="2573" y="2941"/>
                    <a:pt x="2323" y="2989"/>
                  </a:cubicBezTo>
                  <a:cubicBezTo>
                    <a:pt x="1680" y="3108"/>
                    <a:pt x="953" y="2489"/>
                    <a:pt x="1120" y="1846"/>
                  </a:cubicBezTo>
                  <a:cubicBezTo>
                    <a:pt x="1132" y="1751"/>
                    <a:pt x="1144" y="1655"/>
                    <a:pt x="1156" y="1536"/>
                  </a:cubicBezTo>
                  <a:cubicBezTo>
                    <a:pt x="1037" y="1512"/>
                    <a:pt x="953" y="1512"/>
                    <a:pt x="846" y="1501"/>
                  </a:cubicBezTo>
                  <a:cubicBezTo>
                    <a:pt x="263" y="1405"/>
                    <a:pt x="1" y="989"/>
                    <a:pt x="132" y="429"/>
                  </a:cubicBezTo>
                  <a:cubicBezTo>
                    <a:pt x="168" y="310"/>
                    <a:pt x="227" y="179"/>
                    <a:pt x="299" y="72"/>
                  </a:cubicBezTo>
                  <a:cubicBezTo>
                    <a:pt x="322" y="24"/>
                    <a:pt x="406" y="24"/>
                    <a:pt x="501" y="0"/>
                  </a:cubicBezTo>
                  <a:cubicBezTo>
                    <a:pt x="489" y="131"/>
                    <a:pt x="489" y="238"/>
                    <a:pt x="489" y="322"/>
                  </a:cubicBezTo>
                  <a:cubicBezTo>
                    <a:pt x="489" y="453"/>
                    <a:pt x="477" y="596"/>
                    <a:pt x="489" y="727"/>
                  </a:cubicBezTo>
                  <a:cubicBezTo>
                    <a:pt x="525" y="977"/>
                    <a:pt x="668" y="1120"/>
                    <a:pt x="918" y="1120"/>
                  </a:cubicBezTo>
                  <a:cubicBezTo>
                    <a:pt x="1061" y="1120"/>
                    <a:pt x="1192" y="1096"/>
                    <a:pt x="1311" y="1072"/>
                  </a:cubicBezTo>
                  <a:cubicBezTo>
                    <a:pt x="1549" y="1036"/>
                    <a:pt x="1608" y="1096"/>
                    <a:pt x="1573" y="1334"/>
                  </a:cubicBezTo>
                  <a:cubicBezTo>
                    <a:pt x="1549" y="1512"/>
                    <a:pt x="1513" y="1691"/>
                    <a:pt x="1501" y="1870"/>
                  </a:cubicBezTo>
                  <a:cubicBezTo>
                    <a:pt x="1489" y="2167"/>
                    <a:pt x="1620" y="2382"/>
                    <a:pt x="1870" y="2524"/>
                  </a:cubicBezTo>
                  <a:cubicBezTo>
                    <a:pt x="2049" y="2632"/>
                    <a:pt x="2263" y="2632"/>
                    <a:pt x="2454" y="2560"/>
                  </a:cubicBezTo>
                  <a:cubicBezTo>
                    <a:pt x="2561" y="2524"/>
                    <a:pt x="2680" y="2453"/>
                    <a:pt x="2823" y="2548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656775" y="3905975"/>
              <a:ext cx="39900" cy="27100"/>
            </a:xfrm>
            <a:custGeom>
              <a:avLst/>
              <a:gdLst/>
              <a:ahLst/>
              <a:cxnLst/>
              <a:rect l="l" t="t" r="r" b="b"/>
              <a:pathLst>
                <a:path w="1596" h="1084" extrusionOk="0">
                  <a:moveTo>
                    <a:pt x="131" y="191"/>
                  </a:moveTo>
                  <a:cubicBezTo>
                    <a:pt x="250" y="298"/>
                    <a:pt x="322" y="369"/>
                    <a:pt x="417" y="441"/>
                  </a:cubicBezTo>
                  <a:cubicBezTo>
                    <a:pt x="560" y="560"/>
                    <a:pt x="715" y="572"/>
                    <a:pt x="881" y="476"/>
                  </a:cubicBezTo>
                  <a:cubicBezTo>
                    <a:pt x="1024" y="369"/>
                    <a:pt x="1155" y="250"/>
                    <a:pt x="1310" y="143"/>
                  </a:cubicBezTo>
                  <a:cubicBezTo>
                    <a:pt x="1370" y="95"/>
                    <a:pt x="1441" y="60"/>
                    <a:pt x="1548" y="0"/>
                  </a:cubicBezTo>
                  <a:cubicBezTo>
                    <a:pt x="1560" y="119"/>
                    <a:pt x="1596" y="191"/>
                    <a:pt x="1560" y="250"/>
                  </a:cubicBezTo>
                  <a:cubicBezTo>
                    <a:pt x="1453" y="536"/>
                    <a:pt x="1251" y="750"/>
                    <a:pt x="965" y="893"/>
                  </a:cubicBezTo>
                  <a:cubicBezTo>
                    <a:pt x="560" y="1084"/>
                    <a:pt x="119" y="869"/>
                    <a:pt x="0" y="429"/>
                  </a:cubicBezTo>
                  <a:cubicBezTo>
                    <a:pt x="12" y="369"/>
                    <a:pt x="84" y="298"/>
                    <a:pt x="131" y="19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7336025" y="3754450"/>
              <a:ext cx="34250" cy="74450"/>
            </a:xfrm>
            <a:custGeom>
              <a:avLst/>
              <a:gdLst/>
              <a:ahLst/>
              <a:cxnLst/>
              <a:rect l="l" t="t" r="r" b="b"/>
              <a:pathLst>
                <a:path w="1370" h="2978" extrusionOk="0">
                  <a:moveTo>
                    <a:pt x="1048" y="1477"/>
                  </a:moveTo>
                  <a:cubicBezTo>
                    <a:pt x="1132" y="1632"/>
                    <a:pt x="1215" y="1751"/>
                    <a:pt x="1274" y="1894"/>
                  </a:cubicBezTo>
                  <a:cubicBezTo>
                    <a:pt x="1370" y="2132"/>
                    <a:pt x="1310" y="2346"/>
                    <a:pt x="1120" y="2513"/>
                  </a:cubicBezTo>
                  <a:cubicBezTo>
                    <a:pt x="810" y="2787"/>
                    <a:pt x="465" y="2977"/>
                    <a:pt x="0" y="2704"/>
                  </a:cubicBezTo>
                  <a:cubicBezTo>
                    <a:pt x="96" y="2644"/>
                    <a:pt x="155" y="2573"/>
                    <a:pt x="227" y="2537"/>
                  </a:cubicBezTo>
                  <a:cubicBezTo>
                    <a:pt x="405" y="2454"/>
                    <a:pt x="596" y="2394"/>
                    <a:pt x="762" y="2299"/>
                  </a:cubicBezTo>
                  <a:cubicBezTo>
                    <a:pt x="941" y="2204"/>
                    <a:pt x="977" y="2061"/>
                    <a:pt x="834" y="1894"/>
                  </a:cubicBezTo>
                  <a:cubicBezTo>
                    <a:pt x="751" y="1775"/>
                    <a:pt x="643" y="1668"/>
                    <a:pt x="536" y="1549"/>
                  </a:cubicBezTo>
                  <a:cubicBezTo>
                    <a:pt x="393" y="1370"/>
                    <a:pt x="405" y="1275"/>
                    <a:pt x="596" y="1156"/>
                  </a:cubicBezTo>
                  <a:cubicBezTo>
                    <a:pt x="870" y="1013"/>
                    <a:pt x="929" y="894"/>
                    <a:pt x="870" y="608"/>
                  </a:cubicBezTo>
                  <a:cubicBezTo>
                    <a:pt x="822" y="430"/>
                    <a:pt x="762" y="263"/>
                    <a:pt x="703" y="120"/>
                  </a:cubicBezTo>
                  <a:cubicBezTo>
                    <a:pt x="810" y="1"/>
                    <a:pt x="917" y="25"/>
                    <a:pt x="989" y="108"/>
                  </a:cubicBezTo>
                  <a:cubicBezTo>
                    <a:pt x="1310" y="418"/>
                    <a:pt x="1370" y="894"/>
                    <a:pt x="1155" y="1275"/>
                  </a:cubicBezTo>
                  <a:cubicBezTo>
                    <a:pt x="1155" y="1334"/>
                    <a:pt x="1108" y="1394"/>
                    <a:pt x="1048" y="1477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7427700" y="3698800"/>
              <a:ext cx="21450" cy="30375"/>
            </a:xfrm>
            <a:custGeom>
              <a:avLst/>
              <a:gdLst/>
              <a:ahLst/>
              <a:cxnLst/>
              <a:rect l="l" t="t" r="r" b="b"/>
              <a:pathLst>
                <a:path w="858" h="1215" extrusionOk="0">
                  <a:moveTo>
                    <a:pt x="1" y="1036"/>
                  </a:moveTo>
                  <a:cubicBezTo>
                    <a:pt x="167" y="917"/>
                    <a:pt x="298" y="810"/>
                    <a:pt x="417" y="703"/>
                  </a:cubicBezTo>
                  <a:cubicBezTo>
                    <a:pt x="477" y="512"/>
                    <a:pt x="358" y="381"/>
                    <a:pt x="274" y="250"/>
                  </a:cubicBezTo>
                  <a:cubicBezTo>
                    <a:pt x="239" y="167"/>
                    <a:pt x="203" y="60"/>
                    <a:pt x="298" y="36"/>
                  </a:cubicBezTo>
                  <a:cubicBezTo>
                    <a:pt x="358" y="0"/>
                    <a:pt x="453" y="48"/>
                    <a:pt x="501" y="96"/>
                  </a:cubicBezTo>
                  <a:cubicBezTo>
                    <a:pt x="596" y="167"/>
                    <a:pt x="667" y="262"/>
                    <a:pt x="715" y="358"/>
                  </a:cubicBezTo>
                  <a:cubicBezTo>
                    <a:pt x="858" y="620"/>
                    <a:pt x="846" y="858"/>
                    <a:pt x="679" y="1001"/>
                  </a:cubicBezTo>
                  <a:cubicBezTo>
                    <a:pt x="501" y="1167"/>
                    <a:pt x="286" y="1215"/>
                    <a:pt x="1" y="1036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42"/>
          <p:cNvGrpSpPr/>
          <p:nvPr/>
        </p:nvGrpSpPr>
        <p:grpSpPr>
          <a:xfrm>
            <a:off x="5877054" y="1635755"/>
            <a:ext cx="1155981" cy="897029"/>
            <a:chOff x="6373700" y="1260100"/>
            <a:chExt cx="973950" cy="755775"/>
          </a:xfrm>
        </p:grpSpPr>
        <p:sp>
          <p:nvSpPr>
            <p:cNvPr id="1873" name="Google Shape;1873;p42"/>
            <p:cNvSpPr/>
            <p:nvPr/>
          </p:nvSpPr>
          <p:spPr>
            <a:xfrm>
              <a:off x="6410900" y="1269025"/>
              <a:ext cx="913250" cy="538750"/>
            </a:xfrm>
            <a:custGeom>
              <a:avLst/>
              <a:gdLst/>
              <a:ahLst/>
              <a:cxnLst/>
              <a:rect l="l" t="t" r="r" b="b"/>
              <a:pathLst>
                <a:path w="36530" h="21550" extrusionOk="0">
                  <a:moveTo>
                    <a:pt x="24825" y="1"/>
                  </a:moveTo>
                  <a:cubicBezTo>
                    <a:pt x="24468" y="37"/>
                    <a:pt x="24087" y="60"/>
                    <a:pt x="23730" y="132"/>
                  </a:cubicBezTo>
                  <a:cubicBezTo>
                    <a:pt x="22099" y="477"/>
                    <a:pt x="20480" y="906"/>
                    <a:pt x="18872" y="1394"/>
                  </a:cubicBezTo>
                  <a:cubicBezTo>
                    <a:pt x="17479" y="1811"/>
                    <a:pt x="16146" y="2346"/>
                    <a:pt x="14848" y="3001"/>
                  </a:cubicBezTo>
                  <a:cubicBezTo>
                    <a:pt x="14479" y="3204"/>
                    <a:pt x="14110" y="3358"/>
                    <a:pt x="13717" y="3537"/>
                  </a:cubicBezTo>
                  <a:cubicBezTo>
                    <a:pt x="12538" y="4049"/>
                    <a:pt x="11371" y="4537"/>
                    <a:pt x="10204" y="5073"/>
                  </a:cubicBezTo>
                  <a:cubicBezTo>
                    <a:pt x="9264" y="5502"/>
                    <a:pt x="8347" y="5942"/>
                    <a:pt x="7442" y="6430"/>
                  </a:cubicBezTo>
                  <a:cubicBezTo>
                    <a:pt x="5978" y="7228"/>
                    <a:pt x="4656" y="8240"/>
                    <a:pt x="3418" y="9359"/>
                  </a:cubicBezTo>
                  <a:cubicBezTo>
                    <a:pt x="2704" y="10014"/>
                    <a:pt x="2084" y="10740"/>
                    <a:pt x="1525" y="11526"/>
                  </a:cubicBezTo>
                  <a:cubicBezTo>
                    <a:pt x="1370" y="11764"/>
                    <a:pt x="1263" y="12062"/>
                    <a:pt x="977" y="12217"/>
                  </a:cubicBezTo>
                  <a:cubicBezTo>
                    <a:pt x="930" y="12241"/>
                    <a:pt x="906" y="12324"/>
                    <a:pt x="870" y="12383"/>
                  </a:cubicBezTo>
                  <a:cubicBezTo>
                    <a:pt x="775" y="12574"/>
                    <a:pt x="668" y="12753"/>
                    <a:pt x="560" y="12943"/>
                  </a:cubicBezTo>
                  <a:cubicBezTo>
                    <a:pt x="310" y="13372"/>
                    <a:pt x="156" y="13848"/>
                    <a:pt x="84" y="14348"/>
                  </a:cubicBezTo>
                  <a:cubicBezTo>
                    <a:pt x="13" y="14777"/>
                    <a:pt x="1" y="15205"/>
                    <a:pt x="239" y="15610"/>
                  </a:cubicBezTo>
                  <a:cubicBezTo>
                    <a:pt x="775" y="16515"/>
                    <a:pt x="1394" y="17348"/>
                    <a:pt x="2287" y="17944"/>
                  </a:cubicBezTo>
                  <a:cubicBezTo>
                    <a:pt x="2799" y="18289"/>
                    <a:pt x="3299" y="18646"/>
                    <a:pt x="3823" y="18968"/>
                  </a:cubicBezTo>
                  <a:cubicBezTo>
                    <a:pt x="4108" y="19146"/>
                    <a:pt x="4382" y="19325"/>
                    <a:pt x="4668" y="19480"/>
                  </a:cubicBezTo>
                  <a:cubicBezTo>
                    <a:pt x="4958" y="19619"/>
                    <a:pt x="5225" y="19825"/>
                    <a:pt x="5568" y="19825"/>
                  </a:cubicBezTo>
                  <a:cubicBezTo>
                    <a:pt x="5578" y="19825"/>
                    <a:pt x="5587" y="19825"/>
                    <a:pt x="5597" y="19825"/>
                  </a:cubicBezTo>
                  <a:cubicBezTo>
                    <a:pt x="5668" y="19825"/>
                    <a:pt x="5740" y="19884"/>
                    <a:pt x="5811" y="19908"/>
                  </a:cubicBezTo>
                  <a:cubicBezTo>
                    <a:pt x="6704" y="20408"/>
                    <a:pt x="7657" y="20742"/>
                    <a:pt x="8597" y="21111"/>
                  </a:cubicBezTo>
                  <a:cubicBezTo>
                    <a:pt x="9061" y="21289"/>
                    <a:pt x="9550" y="21408"/>
                    <a:pt x="10038" y="21492"/>
                  </a:cubicBezTo>
                  <a:cubicBezTo>
                    <a:pt x="10359" y="21531"/>
                    <a:pt x="10679" y="21549"/>
                    <a:pt x="10996" y="21549"/>
                  </a:cubicBezTo>
                  <a:cubicBezTo>
                    <a:pt x="11642" y="21549"/>
                    <a:pt x="12280" y="21473"/>
                    <a:pt x="12919" y="21337"/>
                  </a:cubicBezTo>
                  <a:cubicBezTo>
                    <a:pt x="13395" y="21254"/>
                    <a:pt x="13848" y="21146"/>
                    <a:pt x="14324" y="21051"/>
                  </a:cubicBezTo>
                  <a:cubicBezTo>
                    <a:pt x="15205" y="20896"/>
                    <a:pt x="16086" y="20682"/>
                    <a:pt x="16920" y="20372"/>
                  </a:cubicBezTo>
                  <a:cubicBezTo>
                    <a:pt x="18253" y="19896"/>
                    <a:pt x="19599" y="19408"/>
                    <a:pt x="20956" y="18944"/>
                  </a:cubicBezTo>
                  <a:cubicBezTo>
                    <a:pt x="21944" y="18598"/>
                    <a:pt x="22897" y="18217"/>
                    <a:pt x="23837" y="17741"/>
                  </a:cubicBezTo>
                  <a:cubicBezTo>
                    <a:pt x="24016" y="17646"/>
                    <a:pt x="24194" y="17575"/>
                    <a:pt x="24373" y="17491"/>
                  </a:cubicBezTo>
                  <a:cubicBezTo>
                    <a:pt x="26171" y="16670"/>
                    <a:pt x="27933" y="15777"/>
                    <a:pt x="29600" y="14705"/>
                  </a:cubicBezTo>
                  <a:cubicBezTo>
                    <a:pt x="31017" y="13812"/>
                    <a:pt x="32410" y="12883"/>
                    <a:pt x="33755" y="11860"/>
                  </a:cubicBezTo>
                  <a:cubicBezTo>
                    <a:pt x="34053" y="11633"/>
                    <a:pt x="34350" y="11443"/>
                    <a:pt x="34660" y="11264"/>
                  </a:cubicBezTo>
                  <a:cubicBezTo>
                    <a:pt x="35327" y="10895"/>
                    <a:pt x="35862" y="10347"/>
                    <a:pt x="36351" y="9752"/>
                  </a:cubicBezTo>
                  <a:cubicBezTo>
                    <a:pt x="36493" y="9609"/>
                    <a:pt x="36529" y="9419"/>
                    <a:pt x="36493" y="9216"/>
                  </a:cubicBezTo>
                  <a:cubicBezTo>
                    <a:pt x="36434" y="8978"/>
                    <a:pt x="36374" y="8716"/>
                    <a:pt x="36279" y="8502"/>
                  </a:cubicBezTo>
                  <a:cubicBezTo>
                    <a:pt x="36041" y="7883"/>
                    <a:pt x="35755" y="7276"/>
                    <a:pt x="35517" y="6645"/>
                  </a:cubicBezTo>
                  <a:cubicBezTo>
                    <a:pt x="35184" y="5799"/>
                    <a:pt x="34624" y="5097"/>
                    <a:pt x="33969" y="4478"/>
                  </a:cubicBezTo>
                  <a:cubicBezTo>
                    <a:pt x="33517" y="4049"/>
                    <a:pt x="33064" y="3609"/>
                    <a:pt x="32600" y="3168"/>
                  </a:cubicBezTo>
                  <a:cubicBezTo>
                    <a:pt x="32207" y="2775"/>
                    <a:pt x="31755" y="2418"/>
                    <a:pt x="31279" y="2120"/>
                  </a:cubicBezTo>
                  <a:cubicBezTo>
                    <a:pt x="30052" y="1382"/>
                    <a:pt x="28743" y="811"/>
                    <a:pt x="27361" y="441"/>
                  </a:cubicBezTo>
                  <a:cubicBezTo>
                    <a:pt x="26528" y="215"/>
                    <a:pt x="25695" y="13"/>
                    <a:pt x="2482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6387700" y="1523825"/>
              <a:ext cx="947750" cy="478350"/>
            </a:xfrm>
            <a:custGeom>
              <a:avLst/>
              <a:gdLst/>
              <a:ahLst/>
              <a:cxnLst/>
              <a:rect l="l" t="t" r="r" b="b"/>
              <a:pathLst>
                <a:path w="37910" h="19134" extrusionOk="0">
                  <a:moveTo>
                    <a:pt x="24479" y="15217"/>
                  </a:moveTo>
                  <a:cubicBezTo>
                    <a:pt x="24241" y="16086"/>
                    <a:pt x="23634" y="16527"/>
                    <a:pt x="22836" y="16717"/>
                  </a:cubicBezTo>
                  <a:cubicBezTo>
                    <a:pt x="22491" y="16800"/>
                    <a:pt x="22181" y="16705"/>
                    <a:pt x="21848" y="16598"/>
                  </a:cubicBezTo>
                  <a:cubicBezTo>
                    <a:pt x="21705" y="16550"/>
                    <a:pt x="21562" y="16491"/>
                    <a:pt x="21419" y="16467"/>
                  </a:cubicBezTo>
                  <a:cubicBezTo>
                    <a:pt x="21265" y="16431"/>
                    <a:pt x="21134" y="16491"/>
                    <a:pt x="21110" y="16646"/>
                  </a:cubicBezTo>
                  <a:cubicBezTo>
                    <a:pt x="21027" y="17003"/>
                    <a:pt x="20777" y="17205"/>
                    <a:pt x="20527" y="17419"/>
                  </a:cubicBezTo>
                  <a:cubicBezTo>
                    <a:pt x="19955" y="17860"/>
                    <a:pt x="19348" y="17908"/>
                    <a:pt x="18693" y="17622"/>
                  </a:cubicBezTo>
                  <a:cubicBezTo>
                    <a:pt x="18574" y="17562"/>
                    <a:pt x="18455" y="17491"/>
                    <a:pt x="18336" y="17443"/>
                  </a:cubicBezTo>
                  <a:cubicBezTo>
                    <a:pt x="18133" y="17348"/>
                    <a:pt x="17990" y="17384"/>
                    <a:pt x="17871" y="17574"/>
                  </a:cubicBezTo>
                  <a:cubicBezTo>
                    <a:pt x="17836" y="17646"/>
                    <a:pt x="17800" y="17729"/>
                    <a:pt x="17752" y="17800"/>
                  </a:cubicBezTo>
                  <a:cubicBezTo>
                    <a:pt x="17657" y="17943"/>
                    <a:pt x="17562" y="18110"/>
                    <a:pt x="17443" y="18241"/>
                  </a:cubicBezTo>
                  <a:cubicBezTo>
                    <a:pt x="17252" y="18491"/>
                    <a:pt x="17014" y="18586"/>
                    <a:pt x="16705" y="18586"/>
                  </a:cubicBezTo>
                  <a:cubicBezTo>
                    <a:pt x="16347" y="18586"/>
                    <a:pt x="16014" y="18515"/>
                    <a:pt x="15669" y="18408"/>
                  </a:cubicBezTo>
                  <a:cubicBezTo>
                    <a:pt x="15431" y="18336"/>
                    <a:pt x="15193" y="18265"/>
                    <a:pt x="14978" y="18193"/>
                  </a:cubicBezTo>
                  <a:cubicBezTo>
                    <a:pt x="14716" y="18384"/>
                    <a:pt x="14478" y="18562"/>
                    <a:pt x="14264" y="18741"/>
                  </a:cubicBezTo>
                  <a:cubicBezTo>
                    <a:pt x="13799" y="19110"/>
                    <a:pt x="13288" y="19134"/>
                    <a:pt x="12752" y="18908"/>
                  </a:cubicBezTo>
                  <a:cubicBezTo>
                    <a:pt x="12430" y="18765"/>
                    <a:pt x="12145" y="18562"/>
                    <a:pt x="11894" y="18324"/>
                  </a:cubicBezTo>
                  <a:cubicBezTo>
                    <a:pt x="11823" y="18253"/>
                    <a:pt x="11740" y="18193"/>
                    <a:pt x="11680" y="18110"/>
                  </a:cubicBezTo>
                  <a:cubicBezTo>
                    <a:pt x="11537" y="17931"/>
                    <a:pt x="11323" y="17955"/>
                    <a:pt x="11180" y="18146"/>
                  </a:cubicBezTo>
                  <a:cubicBezTo>
                    <a:pt x="10954" y="18432"/>
                    <a:pt x="10644" y="18586"/>
                    <a:pt x="10335" y="18729"/>
                  </a:cubicBezTo>
                  <a:cubicBezTo>
                    <a:pt x="9954" y="18884"/>
                    <a:pt x="9620" y="18848"/>
                    <a:pt x="9299" y="18610"/>
                  </a:cubicBezTo>
                  <a:cubicBezTo>
                    <a:pt x="9144" y="18467"/>
                    <a:pt x="8977" y="18324"/>
                    <a:pt x="8811" y="18170"/>
                  </a:cubicBezTo>
                  <a:cubicBezTo>
                    <a:pt x="8632" y="18027"/>
                    <a:pt x="8549" y="18039"/>
                    <a:pt x="8430" y="18253"/>
                  </a:cubicBezTo>
                  <a:cubicBezTo>
                    <a:pt x="8370" y="18348"/>
                    <a:pt x="8287" y="18384"/>
                    <a:pt x="8204" y="18408"/>
                  </a:cubicBezTo>
                  <a:cubicBezTo>
                    <a:pt x="7787" y="18562"/>
                    <a:pt x="7358" y="18562"/>
                    <a:pt x="6918" y="18443"/>
                  </a:cubicBezTo>
                  <a:cubicBezTo>
                    <a:pt x="6144" y="18253"/>
                    <a:pt x="5489" y="17836"/>
                    <a:pt x="4941" y="17253"/>
                  </a:cubicBezTo>
                  <a:cubicBezTo>
                    <a:pt x="4715" y="17015"/>
                    <a:pt x="4584" y="16741"/>
                    <a:pt x="4596" y="16407"/>
                  </a:cubicBezTo>
                  <a:lnTo>
                    <a:pt x="4596" y="16205"/>
                  </a:lnTo>
                  <a:cubicBezTo>
                    <a:pt x="4584" y="15931"/>
                    <a:pt x="4513" y="15848"/>
                    <a:pt x="4227" y="15753"/>
                  </a:cubicBezTo>
                  <a:cubicBezTo>
                    <a:pt x="4048" y="15693"/>
                    <a:pt x="3870" y="15657"/>
                    <a:pt x="3703" y="15598"/>
                  </a:cubicBezTo>
                  <a:cubicBezTo>
                    <a:pt x="3286" y="15467"/>
                    <a:pt x="2929" y="15229"/>
                    <a:pt x="2655" y="14883"/>
                  </a:cubicBezTo>
                  <a:cubicBezTo>
                    <a:pt x="2239" y="14383"/>
                    <a:pt x="2131" y="13812"/>
                    <a:pt x="2358" y="13205"/>
                  </a:cubicBezTo>
                  <a:cubicBezTo>
                    <a:pt x="2393" y="13086"/>
                    <a:pt x="2453" y="12967"/>
                    <a:pt x="2500" y="12836"/>
                  </a:cubicBezTo>
                  <a:cubicBezTo>
                    <a:pt x="2596" y="12538"/>
                    <a:pt x="2548" y="12407"/>
                    <a:pt x="2274" y="12252"/>
                  </a:cubicBezTo>
                  <a:cubicBezTo>
                    <a:pt x="2072" y="12121"/>
                    <a:pt x="1846" y="12002"/>
                    <a:pt x="1667" y="11835"/>
                  </a:cubicBezTo>
                  <a:cubicBezTo>
                    <a:pt x="1048" y="11264"/>
                    <a:pt x="988" y="10514"/>
                    <a:pt x="1465" y="9823"/>
                  </a:cubicBezTo>
                  <a:cubicBezTo>
                    <a:pt x="1477" y="9799"/>
                    <a:pt x="1500" y="9776"/>
                    <a:pt x="1524" y="9752"/>
                  </a:cubicBezTo>
                  <a:cubicBezTo>
                    <a:pt x="1715" y="9466"/>
                    <a:pt x="1703" y="9347"/>
                    <a:pt x="1381" y="9216"/>
                  </a:cubicBezTo>
                  <a:cubicBezTo>
                    <a:pt x="929" y="9026"/>
                    <a:pt x="643" y="8680"/>
                    <a:pt x="453" y="8252"/>
                  </a:cubicBezTo>
                  <a:cubicBezTo>
                    <a:pt x="214" y="7716"/>
                    <a:pt x="334" y="7144"/>
                    <a:pt x="774" y="6763"/>
                  </a:cubicBezTo>
                  <a:cubicBezTo>
                    <a:pt x="822" y="6716"/>
                    <a:pt x="881" y="6680"/>
                    <a:pt x="941" y="6644"/>
                  </a:cubicBezTo>
                  <a:cubicBezTo>
                    <a:pt x="988" y="6597"/>
                    <a:pt x="1048" y="6561"/>
                    <a:pt x="1107" y="6501"/>
                  </a:cubicBezTo>
                  <a:cubicBezTo>
                    <a:pt x="965" y="6263"/>
                    <a:pt x="822" y="6073"/>
                    <a:pt x="607" y="5894"/>
                  </a:cubicBezTo>
                  <a:cubicBezTo>
                    <a:pt x="95" y="5466"/>
                    <a:pt x="0" y="4811"/>
                    <a:pt x="357" y="4239"/>
                  </a:cubicBezTo>
                  <a:cubicBezTo>
                    <a:pt x="393" y="4204"/>
                    <a:pt x="453" y="4168"/>
                    <a:pt x="536" y="4108"/>
                  </a:cubicBezTo>
                  <a:lnTo>
                    <a:pt x="536" y="4537"/>
                  </a:lnTo>
                  <a:cubicBezTo>
                    <a:pt x="512" y="4989"/>
                    <a:pt x="631" y="5394"/>
                    <a:pt x="845" y="5775"/>
                  </a:cubicBezTo>
                  <a:cubicBezTo>
                    <a:pt x="1441" y="6740"/>
                    <a:pt x="2143" y="7621"/>
                    <a:pt x="3108" y="8252"/>
                  </a:cubicBezTo>
                  <a:cubicBezTo>
                    <a:pt x="3667" y="8609"/>
                    <a:pt x="4215" y="8990"/>
                    <a:pt x="4763" y="9359"/>
                  </a:cubicBezTo>
                  <a:cubicBezTo>
                    <a:pt x="5239" y="9680"/>
                    <a:pt x="5751" y="9930"/>
                    <a:pt x="6287" y="10121"/>
                  </a:cubicBezTo>
                  <a:cubicBezTo>
                    <a:pt x="7013" y="10395"/>
                    <a:pt x="7727" y="10692"/>
                    <a:pt x="8430" y="11062"/>
                  </a:cubicBezTo>
                  <a:cubicBezTo>
                    <a:pt x="9216" y="11490"/>
                    <a:pt x="10061" y="11764"/>
                    <a:pt x="10966" y="11859"/>
                  </a:cubicBezTo>
                  <a:cubicBezTo>
                    <a:pt x="11561" y="11943"/>
                    <a:pt x="12156" y="11943"/>
                    <a:pt x="12752" y="11859"/>
                  </a:cubicBezTo>
                  <a:cubicBezTo>
                    <a:pt x="13264" y="11800"/>
                    <a:pt x="13764" y="11716"/>
                    <a:pt x="14276" y="11609"/>
                  </a:cubicBezTo>
                  <a:cubicBezTo>
                    <a:pt x="15002" y="11478"/>
                    <a:pt x="15752" y="11359"/>
                    <a:pt x="16466" y="11169"/>
                  </a:cubicBezTo>
                  <a:cubicBezTo>
                    <a:pt x="17371" y="10907"/>
                    <a:pt x="18264" y="10609"/>
                    <a:pt x="19157" y="10300"/>
                  </a:cubicBezTo>
                  <a:cubicBezTo>
                    <a:pt x="20360" y="9883"/>
                    <a:pt x="21562" y="9430"/>
                    <a:pt x="22753" y="8990"/>
                  </a:cubicBezTo>
                  <a:cubicBezTo>
                    <a:pt x="23205" y="8823"/>
                    <a:pt x="23646" y="8633"/>
                    <a:pt x="24086" y="8418"/>
                  </a:cubicBezTo>
                  <a:cubicBezTo>
                    <a:pt x="25075" y="7966"/>
                    <a:pt x="26063" y="7502"/>
                    <a:pt x="27039" y="7025"/>
                  </a:cubicBezTo>
                  <a:cubicBezTo>
                    <a:pt x="28289" y="6418"/>
                    <a:pt x="29516" y="5728"/>
                    <a:pt x="30694" y="4989"/>
                  </a:cubicBezTo>
                  <a:cubicBezTo>
                    <a:pt x="32338" y="3954"/>
                    <a:pt x="33933" y="2858"/>
                    <a:pt x="35481" y="1668"/>
                  </a:cubicBezTo>
                  <a:cubicBezTo>
                    <a:pt x="35814" y="1418"/>
                    <a:pt x="36136" y="1156"/>
                    <a:pt x="36469" y="894"/>
                  </a:cubicBezTo>
                  <a:cubicBezTo>
                    <a:pt x="36683" y="703"/>
                    <a:pt x="36910" y="501"/>
                    <a:pt x="37124" y="298"/>
                  </a:cubicBezTo>
                  <a:cubicBezTo>
                    <a:pt x="37267" y="144"/>
                    <a:pt x="37421" y="48"/>
                    <a:pt x="37636" y="1"/>
                  </a:cubicBezTo>
                  <a:cubicBezTo>
                    <a:pt x="37898" y="358"/>
                    <a:pt x="37910" y="739"/>
                    <a:pt x="37695" y="1120"/>
                  </a:cubicBezTo>
                  <a:cubicBezTo>
                    <a:pt x="37564" y="1334"/>
                    <a:pt x="37386" y="1537"/>
                    <a:pt x="37195" y="1727"/>
                  </a:cubicBezTo>
                  <a:cubicBezTo>
                    <a:pt x="36862" y="2049"/>
                    <a:pt x="36850" y="2108"/>
                    <a:pt x="37136" y="2465"/>
                  </a:cubicBezTo>
                  <a:cubicBezTo>
                    <a:pt x="37398" y="2787"/>
                    <a:pt x="37433" y="3168"/>
                    <a:pt x="37445" y="3537"/>
                  </a:cubicBezTo>
                  <a:cubicBezTo>
                    <a:pt x="37445" y="3692"/>
                    <a:pt x="37374" y="3823"/>
                    <a:pt x="37267" y="3942"/>
                  </a:cubicBezTo>
                  <a:cubicBezTo>
                    <a:pt x="37136" y="4096"/>
                    <a:pt x="36981" y="4227"/>
                    <a:pt x="36850" y="4370"/>
                  </a:cubicBezTo>
                  <a:cubicBezTo>
                    <a:pt x="36719" y="4525"/>
                    <a:pt x="36659" y="4692"/>
                    <a:pt x="36790" y="4870"/>
                  </a:cubicBezTo>
                  <a:cubicBezTo>
                    <a:pt x="37005" y="5120"/>
                    <a:pt x="36957" y="5382"/>
                    <a:pt x="36886" y="5668"/>
                  </a:cubicBezTo>
                  <a:cubicBezTo>
                    <a:pt x="36767" y="6120"/>
                    <a:pt x="36493" y="6478"/>
                    <a:pt x="36088" y="6716"/>
                  </a:cubicBezTo>
                  <a:cubicBezTo>
                    <a:pt x="35945" y="6799"/>
                    <a:pt x="35790" y="6859"/>
                    <a:pt x="35647" y="6954"/>
                  </a:cubicBezTo>
                  <a:cubicBezTo>
                    <a:pt x="35397" y="7097"/>
                    <a:pt x="35362" y="7204"/>
                    <a:pt x="35433" y="7490"/>
                  </a:cubicBezTo>
                  <a:cubicBezTo>
                    <a:pt x="35493" y="7728"/>
                    <a:pt x="35588" y="7966"/>
                    <a:pt x="35600" y="8216"/>
                  </a:cubicBezTo>
                  <a:cubicBezTo>
                    <a:pt x="35647" y="8811"/>
                    <a:pt x="35302" y="9311"/>
                    <a:pt x="34754" y="9549"/>
                  </a:cubicBezTo>
                  <a:cubicBezTo>
                    <a:pt x="34516" y="9657"/>
                    <a:pt x="34266" y="9728"/>
                    <a:pt x="33992" y="9811"/>
                  </a:cubicBezTo>
                  <a:cubicBezTo>
                    <a:pt x="33731" y="9883"/>
                    <a:pt x="33564" y="10050"/>
                    <a:pt x="33492" y="10300"/>
                  </a:cubicBezTo>
                  <a:cubicBezTo>
                    <a:pt x="33409" y="10526"/>
                    <a:pt x="33350" y="10740"/>
                    <a:pt x="33314" y="10966"/>
                  </a:cubicBezTo>
                  <a:cubicBezTo>
                    <a:pt x="33195" y="11597"/>
                    <a:pt x="32814" y="11978"/>
                    <a:pt x="32218" y="12109"/>
                  </a:cubicBezTo>
                  <a:cubicBezTo>
                    <a:pt x="31849" y="12205"/>
                    <a:pt x="31480" y="12264"/>
                    <a:pt x="31087" y="12288"/>
                  </a:cubicBezTo>
                  <a:cubicBezTo>
                    <a:pt x="30873" y="12312"/>
                    <a:pt x="30706" y="12383"/>
                    <a:pt x="30635" y="12586"/>
                  </a:cubicBezTo>
                  <a:cubicBezTo>
                    <a:pt x="30516" y="12919"/>
                    <a:pt x="30290" y="13157"/>
                    <a:pt x="30040" y="13383"/>
                  </a:cubicBezTo>
                  <a:cubicBezTo>
                    <a:pt x="29444" y="13931"/>
                    <a:pt x="28742" y="14026"/>
                    <a:pt x="28016" y="13681"/>
                  </a:cubicBezTo>
                  <a:cubicBezTo>
                    <a:pt x="27504" y="13443"/>
                    <a:pt x="27492" y="13443"/>
                    <a:pt x="27254" y="13931"/>
                  </a:cubicBezTo>
                  <a:cubicBezTo>
                    <a:pt x="27099" y="14229"/>
                    <a:pt x="26896" y="14491"/>
                    <a:pt x="26658" y="14717"/>
                  </a:cubicBezTo>
                  <a:cubicBezTo>
                    <a:pt x="26325" y="15038"/>
                    <a:pt x="25956" y="15217"/>
                    <a:pt x="25491" y="15217"/>
                  </a:cubicBezTo>
                  <a:cubicBezTo>
                    <a:pt x="25194" y="15193"/>
                    <a:pt x="24860" y="15217"/>
                    <a:pt x="24479" y="15217"/>
                  </a:cubicBezTo>
                  <a:close/>
                  <a:moveTo>
                    <a:pt x="7668" y="15229"/>
                  </a:moveTo>
                  <a:cubicBezTo>
                    <a:pt x="7501" y="15193"/>
                    <a:pt x="7394" y="15181"/>
                    <a:pt x="7275" y="15169"/>
                  </a:cubicBezTo>
                  <a:cubicBezTo>
                    <a:pt x="6965" y="15122"/>
                    <a:pt x="6775" y="14931"/>
                    <a:pt x="6727" y="14622"/>
                  </a:cubicBezTo>
                  <a:cubicBezTo>
                    <a:pt x="6715" y="14514"/>
                    <a:pt x="6703" y="14419"/>
                    <a:pt x="6680" y="14324"/>
                  </a:cubicBezTo>
                  <a:cubicBezTo>
                    <a:pt x="6644" y="14086"/>
                    <a:pt x="6549" y="14038"/>
                    <a:pt x="6299" y="14121"/>
                  </a:cubicBezTo>
                  <a:lnTo>
                    <a:pt x="6203" y="14169"/>
                  </a:lnTo>
                  <a:cubicBezTo>
                    <a:pt x="6049" y="14229"/>
                    <a:pt x="5894" y="14181"/>
                    <a:pt x="5846" y="14026"/>
                  </a:cubicBezTo>
                  <a:cubicBezTo>
                    <a:pt x="5810" y="13907"/>
                    <a:pt x="5787" y="13764"/>
                    <a:pt x="5787" y="13633"/>
                  </a:cubicBezTo>
                  <a:cubicBezTo>
                    <a:pt x="5787" y="13490"/>
                    <a:pt x="5834" y="13336"/>
                    <a:pt x="5846" y="13193"/>
                  </a:cubicBezTo>
                  <a:cubicBezTo>
                    <a:pt x="5846" y="13133"/>
                    <a:pt x="5822" y="13038"/>
                    <a:pt x="5787" y="13026"/>
                  </a:cubicBezTo>
                  <a:cubicBezTo>
                    <a:pt x="5751" y="13002"/>
                    <a:pt x="5644" y="13026"/>
                    <a:pt x="5608" y="13074"/>
                  </a:cubicBezTo>
                  <a:cubicBezTo>
                    <a:pt x="5358" y="13407"/>
                    <a:pt x="5287" y="13788"/>
                    <a:pt x="5429" y="14181"/>
                  </a:cubicBezTo>
                  <a:cubicBezTo>
                    <a:pt x="5537" y="14455"/>
                    <a:pt x="5727" y="14622"/>
                    <a:pt x="6013" y="14657"/>
                  </a:cubicBezTo>
                  <a:cubicBezTo>
                    <a:pt x="6108" y="14681"/>
                    <a:pt x="6203" y="14693"/>
                    <a:pt x="6263" y="14705"/>
                  </a:cubicBezTo>
                  <a:cubicBezTo>
                    <a:pt x="6346" y="14872"/>
                    <a:pt x="6406" y="15014"/>
                    <a:pt x="6477" y="15133"/>
                  </a:cubicBezTo>
                  <a:cubicBezTo>
                    <a:pt x="6596" y="15348"/>
                    <a:pt x="6787" y="15467"/>
                    <a:pt x="7025" y="15526"/>
                  </a:cubicBezTo>
                  <a:cubicBezTo>
                    <a:pt x="7180" y="15574"/>
                    <a:pt x="7322" y="15538"/>
                    <a:pt x="7453" y="15455"/>
                  </a:cubicBezTo>
                  <a:cubicBezTo>
                    <a:pt x="7549" y="15431"/>
                    <a:pt x="7573" y="15348"/>
                    <a:pt x="7668" y="15229"/>
                  </a:cubicBezTo>
                  <a:close/>
                  <a:moveTo>
                    <a:pt x="15133" y="16229"/>
                  </a:moveTo>
                  <a:cubicBezTo>
                    <a:pt x="15038" y="16193"/>
                    <a:pt x="15002" y="16169"/>
                    <a:pt x="14978" y="16181"/>
                  </a:cubicBezTo>
                  <a:cubicBezTo>
                    <a:pt x="14859" y="16193"/>
                    <a:pt x="14752" y="16229"/>
                    <a:pt x="14633" y="16253"/>
                  </a:cubicBezTo>
                  <a:cubicBezTo>
                    <a:pt x="14276" y="16360"/>
                    <a:pt x="13942" y="16360"/>
                    <a:pt x="13645" y="16110"/>
                  </a:cubicBezTo>
                  <a:cubicBezTo>
                    <a:pt x="13609" y="16074"/>
                    <a:pt x="13561" y="16050"/>
                    <a:pt x="13514" y="16026"/>
                  </a:cubicBezTo>
                  <a:cubicBezTo>
                    <a:pt x="13466" y="16015"/>
                    <a:pt x="13395" y="16015"/>
                    <a:pt x="13383" y="16050"/>
                  </a:cubicBezTo>
                  <a:cubicBezTo>
                    <a:pt x="13347" y="16086"/>
                    <a:pt x="13323" y="16169"/>
                    <a:pt x="13323" y="16229"/>
                  </a:cubicBezTo>
                  <a:cubicBezTo>
                    <a:pt x="13323" y="16276"/>
                    <a:pt x="13371" y="16348"/>
                    <a:pt x="13407" y="16407"/>
                  </a:cubicBezTo>
                  <a:cubicBezTo>
                    <a:pt x="13788" y="16836"/>
                    <a:pt x="14514" y="16872"/>
                    <a:pt x="14931" y="16503"/>
                  </a:cubicBezTo>
                  <a:cubicBezTo>
                    <a:pt x="15002" y="16431"/>
                    <a:pt x="15050" y="16348"/>
                    <a:pt x="15133" y="16229"/>
                  </a:cubicBezTo>
                  <a:close/>
                  <a:moveTo>
                    <a:pt x="3405" y="10645"/>
                  </a:moveTo>
                  <a:cubicBezTo>
                    <a:pt x="3251" y="10669"/>
                    <a:pt x="3215" y="10812"/>
                    <a:pt x="3191" y="10942"/>
                  </a:cubicBezTo>
                  <a:cubicBezTo>
                    <a:pt x="3143" y="11133"/>
                    <a:pt x="3191" y="11300"/>
                    <a:pt x="3310" y="11466"/>
                  </a:cubicBezTo>
                  <a:cubicBezTo>
                    <a:pt x="3441" y="11645"/>
                    <a:pt x="3620" y="11776"/>
                    <a:pt x="3822" y="11800"/>
                  </a:cubicBezTo>
                  <a:cubicBezTo>
                    <a:pt x="4001" y="11835"/>
                    <a:pt x="4179" y="11847"/>
                    <a:pt x="4346" y="11681"/>
                  </a:cubicBezTo>
                  <a:cubicBezTo>
                    <a:pt x="4286" y="11621"/>
                    <a:pt x="4263" y="11562"/>
                    <a:pt x="4203" y="11550"/>
                  </a:cubicBezTo>
                  <a:cubicBezTo>
                    <a:pt x="4108" y="11502"/>
                    <a:pt x="4024" y="11478"/>
                    <a:pt x="3917" y="11443"/>
                  </a:cubicBezTo>
                  <a:cubicBezTo>
                    <a:pt x="3667" y="11371"/>
                    <a:pt x="3524" y="11204"/>
                    <a:pt x="3512" y="10942"/>
                  </a:cubicBezTo>
                  <a:cubicBezTo>
                    <a:pt x="3524" y="10835"/>
                    <a:pt x="3548" y="10704"/>
                    <a:pt x="3405" y="10645"/>
                  </a:cubicBezTo>
                  <a:close/>
                  <a:moveTo>
                    <a:pt x="34171" y="6323"/>
                  </a:moveTo>
                  <a:cubicBezTo>
                    <a:pt x="34290" y="6359"/>
                    <a:pt x="34385" y="6406"/>
                    <a:pt x="34445" y="6370"/>
                  </a:cubicBezTo>
                  <a:cubicBezTo>
                    <a:pt x="34743" y="6263"/>
                    <a:pt x="34921" y="6025"/>
                    <a:pt x="35005" y="5728"/>
                  </a:cubicBezTo>
                  <a:cubicBezTo>
                    <a:pt x="35064" y="5513"/>
                    <a:pt x="34981" y="5311"/>
                    <a:pt x="34814" y="5156"/>
                  </a:cubicBezTo>
                  <a:cubicBezTo>
                    <a:pt x="34778" y="5120"/>
                    <a:pt x="34719" y="5120"/>
                    <a:pt x="34683" y="5120"/>
                  </a:cubicBezTo>
                  <a:cubicBezTo>
                    <a:pt x="34635" y="5132"/>
                    <a:pt x="34576" y="5192"/>
                    <a:pt x="34588" y="5227"/>
                  </a:cubicBezTo>
                  <a:cubicBezTo>
                    <a:pt x="34659" y="5573"/>
                    <a:pt x="34469" y="5823"/>
                    <a:pt x="34278" y="6073"/>
                  </a:cubicBezTo>
                  <a:cubicBezTo>
                    <a:pt x="34231" y="6132"/>
                    <a:pt x="34219" y="6192"/>
                    <a:pt x="34171" y="632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484700" y="1506125"/>
              <a:ext cx="395050" cy="256975"/>
            </a:xfrm>
            <a:custGeom>
              <a:avLst/>
              <a:gdLst/>
              <a:ahLst/>
              <a:cxnLst/>
              <a:rect l="l" t="t" r="r" b="b"/>
              <a:pathLst>
                <a:path w="15802" h="10279" extrusionOk="0">
                  <a:moveTo>
                    <a:pt x="1722" y="0"/>
                  </a:moveTo>
                  <a:cubicBezTo>
                    <a:pt x="1091" y="0"/>
                    <a:pt x="491" y="162"/>
                    <a:pt x="156" y="697"/>
                  </a:cubicBezTo>
                  <a:cubicBezTo>
                    <a:pt x="0" y="941"/>
                    <a:pt x="220" y="1217"/>
                    <a:pt x="468" y="1217"/>
                  </a:cubicBezTo>
                  <a:cubicBezTo>
                    <a:pt x="523" y="1217"/>
                    <a:pt x="579" y="1203"/>
                    <a:pt x="633" y="1173"/>
                  </a:cubicBezTo>
                  <a:cubicBezTo>
                    <a:pt x="870" y="1037"/>
                    <a:pt x="1156" y="982"/>
                    <a:pt x="1465" y="982"/>
                  </a:cubicBezTo>
                  <a:cubicBezTo>
                    <a:pt x="2345" y="982"/>
                    <a:pt x="3406" y="1430"/>
                    <a:pt x="4050" y="1721"/>
                  </a:cubicBezTo>
                  <a:cubicBezTo>
                    <a:pt x="5455" y="2328"/>
                    <a:pt x="6752" y="3221"/>
                    <a:pt x="8014" y="4054"/>
                  </a:cubicBezTo>
                  <a:cubicBezTo>
                    <a:pt x="10527" y="5709"/>
                    <a:pt x="12289" y="7459"/>
                    <a:pt x="13932" y="9948"/>
                  </a:cubicBezTo>
                  <a:cubicBezTo>
                    <a:pt x="14079" y="10162"/>
                    <a:pt x="14316" y="10279"/>
                    <a:pt x="14548" y="10279"/>
                  </a:cubicBezTo>
                  <a:cubicBezTo>
                    <a:pt x="14768" y="10279"/>
                    <a:pt x="14983" y="10174"/>
                    <a:pt x="15111" y="9948"/>
                  </a:cubicBezTo>
                  <a:cubicBezTo>
                    <a:pt x="15801" y="8757"/>
                    <a:pt x="14456" y="7471"/>
                    <a:pt x="13753" y="6614"/>
                  </a:cubicBezTo>
                  <a:cubicBezTo>
                    <a:pt x="12348" y="4912"/>
                    <a:pt x="10693" y="3816"/>
                    <a:pt x="8776" y="2745"/>
                  </a:cubicBezTo>
                  <a:cubicBezTo>
                    <a:pt x="7014" y="1768"/>
                    <a:pt x="5228" y="685"/>
                    <a:pt x="3252" y="221"/>
                  </a:cubicBezTo>
                  <a:cubicBezTo>
                    <a:pt x="2815" y="117"/>
                    <a:pt x="2257" y="0"/>
                    <a:pt x="1722" y="0"/>
                  </a:cubicBezTo>
                  <a:close/>
                </a:path>
              </a:pathLst>
            </a:custGeom>
            <a:solidFill>
              <a:srgbClr val="EB8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661775" y="1390750"/>
              <a:ext cx="415750" cy="291975"/>
            </a:xfrm>
            <a:custGeom>
              <a:avLst/>
              <a:gdLst/>
              <a:ahLst/>
              <a:cxnLst/>
              <a:rect l="l" t="t" r="r" b="b"/>
              <a:pathLst>
                <a:path w="16630" h="11679" extrusionOk="0">
                  <a:moveTo>
                    <a:pt x="503" y="0"/>
                  </a:moveTo>
                  <a:cubicBezTo>
                    <a:pt x="104" y="0"/>
                    <a:pt x="1" y="579"/>
                    <a:pt x="336" y="787"/>
                  </a:cubicBezTo>
                  <a:cubicBezTo>
                    <a:pt x="1682" y="1609"/>
                    <a:pt x="3348" y="2026"/>
                    <a:pt x="4813" y="2633"/>
                  </a:cubicBezTo>
                  <a:cubicBezTo>
                    <a:pt x="6313" y="3252"/>
                    <a:pt x="7897" y="3669"/>
                    <a:pt x="9325" y="4443"/>
                  </a:cubicBezTo>
                  <a:cubicBezTo>
                    <a:pt x="10552" y="5133"/>
                    <a:pt x="11790" y="5895"/>
                    <a:pt x="12802" y="6883"/>
                  </a:cubicBezTo>
                  <a:cubicBezTo>
                    <a:pt x="13993" y="8050"/>
                    <a:pt x="14183" y="9562"/>
                    <a:pt x="14755" y="11051"/>
                  </a:cubicBezTo>
                  <a:cubicBezTo>
                    <a:pt x="14914" y="11485"/>
                    <a:pt x="15269" y="11679"/>
                    <a:pt x="15618" y="11679"/>
                  </a:cubicBezTo>
                  <a:cubicBezTo>
                    <a:pt x="16130" y="11679"/>
                    <a:pt x="16630" y="11261"/>
                    <a:pt x="16481" y="10574"/>
                  </a:cubicBezTo>
                  <a:cubicBezTo>
                    <a:pt x="16136" y="9026"/>
                    <a:pt x="15576" y="7514"/>
                    <a:pt x="14588" y="6264"/>
                  </a:cubicBezTo>
                  <a:cubicBezTo>
                    <a:pt x="13624" y="5038"/>
                    <a:pt x="12207" y="4193"/>
                    <a:pt x="10885" y="3431"/>
                  </a:cubicBezTo>
                  <a:cubicBezTo>
                    <a:pt x="9313" y="2526"/>
                    <a:pt x="7742" y="2169"/>
                    <a:pt x="6051" y="1585"/>
                  </a:cubicBezTo>
                  <a:cubicBezTo>
                    <a:pt x="4277" y="978"/>
                    <a:pt x="2432" y="97"/>
                    <a:pt x="539" y="2"/>
                  </a:cubicBezTo>
                  <a:cubicBezTo>
                    <a:pt x="526" y="1"/>
                    <a:pt x="514" y="0"/>
                    <a:pt x="503" y="0"/>
                  </a:cubicBezTo>
                  <a:close/>
                </a:path>
              </a:pathLst>
            </a:custGeom>
            <a:solidFill>
              <a:srgbClr val="EB8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922275" y="1290075"/>
              <a:ext cx="350675" cy="241200"/>
            </a:xfrm>
            <a:custGeom>
              <a:avLst/>
              <a:gdLst/>
              <a:ahLst/>
              <a:cxnLst/>
              <a:rect l="l" t="t" r="r" b="b"/>
              <a:pathLst>
                <a:path w="14027" h="9648" extrusionOk="0">
                  <a:moveTo>
                    <a:pt x="1057" y="0"/>
                  </a:moveTo>
                  <a:cubicBezTo>
                    <a:pt x="897" y="0"/>
                    <a:pt x="740" y="5"/>
                    <a:pt x="584" y="16"/>
                  </a:cubicBezTo>
                  <a:cubicBezTo>
                    <a:pt x="239" y="52"/>
                    <a:pt x="1" y="576"/>
                    <a:pt x="394" y="754"/>
                  </a:cubicBezTo>
                  <a:cubicBezTo>
                    <a:pt x="1465" y="1231"/>
                    <a:pt x="2608" y="1528"/>
                    <a:pt x="3692" y="1957"/>
                  </a:cubicBezTo>
                  <a:cubicBezTo>
                    <a:pt x="5156" y="2540"/>
                    <a:pt x="6513" y="3350"/>
                    <a:pt x="7847" y="4183"/>
                  </a:cubicBezTo>
                  <a:cubicBezTo>
                    <a:pt x="9050" y="4945"/>
                    <a:pt x="10062" y="5886"/>
                    <a:pt x="10919" y="7029"/>
                  </a:cubicBezTo>
                  <a:cubicBezTo>
                    <a:pt x="11538" y="7862"/>
                    <a:pt x="11907" y="9160"/>
                    <a:pt x="12907" y="9589"/>
                  </a:cubicBezTo>
                  <a:cubicBezTo>
                    <a:pt x="12998" y="9627"/>
                    <a:pt x="13093" y="9647"/>
                    <a:pt x="13185" y="9647"/>
                  </a:cubicBezTo>
                  <a:cubicBezTo>
                    <a:pt x="13405" y="9647"/>
                    <a:pt x="13605" y="9532"/>
                    <a:pt x="13681" y="9279"/>
                  </a:cubicBezTo>
                  <a:cubicBezTo>
                    <a:pt x="14026" y="8136"/>
                    <a:pt x="13098" y="7029"/>
                    <a:pt x="12467" y="6136"/>
                  </a:cubicBezTo>
                  <a:cubicBezTo>
                    <a:pt x="11645" y="4981"/>
                    <a:pt x="10597" y="4040"/>
                    <a:pt x="9454" y="3219"/>
                  </a:cubicBezTo>
                  <a:cubicBezTo>
                    <a:pt x="7256" y="1652"/>
                    <a:pt x="3885" y="0"/>
                    <a:pt x="1057" y="0"/>
                  </a:cubicBezTo>
                  <a:close/>
                </a:path>
              </a:pathLst>
            </a:custGeom>
            <a:solidFill>
              <a:srgbClr val="EB8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801725" y="1439000"/>
              <a:ext cx="100925" cy="92300"/>
            </a:xfrm>
            <a:custGeom>
              <a:avLst/>
              <a:gdLst/>
              <a:ahLst/>
              <a:cxnLst/>
              <a:rect l="l" t="t" r="r" b="b"/>
              <a:pathLst>
                <a:path w="4037" h="3692" extrusionOk="0">
                  <a:moveTo>
                    <a:pt x="1703" y="48"/>
                  </a:moveTo>
                  <a:cubicBezTo>
                    <a:pt x="2108" y="36"/>
                    <a:pt x="2465" y="131"/>
                    <a:pt x="2787" y="286"/>
                  </a:cubicBezTo>
                  <a:cubicBezTo>
                    <a:pt x="3787" y="750"/>
                    <a:pt x="4037" y="2084"/>
                    <a:pt x="3275" y="2894"/>
                  </a:cubicBezTo>
                  <a:cubicBezTo>
                    <a:pt x="2727" y="3465"/>
                    <a:pt x="2013" y="3691"/>
                    <a:pt x="1239" y="3608"/>
                  </a:cubicBezTo>
                  <a:cubicBezTo>
                    <a:pt x="798" y="3548"/>
                    <a:pt x="501" y="3191"/>
                    <a:pt x="286" y="2798"/>
                  </a:cubicBezTo>
                  <a:cubicBezTo>
                    <a:pt x="13" y="2263"/>
                    <a:pt x="1" y="1715"/>
                    <a:pt x="132" y="1143"/>
                  </a:cubicBezTo>
                  <a:cubicBezTo>
                    <a:pt x="215" y="822"/>
                    <a:pt x="370" y="548"/>
                    <a:pt x="703" y="369"/>
                  </a:cubicBezTo>
                  <a:cubicBezTo>
                    <a:pt x="1037" y="215"/>
                    <a:pt x="1334" y="0"/>
                    <a:pt x="1703" y="48"/>
                  </a:cubicBezTo>
                  <a:close/>
                </a:path>
              </a:pathLst>
            </a:custGeom>
            <a:solidFill>
              <a:srgbClr val="FA5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6706475" y="1414000"/>
              <a:ext cx="102425" cy="100925"/>
            </a:xfrm>
            <a:custGeom>
              <a:avLst/>
              <a:gdLst/>
              <a:ahLst/>
              <a:cxnLst/>
              <a:rect l="l" t="t" r="r" b="b"/>
              <a:pathLst>
                <a:path w="4097" h="4037" extrusionOk="0">
                  <a:moveTo>
                    <a:pt x="3454" y="3632"/>
                  </a:moveTo>
                  <a:cubicBezTo>
                    <a:pt x="2953" y="3953"/>
                    <a:pt x="2382" y="4036"/>
                    <a:pt x="1834" y="3906"/>
                  </a:cubicBezTo>
                  <a:cubicBezTo>
                    <a:pt x="632" y="3596"/>
                    <a:pt x="1" y="2131"/>
                    <a:pt x="798" y="1108"/>
                  </a:cubicBezTo>
                  <a:cubicBezTo>
                    <a:pt x="1168" y="631"/>
                    <a:pt x="1584" y="215"/>
                    <a:pt x="2203" y="84"/>
                  </a:cubicBezTo>
                  <a:cubicBezTo>
                    <a:pt x="2430" y="36"/>
                    <a:pt x="2668" y="0"/>
                    <a:pt x="2894" y="36"/>
                  </a:cubicBezTo>
                  <a:cubicBezTo>
                    <a:pt x="3215" y="84"/>
                    <a:pt x="3489" y="215"/>
                    <a:pt x="3692" y="477"/>
                  </a:cubicBezTo>
                  <a:cubicBezTo>
                    <a:pt x="3870" y="703"/>
                    <a:pt x="4025" y="929"/>
                    <a:pt x="4096" y="1227"/>
                  </a:cubicBezTo>
                  <a:lnTo>
                    <a:pt x="3918" y="1405"/>
                  </a:lnTo>
                  <a:cubicBezTo>
                    <a:pt x="3596" y="1703"/>
                    <a:pt x="3442" y="2072"/>
                    <a:pt x="3442" y="2501"/>
                  </a:cubicBezTo>
                  <a:cubicBezTo>
                    <a:pt x="3454" y="2846"/>
                    <a:pt x="3454" y="3203"/>
                    <a:pt x="3454" y="3632"/>
                  </a:cubicBezTo>
                  <a:close/>
                </a:path>
              </a:pathLst>
            </a:custGeom>
            <a:solidFill>
              <a:srgbClr val="FA5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6795475" y="1368150"/>
              <a:ext cx="96175" cy="71775"/>
            </a:xfrm>
            <a:custGeom>
              <a:avLst/>
              <a:gdLst/>
              <a:ahLst/>
              <a:cxnLst/>
              <a:rect l="l" t="t" r="r" b="b"/>
              <a:pathLst>
                <a:path w="3847" h="2871" extrusionOk="0">
                  <a:moveTo>
                    <a:pt x="3430" y="2870"/>
                  </a:moveTo>
                  <a:cubicBezTo>
                    <a:pt x="2358" y="2406"/>
                    <a:pt x="1894" y="2394"/>
                    <a:pt x="965" y="2727"/>
                  </a:cubicBezTo>
                  <a:cubicBezTo>
                    <a:pt x="691" y="2382"/>
                    <a:pt x="417" y="2037"/>
                    <a:pt x="96" y="1632"/>
                  </a:cubicBezTo>
                  <a:cubicBezTo>
                    <a:pt x="1" y="1215"/>
                    <a:pt x="191" y="858"/>
                    <a:pt x="584" y="584"/>
                  </a:cubicBezTo>
                  <a:cubicBezTo>
                    <a:pt x="1191" y="155"/>
                    <a:pt x="2572" y="1"/>
                    <a:pt x="3311" y="894"/>
                  </a:cubicBezTo>
                  <a:cubicBezTo>
                    <a:pt x="3465" y="1096"/>
                    <a:pt x="3608" y="1298"/>
                    <a:pt x="3680" y="1537"/>
                  </a:cubicBezTo>
                  <a:cubicBezTo>
                    <a:pt x="3846" y="2037"/>
                    <a:pt x="3787" y="2465"/>
                    <a:pt x="3430" y="2870"/>
                  </a:cubicBezTo>
                  <a:close/>
                </a:path>
              </a:pathLst>
            </a:custGeom>
            <a:solidFill>
              <a:srgbClr val="FA5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6892525" y="1406550"/>
              <a:ext cx="58950" cy="87550"/>
            </a:xfrm>
            <a:custGeom>
              <a:avLst/>
              <a:gdLst/>
              <a:ahLst/>
              <a:cxnLst/>
              <a:rect l="l" t="t" r="r" b="b"/>
              <a:pathLst>
                <a:path w="2358" h="3502" extrusionOk="0">
                  <a:moveTo>
                    <a:pt x="0" y="1691"/>
                  </a:moveTo>
                  <a:cubicBezTo>
                    <a:pt x="36" y="1572"/>
                    <a:pt x="48" y="1417"/>
                    <a:pt x="107" y="1286"/>
                  </a:cubicBezTo>
                  <a:cubicBezTo>
                    <a:pt x="274" y="1001"/>
                    <a:pt x="322" y="691"/>
                    <a:pt x="298" y="382"/>
                  </a:cubicBezTo>
                  <a:cubicBezTo>
                    <a:pt x="298" y="322"/>
                    <a:pt x="322" y="239"/>
                    <a:pt x="322" y="203"/>
                  </a:cubicBezTo>
                  <a:cubicBezTo>
                    <a:pt x="595" y="1"/>
                    <a:pt x="869" y="48"/>
                    <a:pt x="1131" y="167"/>
                  </a:cubicBezTo>
                  <a:cubicBezTo>
                    <a:pt x="1869" y="501"/>
                    <a:pt x="2358" y="1525"/>
                    <a:pt x="2167" y="2299"/>
                  </a:cubicBezTo>
                  <a:cubicBezTo>
                    <a:pt x="2072" y="2668"/>
                    <a:pt x="1869" y="2953"/>
                    <a:pt x="1548" y="3180"/>
                  </a:cubicBezTo>
                  <a:cubicBezTo>
                    <a:pt x="1250" y="3394"/>
                    <a:pt x="917" y="3501"/>
                    <a:pt x="536" y="3501"/>
                  </a:cubicBezTo>
                  <a:cubicBezTo>
                    <a:pt x="417" y="2072"/>
                    <a:pt x="274" y="2263"/>
                    <a:pt x="0" y="1691"/>
                  </a:cubicBezTo>
                  <a:close/>
                </a:path>
              </a:pathLst>
            </a:custGeom>
            <a:solidFill>
              <a:srgbClr val="FA5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6848750" y="1347925"/>
              <a:ext cx="83975" cy="57175"/>
            </a:xfrm>
            <a:custGeom>
              <a:avLst/>
              <a:gdLst/>
              <a:ahLst/>
              <a:cxnLst/>
              <a:rect l="l" t="t" r="r" b="b"/>
              <a:pathLst>
                <a:path w="3359" h="2287" extrusionOk="0">
                  <a:moveTo>
                    <a:pt x="1965" y="2227"/>
                  </a:moveTo>
                  <a:cubicBezTo>
                    <a:pt x="1561" y="1369"/>
                    <a:pt x="942" y="857"/>
                    <a:pt x="1" y="667"/>
                  </a:cubicBezTo>
                  <a:cubicBezTo>
                    <a:pt x="310" y="345"/>
                    <a:pt x="656" y="131"/>
                    <a:pt x="1037" y="48"/>
                  </a:cubicBezTo>
                  <a:cubicBezTo>
                    <a:pt x="1192" y="12"/>
                    <a:pt x="1334" y="0"/>
                    <a:pt x="1489" y="24"/>
                  </a:cubicBezTo>
                  <a:cubicBezTo>
                    <a:pt x="1894" y="119"/>
                    <a:pt x="2287" y="250"/>
                    <a:pt x="2608" y="536"/>
                  </a:cubicBezTo>
                  <a:cubicBezTo>
                    <a:pt x="3049" y="953"/>
                    <a:pt x="3263" y="1476"/>
                    <a:pt x="3347" y="2072"/>
                  </a:cubicBezTo>
                  <a:cubicBezTo>
                    <a:pt x="3358" y="2131"/>
                    <a:pt x="3335" y="2203"/>
                    <a:pt x="3323" y="2286"/>
                  </a:cubicBezTo>
                  <a:cubicBezTo>
                    <a:pt x="2882" y="2084"/>
                    <a:pt x="2454" y="2000"/>
                    <a:pt x="1965" y="2227"/>
                  </a:cubicBezTo>
                  <a:close/>
                </a:path>
              </a:pathLst>
            </a:custGeom>
            <a:solidFill>
              <a:srgbClr val="FA5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2"/>
            <p:cNvSpPr/>
            <p:nvPr/>
          </p:nvSpPr>
          <p:spPr>
            <a:xfrm>
              <a:off x="6743700" y="1369950"/>
              <a:ext cx="59550" cy="41100"/>
            </a:xfrm>
            <a:custGeom>
              <a:avLst/>
              <a:gdLst/>
              <a:ahLst/>
              <a:cxnLst/>
              <a:rect l="l" t="t" r="r" b="b"/>
              <a:pathLst>
                <a:path w="2382" h="1644" extrusionOk="0">
                  <a:moveTo>
                    <a:pt x="1786" y="1441"/>
                  </a:moveTo>
                  <a:cubicBezTo>
                    <a:pt x="1214" y="1405"/>
                    <a:pt x="619" y="1346"/>
                    <a:pt x="24" y="1643"/>
                  </a:cubicBezTo>
                  <a:cubicBezTo>
                    <a:pt x="24" y="1524"/>
                    <a:pt x="0" y="1453"/>
                    <a:pt x="24" y="1381"/>
                  </a:cubicBezTo>
                  <a:cubicBezTo>
                    <a:pt x="274" y="488"/>
                    <a:pt x="893" y="119"/>
                    <a:pt x="1715" y="24"/>
                  </a:cubicBezTo>
                  <a:cubicBezTo>
                    <a:pt x="1941" y="0"/>
                    <a:pt x="2167" y="36"/>
                    <a:pt x="2381" y="191"/>
                  </a:cubicBezTo>
                  <a:cubicBezTo>
                    <a:pt x="2250" y="381"/>
                    <a:pt x="2107" y="560"/>
                    <a:pt x="2000" y="750"/>
                  </a:cubicBezTo>
                  <a:cubicBezTo>
                    <a:pt x="1905" y="976"/>
                    <a:pt x="1869" y="1203"/>
                    <a:pt x="1786" y="1441"/>
                  </a:cubicBezTo>
                  <a:close/>
                </a:path>
              </a:pathLst>
            </a:custGeom>
            <a:solidFill>
              <a:srgbClr val="FA5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6507350" y="1844100"/>
              <a:ext cx="74725" cy="85450"/>
            </a:xfrm>
            <a:custGeom>
              <a:avLst/>
              <a:gdLst/>
              <a:ahLst/>
              <a:cxnLst/>
              <a:rect l="l" t="t" r="r" b="b"/>
              <a:pathLst>
                <a:path w="2989" h="3418" extrusionOk="0">
                  <a:moveTo>
                    <a:pt x="2810" y="2608"/>
                  </a:moveTo>
                  <a:cubicBezTo>
                    <a:pt x="2298" y="2477"/>
                    <a:pt x="1655" y="2430"/>
                    <a:pt x="1858" y="1715"/>
                  </a:cubicBezTo>
                  <a:cubicBezTo>
                    <a:pt x="1929" y="1430"/>
                    <a:pt x="1644" y="1108"/>
                    <a:pt x="1346" y="1215"/>
                  </a:cubicBezTo>
                  <a:cubicBezTo>
                    <a:pt x="929" y="1358"/>
                    <a:pt x="882" y="537"/>
                    <a:pt x="977" y="275"/>
                  </a:cubicBezTo>
                  <a:cubicBezTo>
                    <a:pt x="1036" y="96"/>
                    <a:pt x="810" y="1"/>
                    <a:pt x="679" y="108"/>
                  </a:cubicBezTo>
                  <a:cubicBezTo>
                    <a:pt x="0" y="679"/>
                    <a:pt x="239" y="1906"/>
                    <a:pt x="1001" y="2061"/>
                  </a:cubicBezTo>
                  <a:cubicBezTo>
                    <a:pt x="1036" y="2418"/>
                    <a:pt x="1215" y="2763"/>
                    <a:pt x="1524" y="3001"/>
                  </a:cubicBezTo>
                  <a:cubicBezTo>
                    <a:pt x="1941" y="3323"/>
                    <a:pt x="2596" y="3418"/>
                    <a:pt x="2894" y="2894"/>
                  </a:cubicBezTo>
                  <a:cubicBezTo>
                    <a:pt x="2989" y="2787"/>
                    <a:pt x="2929" y="2644"/>
                    <a:pt x="2810" y="260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6626400" y="1859575"/>
              <a:ext cx="54200" cy="47950"/>
            </a:xfrm>
            <a:custGeom>
              <a:avLst/>
              <a:gdLst/>
              <a:ahLst/>
              <a:cxnLst/>
              <a:rect l="l" t="t" r="r" b="b"/>
              <a:pathLst>
                <a:path w="2168" h="1918" extrusionOk="0">
                  <a:moveTo>
                    <a:pt x="2096" y="799"/>
                  </a:moveTo>
                  <a:cubicBezTo>
                    <a:pt x="2096" y="668"/>
                    <a:pt x="1918" y="620"/>
                    <a:pt x="1835" y="727"/>
                  </a:cubicBezTo>
                  <a:cubicBezTo>
                    <a:pt x="1799" y="787"/>
                    <a:pt x="1561" y="846"/>
                    <a:pt x="1477" y="894"/>
                  </a:cubicBezTo>
                  <a:cubicBezTo>
                    <a:pt x="1346" y="965"/>
                    <a:pt x="1156" y="1037"/>
                    <a:pt x="989" y="1013"/>
                  </a:cubicBezTo>
                  <a:cubicBezTo>
                    <a:pt x="763" y="965"/>
                    <a:pt x="739" y="608"/>
                    <a:pt x="727" y="430"/>
                  </a:cubicBezTo>
                  <a:cubicBezTo>
                    <a:pt x="680" y="13"/>
                    <a:pt x="108" y="1"/>
                    <a:pt x="72" y="430"/>
                  </a:cubicBezTo>
                  <a:cubicBezTo>
                    <a:pt x="1" y="1037"/>
                    <a:pt x="144" y="1608"/>
                    <a:pt x="775" y="1811"/>
                  </a:cubicBezTo>
                  <a:cubicBezTo>
                    <a:pt x="1096" y="1918"/>
                    <a:pt x="1596" y="1870"/>
                    <a:pt x="1858" y="1632"/>
                  </a:cubicBezTo>
                  <a:cubicBezTo>
                    <a:pt x="1989" y="1501"/>
                    <a:pt x="2073" y="1370"/>
                    <a:pt x="2132" y="1203"/>
                  </a:cubicBezTo>
                  <a:cubicBezTo>
                    <a:pt x="2168" y="1049"/>
                    <a:pt x="2073" y="930"/>
                    <a:pt x="2096" y="79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6456150" y="1777125"/>
              <a:ext cx="45875" cy="43500"/>
            </a:xfrm>
            <a:custGeom>
              <a:avLst/>
              <a:gdLst/>
              <a:ahLst/>
              <a:cxnLst/>
              <a:rect l="l" t="t" r="r" b="b"/>
              <a:pathLst>
                <a:path w="1835" h="1740" extrusionOk="0">
                  <a:moveTo>
                    <a:pt x="1596" y="1168"/>
                  </a:moveTo>
                  <a:lnTo>
                    <a:pt x="1536" y="1168"/>
                  </a:lnTo>
                  <a:cubicBezTo>
                    <a:pt x="1370" y="1061"/>
                    <a:pt x="1144" y="1001"/>
                    <a:pt x="1013" y="870"/>
                  </a:cubicBezTo>
                  <a:cubicBezTo>
                    <a:pt x="905" y="763"/>
                    <a:pt x="870" y="596"/>
                    <a:pt x="834" y="453"/>
                  </a:cubicBezTo>
                  <a:cubicBezTo>
                    <a:pt x="905" y="346"/>
                    <a:pt x="882" y="179"/>
                    <a:pt x="751" y="132"/>
                  </a:cubicBezTo>
                  <a:cubicBezTo>
                    <a:pt x="715" y="108"/>
                    <a:pt x="691" y="96"/>
                    <a:pt x="655" y="72"/>
                  </a:cubicBezTo>
                  <a:cubicBezTo>
                    <a:pt x="513" y="1"/>
                    <a:pt x="346" y="48"/>
                    <a:pt x="251" y="179"/>
                  </a:cubicBezTo>
                  <a:cubicBezTo>
                    <a:pt x="1" y="584"/>
                    <a:pt x="167" y="1084"/>
                    <a:pt x="465" y="1418"/>
                  </a:cubicBezTo>
                  <a:cubicBezTo>
                    <a:pt x="632" y="1596"/>
                    <a:pt x="846" y="1680"/>
                    <a:pt x="1084" y="1715"/>
                  </a:cubicBezTo>
                  <a:cubicBezTo>
                    <a:pt x="1346" y="1739"/>
                    <a:pt x="1536" y="1561"/>
                    <a:pt x="1703" y="1489"/>
                  </a:cubicBezTo>
                  <a:cubicBezTo>
                    <a:pt x="1834" y="1406"/>
                    <a:pt x="1763" y="1168"/>
                    <a:pt x="1596" y="116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6710350" y="1919125"/>
              <a:ext cx="62225" cy="38125"/>
            </a:xfrm>
            <a:custGeom>
              <a:avLst/>
              <a:gdLst/>
              <a:ahLst/>
              <a:cxnLst/>
              <a:rect l="l" t="t" r="r" b="b"/>
              <a:pathLst>
                <a:path w="2489" h="1525" extrusionOk="0">
                  <a:moveTo>
                    <a:pt x="2275" y="607"/>
                  </a:moveTo>
                  <a:cubicBezTo>
                    <a:pt x="1775" y="607"/>
                    <a:pt x="1036" y="953"/>
                    <a:pt x="715" y="369"/>
                  </a:cubicBezTo>
                  <a:cubicBezTo>
                    <a:pt x="501" y="0"/>
                    <a:pt x="1" y="322"/>
                    <a:pt x="167" y="691"/>
                  </a:cubicBezTo>
                  <a:cubicBezTo>
                    <a:pt x="358" y="1155"/>
                    <a:pt x="822" y="1405"/>
                    <a:pt x="1286" y="1465"/>
                  </a:cubicBezTo>
                  <a:cubicBezTo>
                    <a:pt x="1751" y="1524"/>
                    <a:pt x="2322" y="1346"/>
                    <a:pt x="2453" y="857"/>
                  </a:cubicBezTo>
                  <a:cubicBezTo>
                    <a:pt x="2489" y="738"/>
                    <a:pt x="2394" y="607"/>
                    <a:pt x="2275" y="60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7235425" y="1645275"/>
              <a:ext cx="31575" cy="53600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1024" y="298"/>
                  </a:moveTo>
                  <a:cubicBezTo>
                    <a:pt x="857" y="0"/>
                    <a:pt x="322" y="203"/>
                    <a:pt x="453" y="536"/>
                  </a:cubicBezTo>
                  <a:cubicBezTo>
                    <a:pt x="536" y="703"/>
                    <a:pt x="548" y="893"/>
                    <a:pt x="500" y="1072"/>
                  </a:cubicBezTo>
                  <a:cubicBezTo>
                    <a:pt x="453" y="1262"/>
                    <a:pt x="310" y="1274"/>
                    <a:pt x="143" y="1429"/>
                  </a:cubicBezTo>
                  <a:cubicBezTo>
                    <a:pt x="0" y="1548"/>
                    <a:pt x="36" y="1822"/>
                    <a:pt x="203" y="1917"/>
                  </a:cubicBezTo>
                  <a:cubicBezTo>
                    <a:pt x="655" y="2144"/>
                    <a:pt x="1048" y="1786"/>
                    <a:pt x="1167" y="1346"/>
                  </a:cubicBezTo>
                  <a:cubicBezTo>
                    <a:pt x="1262" y="1012"/>
                    <a:pt x="1191" y="608"/>
                    <a:pt x="1024" y="29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7252675" y="1576225"/>
              <a:ext cx="45575" cy="53600"/>
            </a:xfrm>
            <a:custGeom>
              <a:avLst/>
              <a:gdLst/>
              <a:ahLst/>
              <a:cxnLst/>
              <a:rect l="l" t="t" r="r" b="b"/>
              <a:pathLst>
                <a:path w="1823" h="2144" extrusionOk="0">
                  <a:moveTo>
                    <a:pt x="1048" y="60"/>
                  </a:moveTo>
                  <a:cubicBezTo>
                    <a:pt x="858" y="0"/>
                    <a:pt x="679" y="286"/>
                    <a:pt x="834" y="417"/>
                  </a:cubicBezTo>
                  <a:cubicBezTo>
                    <a:pt x="1013" y="572"/>
                    <a:pt x="953" y="703"/>
                    <a:pt x="810" y="881"/>
                  </a:cubicBezTo>
                  <a:cubicBezTo>
                    <a:pt x="632" y="1096"/>
                    <a:pt x="346" y="1119"/>
                    <a:pt x="155" y="1310"/>
                  </a:cubicBezTo>
                  <a:cubicBezTo>
                    <a:pt x="1" y="1477"/>
                    <a:pt x="36" y="1727"/>
                    <a:pt x="227" y="1834"/>
                  </a:cubicBezTo>
                  <a:cubicBezTo>
                    <a:pt x="715" y="2143"/>
                    <a:pt x="1298" y="1631"/>
                    <a:pt x="1537" y="1226"/>
                  </a:cubicBezTo>
                  <a:cubicBezTo>
                    <a:pt x="1822" y="738"/>
                    <a:pt x="1537" y="226"/>
                    <a:pt x="1048" y="6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6722550" y="1452700"/>
              <a:ext cx="53600" cy="55975"/>
            </a:xfrm>
            <a:custGeom>
              <a:avLst/>
              <a:gdLst/>
              <a:ahLst/>
              <a:cxnLst/>
              <a:rect l="l" t="t" r="r" b="b"/>
              <a:pathLst>
                <a:path w="2144" h="2239" extrusionOk="0">
                  <a:moveTo>
                    <a:pt x="1739" y="857"/>
                  </a:moveTo>
                  <a:cubicBezTo>
                    <a:pt x="1668" y="810"/>
                    <a:pt x="1584" y="762"/>
                    <a:pt x="1489" y="750"/>
                  </a:cubicBezTo>
                  <a:cubicBezTo>
                    <a:pt x="1465" y="738"/>
                    <a:pt x="1441" y="714"/>
                    <a:pt x="1418" y="703"/>
                  </a:cubicBezTo>
                  <a:lnTo>
                    <a:pt x="1358" y="643"/>
                  </a:lnTo>
                  <a:cubicBezTo>
                    <a:pt x="1310" y="619"/>
                    <a:pt x="1298" y="595"/>
                    <a:pt x="1263" y="572"/>
                  </a:cubicBezTo>
                  <a:cubicBezTo>
                    <a:pt x="1239" y="560"/>
                    <a:pt x="1227" y="524"/>
                    <a:pt x="1191" y="512"/>
                  </a:cubicBezTo>
                  <a:lnTo>
                    <a:pt x="1084" y="405"/>
                  </a:lnTo>
                  <a:cubicBezTo>
                    <a:pt x="1084" y="405"/>
                    <a:pt x="1048" y="345"/>
                    <a:pt x="1001" y="298"/>
                  </a:cubicBezTo>
                  <a:cubicBezTo>
                    <a:pt x="989" y="238"/>
                    <a:pt x="953" y="202"/>
                    <a:pt x="906" y="155"/>
                  </a:cubicBezTo>
                  <a:cubicBezTo>
                    <a:pt x="834" y="83"/>
                    <a:pt x="775" y="48"/>
                    <a:pt x="667" y="36"/>
                  </a:cubicBezTo>
                  <a:cubicBezTo>
                    <a:pt x="429" y="0"/>
                    <a:pt x="275" y="214"/>
                    <a:pt x="155" y="381"/>
                  </a:cubicBezTo>
                  <a:cubicBezTo>
                    <a:pt x="1" y="572"/>
                    <a:pt x="36" y="976"/>
                    <a:pt x="108" y="1191"/>
                  </a:cubicBezTo>
                  <a:cubicBezTo>
                    <a:pt x="334" y="1774"/>
                    <a:pt x="929" y="2238"/>
                    <a:pt x="1584" y="2107"/>
                  </a:cubicBezTo>
                  <a:cubicBezTo>
                    <a:pt x="1799" y="2060"/>
                    <a:pt x="2001" y="1834"/>
                    <a:pt x="2060" y="1631"/>
                  </a:cubicBezTo>
                  <a:cubicBezTo>
                    <a:pt x="2144" y="1310"/>
                    <a:pt x="2013" y="1012"/>
                    <a:pt x="1739" y="857"/>
                  </a:cubicBezTo>
                  <a:close/>
                </a:path>
              </a:pathLst>
            </a:custGeom>
            <a:solidFill>
              <a:srgbClr val="D6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6819300" y="1488400"/>
              <a:ext cx="56575" cy="39325"/>
            </a:xfrm>
            <a:custGeom>
              <a:avLst/>
              <a:gdLst/>
              <a:ahLst/>
              <a:cxnLst/>
              <a:rect l="l" t="t" r="r" b="b"/>
              <a:pathLst>
                <a:path w="2263" h="1573" extrusionOk="0">
                  <a:moveTo>
                    <a:pt x="1977" y="108"/>
                  </a:moveTo>
                  <a:cubicBezTo>
                    <a:pt x="1798" y="37"/>
                    <a:pt x="1643" y="25"/>
                    <a:pt x="1465" y="1"/>
                  </a:cubicBezTo>
                  <a:cubicBezTo>
                    <a:pt x="1381" y="1"/>
                    <a:pt x="1310" y="25"/>
                    <a:pt x="1238" y="48"/>
                  </a:cubicBezTo>
                  <a:cubicBezTo>
                    <a:pt x="1191" y="60"/>
                    <a:pt x="1143" y="84"/>
                    <a:pt x="1131" y="96"/>
                  </a:cubicBezTo>
                  <a:cubicBezTo>
                    <a:pt x="1072" y="120"/>
                    <a:pt x="1012" y="144"/>
                    <a:pt x="953" y="156"/>
                  </a:cubicBezTo>
                  <a:cubicBezTo>
                    <a:pt x="917" y="168"/>
                    <a:pt x="893" y="168"/>
                    <a:pt x="869" y="179"/>
                  </a:cubicBezTo>
                  <a:cubicBezTo>
                    <a:pt x="715" y="48"/>
                    <a:pt x="476" y="25"/>
                    <a:pt x="310" y="179"/>
                  </a:cubicBezTo>
                  <a:cubicBezTo>
                    <a:pt x="274" y="227"/>
                    <a:pt x="238" y="275"/>
                    <a:pt x="203" y="334"/>
                  </a:cubicBezTo>
                  <a:cubicBezTo>
                    <a:pt x="131" y="418"/>
                    <a:pt x="95" y="537"/>
                    <a:pt x="72" y="679"/>
                  </a:cubicBezTo>
                  <a:cubicBezTo>
                    <a:pt x="0" y="1287"/>
                    <a:pt x="667" y="1572"/>
                    <a:pt x="1179" y="1477"/>
                  </a:cubicBezTo>
                  <a:cubicBezTo>
                    <a:pt x="1608" y="1406"/>
                    <a:pt x="2131" y="1168"/>
                    <a:pt x="2227" y="691"/>
                  </a:cubicBezTo>
                  <a:cubicBezTo>
                    <a:pt x="2262" y="477"/>
                    <a:pt x="2191" y="203"/>
                    <a:pt x="1977" y="108"/>
                  </a:cubicBezTo>
                  <a:close/>
                </a:path>
              </a:pathLst>
            </a:custGeom>
            <a:solidFill>
              <a:srgbClr val="D6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6913650" y="1436025"/>
              <a:ext cx="32475" cy="40500"/>
            </a:xfrm>
            <a:custGeom>
              <a:avLst/>
              <a:gdLst/>
              <a:ahLst/>
              <a:cxnLst/>
              <a:rect l="l" t="t" r="r" b="b"/>
              <a:pathLst>
                <a:path w="1299" h="1620" extrusionOk="0">
                  <a:moveTo>
                    <a:pt x="870" y="60"/>
                  </a:moveTo>
                  <a:cubicBezTo>
                    <a:pt x="608" y="0"/>
                    <a:pt x="405" y="155"/>
                    <a:pt x="286" y="393"/>
                  </a:cubicBezTo>
                  <a:cubicBezTo>
                    <a:pt x="227" y="488"/>
                    <a:pt x="215" y="584"/>
                    <a:pt x="191" y="691"/>
                  </a:cubicBezTo>
                  <a:cubicBezTo>
                    <a:pt x="191" y="667"/>
                    <a:pt x="84" y="929"/>
                    <a:pt x="108" y="846"/>
                  </a:cubicBezTo>
                  <a:cubicBezTo>
                    <a:pt x="96" y="881"/>
                    <a:pt x="84" y="929"/>
                    <a:pt x="72" y="953"/>
                  </a:cubicBezTo>
                  <a:cubicBezTo>
                    <a:pt x="0" y="1120"/>
                    <a:pt x="84" y="1322"/>
                    <a:pt x="203" y="1441"/>
                  </a:cubicBezTo>
                  <a:cubicBezTo>
                    <a:pt x="370" y="1608"/>
                    <a:pt x="620" y="1620"/>
                    <a:pt x="822" y="1524"/>
                  </a:cubicBezTo>
                  <a:cubicBezTo>
                    <a:pt x="1060" y="1405"/>
                    <a:pt x="1179" y="1167"/>
                    <a:pt x="1239" y="905"/>
                  </a:cubicBezTo>
                  <a:cubicBezTo>
                    <a:pt x="1298" y="631"/>
                    <a:pt x="1239" y="131"/>
                    <a:pt x="870" y="60"/>
                  </a:cubicBezTo>
                  <a:close/>
                </a:path>
              </a:pathLst>
            </a:custGeom>
            <a:solidFill>
              <a:srgbClr val="D6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6809475" y="1402675"/>
              <a:ext cx="41100" cy="28600"/>
            </a:xfrm>
            <a:custGeom>
              <a:avLst/>
              <a:gdLst/>
              <a:ahLst/>
              <a:cxnLst/>
              <a:rect l="l" t="t" r="r" b="b"/>
              <a:pathLst>
                <a:path w="1644" h="1144" extrusionOk="0">
                  <a:moveTo>
                    <a:pt x="1441" y="215"/>
                  </a:moveTo>
                  <a:cubicBezTo>
                    <a:pt x="1346" y="144"/>
                    <a:pt x="1262" y="72"/>
                    <a:pt x="1143" y="25"/>
                  </a:cubicBezTo>
                  <a:cubicBezTo>
                    <a:pt x="1036" y="1"/>
                    <a:pt x="917" y="13"/>
                    <a:pt x="810" y="13"/>
                  </a:cubicBezTo>
                  <a:cubicBezTo>
                    <a:pt x="584" y="13"/>
                    <a:pt x="346" y="84"/>
                    <a:pt x="191" y="251"/>
                  </a:cubicBezTo>
                  <a:cubicBezTo>
                    <a:pt x="0" y="429"/>
                    <a:pt x="0" y="727"/>
                    <a:pt x="191" y="906"/>
                  </a:cubicBezTo>
                  <a:cubicBezTo>
                    <a:pt x="346" y="1072"/>
                    <a:pt x="560" y="1132"/>
                    <a:pt x="762" y="1144"/>
                  </a:cubicBezTo>
                  <a:lnTo>
                    <a:pt x="989" y="1144"/>
                  </a:lnTo>
                  <a:cubicBezTo>
                    <a:pt x="1167" y="1144"/>
                    <a:pt x="1322" y="1049"/>
                    <a:pt x="1441" y="930"/>
                  </a:cubicBezTo>
                  <a:cubicBezTo>
                    <a:pt x="1643" y="775"/>
                    <a:pt x="1643" y="406"/>
                    <a:pt x="1441" y="215"/>
                  </a:cubicBezTo>
                  <a:close/>
                </a:path>
              </a:pathLst>
            </a:custGeom>
            <a:solidFill>
              <a:srgbClr val="D6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6888650" y="1360125"/>
              <a:ext cx="36325" cy="40500"/>
            </a:xfrm>
            <a:custGeom>
              <a:avLst/>
              <a:gdLst/>
              <a:ahLst/>
              <a:cxnLst/>
              <a:rect l="l" t="t" r="r" b="b"/>
              <a:pathLst>
                <a:path w="1453" h="1620" extrusionOk="0">
                  <a:moveTo>
                    <a:pt x="1286" y="655"/>
                  </a:moveTo>
                  <a:cubicBezTo>
                    <a:pt x="1274" y="631"/>
                    <a:pt x="1262" y="607"/>
                    <a:pt x="1251" y="584"/>
                  </a:cubicBezTo>
                  <a:cubicBezTo>
                    <a:pt x="1227" y="536"/>
                    <a:pt x="1167" y="429"/>
                    <a:pt x="1167" y="417"/>
                  </a:cubicBezTo>
                  <a:cubicBezTo>
                    <a:pt x="1143" y="393"/>
                    <a:pt x="1108" y="346"/>
                    <a:pt x="1084" y="310"/>
                  </a:cubicBezTo>
                  <a:cubicBezTo>
                    <a:pt x="1143" y="405"/>
                    <a:pt x="1131" y="369"/>
                    <a:pt x="1036" y="250"/>
                  </a:cubicBezTo>
                  <a:cubicBezTo>
                    <a:pt x="989" y="215"/>
                    <a:pt x="953" y="167"/>
                    <a:pt x="893" y="131"/>
                  </a:cubicBezTo>
                  <a:cubicBezTo>
                    <a:pt x="715" y="0"/>
                    <a:pt x="453" y="72"/>
                    <a:pt x="310" y="215"/>
                  </a:cubicBezTo>
                  <a:cubicBezTo>
                    <a:pt x="0" y="476"/>
                    <a:pt x="72" y="953"/>
                    <a:pt x="298" y="1250"/>
                  </a:cubicBezTo>
                  <a:cubicBezTo>
                    <a:pt x="477" y="1500"/>
                    <a:pt x="786" y="1619"/>
                    <a:pt x="1084" y="1465"/>
                  </a:cubicBezTo>
                  <a:cubicBezTo>
                    <a:pt x="1334" y="1298"/>
                    <a:pt x="1453" y="917"/>
                    <a:pt x="1286" y="655"/>
                  </a:cubicBezTo>
                  <a:close/>
                </a:path>
              </a:pathLst>
            </a:custGeom>
            <a:solidFill>
              <a:srgbClr val="D6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6917825" y="137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6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6753500" y="1382450"/>
              <a:ext cx="31300" cy="26500"/>
            </a:xfrm>
            <a:custGeom>
              <a:avLst/>
              <a:gdLst/>
              <a:ahLst/>
              <a:cxnLst/>
              <a:rect l="l" t="t" r="r" b="b"/>
              <a:pathLst>
                <a:path w="1252" h="1060" extrusionOk="0">
                  <a:moveTo>
                    <a:pt x="787" y="12"/>
                  </a:moveTo>
                  <a:cubicBezTo>
                    <a:pt x="620" y="12"/>
                    <a:pt x="501" y="72"/>
                    <a:pt x="370" y="179"/>
                  </a:cubicBezTo>
                  <a:cubicBezTo>
                    <a:pt x="358" y="191"/>
                    <a:pt x="346" y="203"/>
                    <a:pt x="322" y="203"/>
                  </a:cubicBezTo>
                  <a:lnTo>
                    <a:pt x="322" y="203"/>
                  </a:lnTo>
                  <a:cubicBezTo>
                    <a:pt x="287" y="238"/>
                    <a:pt x="251" y="250"/>
                    <a:pt x="227" y="298"/>
                  </a:cubicBezTo>
                  <a:lnTo>
                    <a:pt x="203" y="310"/>
                  </a:lnTo>
                  <a:cubicBezTo>
                    <a:pt x="132" y="357"/>
                    <a:pt x="72" y="429"/>
                    <a:pt x="49" y="524"/>
                  </a:cubicBezTo>
                  <a:cubicBezTo>
                    <a:pt x="1" y="667"/>
                    <a:pt x="60" y="893"/>
                    <a:pt x="227" y="965"/>
                  </a:cubicBezTo>
                  <a:cubicBezTo>
                    <a:pt x="418" y="1036"/>
                    <a:pt x="596" y="1060"/>
                    <a:pt x="775" y="941"/>
                  </a:cubicBezTo>
                  <a:cubicBezTo>
                    <a:pt x="906" y="846"/>
                    <a:pt x="1037" y="738"/>
                    <a:pt x="1120" y="596"/>
                  </a:cubicBezTo>
                  <a:cubicBezTo>
                    <a:pt x="1251" y="357"/>
                    <a:pt x="1096" y="0"/>
                    <a:pt x="787" y="12"/>
                  </a:cubicBezTo>
                  <a:close/>
                </a:path>
              </a:pathLst>
            </a:custGeom>
            <a:solidFill>
              <a:srgbClr val="D6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6752025" y="1425300"/>
              <a:ext cx="33350" cy="25625"/>
            </a:xfrm>
            <a:custGeom>
              <a:avLst/>
              <a:gdLst/>
              <a:ahLst/>
              <a:cxnLst/>
              <a:rect l="l" t="t" r="r" b="b"/>
              <a:pathLst>
                <a:path w="1334" h="1025" extrusionOk="0">
                  <a:moveTo>
                    <a:pt x="1060" y="263"/>
                  </a:moveTo>
                  <a:cubicBezTo>
                    <a:pt x="834" y="48"/>
                    <a:pt x="489" y="1"/>
                    <a:pt x="239" y="191"/>
                  </a:cubicBezTo>
                  <a:cubicBezTo>
                    <a:pt x="84" y="298"/>
                    <a:pt x="0" y="465"/>
                    <a:pt x="48" y="656"/>
                  </a:cubicBezTo>
                  <a:cubicBezTo>
                    <a:pt x="60" y="715"/>
                    <a:pt x="84" y="763"/>
                    <a:pt x="119" y="798"/>
                  </a:cubicBezTo>
                  <a:cubicBezTo>
                    <a:pt x="143" y="846"/>
                    <a:pt x="179" y="882"/>
                    <a:pt x="227" y="894"/>
                  </a:cubicBezTo>
                  <a:cubicBezTo>
                    <a:pt x="239" y="906"/>
                    <a:pt x="262" y="906"/>
                    <a:pt x="286" y="917"/>
                  </a:cubicBezTo>
                  <a:cubicBezTo>
                    <a:pt x="286" y="917"/>
                    <a:pt x="298" y="917"/>
                    <a:pt x="310" y="929"/>
                  </a:cubicBezTo>
                  <a:cubicBezTo>
                    <a:pt x="405" y="989"/>
                    <a:pt x="489" y="1013"/>
                    <a:pt x="596" y="1013"/>
                  </a:cubicBezTo>
                  <a:cubicBezTo>
                    <a:pt x="477" y="989"/>
                    <a:pt x="703" y="1025"/>
                    <a:pt x="727" y="1025"/>
                  </a:cubicBezTo>
                  <a:cubicBezTo>
                    <a:pt x="1120" y="1013"/>
                    <a:pt x="1334" y="560"/>
                    <a:pt x="1060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6841025" y="1452100"/>
              <a:ext cx="34250" cy="29775"/>
            </a:xfrm>
            <a:custGeom>
              <a:avLst/>
              <a:gdLst/>
              <a:ahLst/>
              <a:cxnLst/>
              <a:rect l="l" t="t" r="r" b="b"/>
              <a:pathLst>
                <a:path w="1370" h="1191" extrusionOk="0">
                  <a:moveTo>
                    <a:pt x="1036" y="191"/>
                  </a:moveTo>
                  <a:cubicBezTo>
                    <a:pt x="846" y="72"/>
                    <a:pt x="619" y="0"/>
                    <a:pt x="393" y="60"/>
                  </a:cubicBezTo>
                  <a:cubicBezTo>
                    <a:pt x="238" y="107"/>
                    <a:pt x="96" y="238"/>
                    <a:pt x="60" y="405"/>
                  </a:cubicBezTo>
                  <a:cubicBezTo>
                    <a:pt x="0" y="596"/>
                    <a:pt x="84" y="858"/>
                    <a:pt x="274" y="953"/>
                  </a:cubicBezTo>
                  <a:cubicBezTo>
                    <a:pt x="358" y="977"/>
                    <a:pt x="393" y="1012"/>
                    <a:pt x="477" y="1036"/>
                  </a:cubicBezTo>
                  <a:lnTo>
                    <a:pt x="489" y="1036"/>
                  </a:lnTo>
                  <a:cubicBezTo>
                    <a:pt x="500" y="1036"/>
                    <a:pt x="512" y="1060"/>
                    <a:pt x="512" y="1060"/>
                  </a:cubicBezTo>
                  <a:cubicBezTo>
                    <a:pt x="750" y="1191"/>
                    <a:pt x="1072" y="1119"/>
                    <a:pt x="1215" y="881"/>
                  </a:cubicBezTo>
                  <a:cubicBezTo>
                    <a:pt x="1370" y="655"/>
                    <a:pt x="1274" y="346"/>
                    <a:pt x="1036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6829700" y="1381550"/>
              <a:ext cx="28300" cy="25625"/>
            </a:xfrm>
            <a:custGeom>
              <a:avLst/>
              <a:gdLst/>
              <a:ahLst/>
              <a:cxnLst/>
              <a:rect l="l" t="t" r="r" b="b"/>
              <a:pathLst>
                <a:path w="1132" h="1025" extrusionOk="0">
                  <a:moveTo>
                    <a:pt x="1084" y="512"/>
                  </a:moveTo>
                  <a:cubicBezTo>
                    <a:pt x="1072" y="393"/>
                    <a:pt x="1001" y="274"/>
                    <a:pt x="894" y="215"/>
                  </a:cubicBezTo>
                  <a:cubicBezTo>
                    <a:pt x="846" y="191"/>
                    <a:pt x="811" y="167"/>
                    <a:pt x="763" y="143"/>
                  </a:cubicBezTo>
                  <a:cubicBezTo>
                    <a:pt x="715" y="108"/>
                    <a:pt x="668" y="84"/>
                    <a:pt x="632" y="84"/>
                  </a:cubicBezTo>
                  <a:cubicBezTo>
                    <a:pt x="584" y="60"/>
                    <a:pt x="584" y="60"/>
                    <a:pt x="632" y="84"/>
                  </a:cubicBezTo>
                  <a:cubicBezTo>
                    <a:pt x="465" y="0"/>
                    <a:pt x="287" y="0"/>
                    <a:pt x="156" y="143"/>
                  </a:cubicBezTo>
                  <a:cubicBezTo>
                    <a:pt x="13" y="274"/>
                    <a:pt x="1" y="465"/>
                    <a:pt x="84" y="620"/>
                  </a:cubicBezTo>
                  <a:cubicBezTo>
                    <a:pt x="191" y="810"/>
                    <a:pt x="370" y="893"/>
                    <a:pt x="572" y="977"/>
                  </a:cubicBezTo>
                  <a:cubicBezTo>
                    <a:pt x="703" y="1024"/>
                    <a:pt x="882" y="977"/>
                    <a:pt x="965" y="870"/>
                  </a:cubicBezTo>
                  <a:lnTo>
                    <a:pt x="930" y="917"/>
                  </a:lnTo>
                  <a:cubicBezTo>
                    <a:pt x="1072" y="846"/>
                    <a:pt x="1132" y="655"/>
                    <a:pt x="1084" y="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6905025" y="141995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905" y="441"/>
                  </a:moveTo>
                  <a:cubicBezTo>
                    <a:pt x="869" y="334"/>
                    <a:pt x="810" y="262"/>
                    <a:pt x="738" y="179"/>
                  </a:cubicBezTo>
                  <a:cubicBezTo>
                    <a:pt x="607" y="0"/>
                    <a:pt x="310" y="48"/>
                    <a:pt x="179" y="179"/>
                  </a:cubicBezTo>
                  <a:cubicBezTo>
                    <a:pt x="36" y="322"/>
                    <a:pt x="0" y="620"/>
                    <a:pt x="179" y="750"/>
                  </a:cubicBezTo>
                  <a:cubicBezTo>
                    <a:pt x="262" y="810"/>
                    <a:pt x="322" y="881"/>
                    <a:pt x="429" y="917"/>
                  </a:cubicBezTo>
                  <a:cubicBezTo>
                    <a:pt x="715" y="977"/>
                    <a:pt x="977" y="703"/>
                    <a:pt x="905" y="4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6878525" y="1352975"/>
              <a:ext cx="28900" cy="25025"/>
            </a:xfrm>
            <a:custGeom>
              <a:avLst/>
              <a:gdLst/>
              <a:ahLst/>
              <a:cxnLst/>
              <a:rect l="l" t="t" r="r" b="b"/>
              <a:pathLst>
                <a:path w="1156" h="1001" extrusionOk="0">
                  <a:moveTo>
                    <a:pt x="941" y="274"/>
                  </a:moveTo>
                  <a:cubicBezTo>
                    <a:pt x="905" y="239"/>
                    <a:pt x="858" y="215"/>
                    <a:pt x="834" y="179"/>
                  </a:cubicBezTo>
                  <a:cubicBezTo>
                    <a:pt x="822" y="179"/>
                    <a:pt x="822" y="167"/>
                    <a:pt x="798" y="167"/>
                  </a:cubicBezTo>
                  <a:cubicBezTo>
                    <a:pt x="679" y="120"/>
                    <a:pt x="667" y="108"/>
                    <a:pt x="763" y="143"/>
                  </a:cubicBezTo>
                  <a:cubicBezTo>
                    <a:pt x="548" y="0"/>
                    <a:pt x="262" y="96"/>
                    <a:pt x="143" y="298"/>
                  </a:cubicBezTo>
                  <a:cubicBezTo>
                    <a:pt x="1" y="560"/>
                    <a:pt x="132" y="870"/>
                    <a:pt x="417" y="953"/>
                  </a:cubicBezTo>
                  <a:cubicBezTo>
                    <a:pt x="548" y="1001"/>
                    <a:pt x="727" y="989"/>
                    <a:pt x="846" y="893"/>
                  </a:cubicBezTo>
                  <a:cubicBezTo>
                    <a:pt x="1060" y="762"/>
                    <a:pt x="1155" y="465"/>
                    <a:pt x="941" y="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6762150" y="138095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667" y="167"/>
                  </a:moveTo>
                  <a:cubicBezTo>
                    <a:pt x="572" y="13"/>
                    <a:pt x="429" y="1"/>
                    <a:pt x="274" y="60"/>
                  </a:cubicBezTo>
                  <a:lnTo>
                    <a:pt x="298" y="60"/>
                  </a:lnTo>
                  <a:cubicBezTo>
                    <a:pt x="131" y="72"/>
                    <a:pt x="0" y="179"/>
                    <a:pt x="0" y="358"/>
                  </a:cubicBezTo>
                  <a:cubicBezTo>
                    <a:pt x="0" y="572"/>
                    <a:pt x="179" y="667"/>
                    <a:pt x="369" y="644"/>
                  </a:cubicBezTo>
                  <a:cubicBezTo>
                    <a:pt x="476" y="632"/>
                    <a:pt x="548" y="584"/>
                    <a:pt x="619" y="513"/>
                  </a:cubicBezTo>
                  <a:cubicBezTo>
                    <a:pt x="715" y="429"/>
                    <a:pt x="715" y="275"/>
                    <a:pt x="667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6373700" y="1260100"/>
              <a:ext cx="973950" cy="755775"/>
            </a:xfrm>
            <a:custGeom>
              <a:avLst/>
              <a:gdLst/>
              <a:ahLst/>
              <a:cxnLst/>
              <a:rect l="l" t="t" r="r" b="b"/>
              <a:pathLst>
                <a:path w="38958" h="30231" extrusionOk="0">
                  <a:moveTo>
                    <a:pt x="22087" y="27492"/>
                  </a:moveTo>
                  <a:cubicBezTo>
                    <a:pt x="21146" y="28802"/>
                    <a:pt x="20360" y="29016"/>
                    <a:pt x="18777" y="28409"/>
                  </a:cubicBezTo>
                  <a:cubicBezTo>
                    <a:pt x="18729" y="28480"/>
                    <a:pt x="18693" y="28576"/>
                    <a:pt x="18634" y="28647"/>
                  </a:cubicBezTo>
                  <a:cubicBezTo>
                    <a:pt x="18491" y="28826"/>
                    <a:pt x="18372" y="29004"/>
                    <a:pt x="18229" y="29159"/>
                  </a:cubicBezTo>
                  <a:cubicBezTo>
                    <a:pt x="17991" y="29409"/>
                    <a:pt x="17693" y="29528"/>
                    <a:pt x="17336" y="29540"/>
                  </a:cubicBezTo>
                  <a:cubicBezTo>
                    <a:pt x="16931" y="29552"/>
                    <a:pt x="16550" y="29481"/>
                    <a:pt x="16157" y="29361"/>
                  </a:cubicBezTo>
                  <a:cubicBezTo>
                    <a:pt x="15979" y="29302"/>
                    <a:pt x="15812" y="29242"/>
                    <a:pt x="15633" y="29183"/>
                  </a:cubicBezTo>
                  <a:cubicBezTo>
                    <a:pt x="15538" y="29278"/>
                    <a:pt x="15431" y="29350"/>
                    <a:pt x="15324" y="29433"/>
                  </a:cubicBezTo>
                  <a:cubicBezTo>
                    <a:pt x="15276" y="29469"/>
                    <a:pt x="15252" y="29492"/>
                    <a:pt x="15205" y="29528"/>
                  </a:cubicBezTo>
                  <a:cubicBezTo>
                    <a:pt x="14443" y="30123"/>
                    <a:pt x="13752" y="30231"/>
                    <a:pt x="12716" y="29600"/>
                  </a:cubicBezTo>
                  <a:cubicBezTo>
                    <a:pt x="12466" y="29457"/>
                    <a:pt x="12264" y="29231"/>
                    <a:pt x="12002" y="29040"/>
                  </a:cubicBezTo>
                  <a:cubicBezTo>
                    <a:pt x="11704" y="29290"/>
                    <a:pt x="11383" y="29516"/>
                    <a:pt x="11014" y="29659"/>
                  </a:cubicBezTo>
                  <a:cubicBezTo>
                    <a:pt x="10680" y="29790"/>
                    <a:pt x="10359" y="29814"/>
                    <a:pt x="10038" y="29695"/>
                  </a:cubicBezTo>
                  <a:cubicBezTo>
                    <a:pt x="9859" y="29612"/>
                    <a:pt x="9680" y="29516"/>
                    <a:pt x="9526" y="29397"/>
                  </a:cubicBezTo>
                  <a:cubicBezTo>
                    <a:pt x="9418" y="29314"/>
                    <a:pt x="9311" y="29219"/>
                    <a:pt x="9204" y="29123"/>
                  </a:cubicBezTo>
                  <a:cubicBezTo>
                    <a:pt x="9145" y="29159"/>
                    <a:pt x="9085" y="29171"/>
                    <a:pt x="9049" y="29195"/>
                  </a:cubicBezTo>
                  <a:cubicBezTo>
                    <a:pt x="8597" y="29481"/>
                    <a:pt x="8121" y="29552"/>
                    <a:pt x="7621" y="29457"/>
                  </a:cubicBezTo>
                  <a:cubicBezTo>
                    <a:pt x="6620" y="29254"/>
                    <a:pt x="5799" y="28754"/>
                    <a:pt x="5144" y="27980"/>
                  </a:cubicBezTo>
                  <a:cubicBezTo>
                    <a:pt x="4846" y="27623"/>
                    <a:pt x="4799" y="27457"/>
                    <a:pt x="4739" y="26742"/>
                  </a:cubicBezTo>
                  <a:cubicBezTo>
                    <a:pt x="4656" y="26718"/>
                    <a:pt x="4561" y="26659"/>
                    <a:pt x="4442" y="26623"/>
                  </a:cubicBezTo>
                  <a:cubicBezTo>
                    <a:pt x="4108" y="26528"/>
                    <a:pt x="3775" y="26433"/>
                    <a:pt x="3489" y="26218"/>
                  </a:cubicBezTo>
                  <a:cubicBezTo>
                    <a:pt x="3299" y="26087"/>
                    <a:pt x="3120" y="25944"/>
                    <a:pt x="2977" y="25778"/>
                  </a:cubicBezTo>
                  <a:cubicBezTo>
                    <a:pt x="2406" y="25147"/>
                    <a:pt x="2287" y="24432"/>
                    <a:pt x="2537" y="23647"/>
                  </a:cubicBezTo>
                  <a:cubicBezTo>
                    <a:pt x="2584" y="23516"/>
                    <a:pt x="2644" y="23361"/>
                    <a:pt x="2703" y="23218"/>
                  </a:cubicBezTo>
                  <a:cubicBezTo>
                    <a:pt x="2620" y="23158"/>
                    <a:pt x="2537" y="23099"/>
                    <a:pt x="2465" y="23051"/>
                  </a:cubicBezTo>
                  <a:cubicBezTo>
                    <a:pt x="2358" y="22992"/>
                    <a:pt x="2275" y="22932"/>
                    <a:pt x="2167" y="22873"/>
                  </a:cubicBezTo>
                  <a:cubicBezTo>
                    <a:pt x="1191" y="22194"/>
                    <a:pt x="1144" y="21087"/>
                    <a:pt x="1632" y="20289"/>
                  </a:cubicBezTo>
                  <a:cubicBezTo>
                    <a:pt x="1667" y="20241"/>
                    <a:pt x="1679" y="20194"/>
                    <a:pt x="1727" y="20122"/>
                  </a:cubicBezTo>
                  <a:cubicBezTo>
                    <a:pt x="1691" y="20110"/>
                    <a:pt x="1644" y="20063"/>
                    <a:pt x="1608" y="20051"/>
                  </a:cubicBezTo>
                  <a:cubicBezTo>
                    <a:pt x="1072" y="19789"/>
                    <a:pt x="798" y="19313"/>
                    <a:pt x="572" y="18813"/>
                  </a:cubicBezTo>
                  <a:cubicBezTo>
                    <a:pt x="417" y="18420"/>
                    <a:pt x="441" y="18027"/>
                    <a:pt x="632" y="17670"/>
                  </a:cubicBezTo>
                  <a:cubicBezTo>
                    <a:pt x="774" y="17431"/>
                    <a:pt x="953" y="17205"/>
                    <a:pt x="1132" y="16931"/>
                  </a:cubicBezTo>
                  <a:cubicBezTo>
                    <a:pt x="1072" y="16896"/>
                    <a:pt x="989" y="16812"/>
                    <a:pt x="917" y="16777"/>
                  </a:cubicBezTo>
                  <a:cubicBezTo>
                    <a:pt x="1" y="16038"/>
                    <a:pt x="143" y="14753"/>
                    <a:pt x="953" y="14193"/>
                  </a:cubicBezTo>
                  <a:cubicBezTo>
                    <a:pt x="1215" y="14014"/>
                    <a:pt x="1346" y="13776"/>
                    <a:pt x="1465" y="13514"/>
                  </a:cubicBezTo>
                  <a:cubicBezTo>
                    <a:pt x="1739" y="12931"/>
                    <a:pt x="2060" y="12371"/>
                    <a:pt x="2477" y="11859"/>
                  </a:cubicBezTo>
                  <a:cubicBezTo>
                    <a:pt x="2739" y="11562"/>
                    <a:pt x="2953" y="11216"/>
                    <a:pt x="3191" y="10907"/>
                  </a:cubicBezTo>
                  <a:cubicBezTo>
                    <a:pt x="3965" y="9907"/>
                    <a:pt x="4894" y="9049"/>
                    <a:pt x="5918" y="8287"/>
                  </a:cubicBezTo>
                  <a:cubicBezTo>
                    <a:pt x="6632" y="7752"/>
                    <a:pt x="7359" y="7228"/>
                    <a:pt x="8109" y="6728"/>
                  </a:cubicBezTo>
                  <a:cubicBezTo>
                    <a:pt x="8871" y="6204"/>
                    <a:pt x="9704" y="5823"/>
                    <a:pt x="10538" y="5442"/>
                  </a:cubicBezTo>
                  <a:cubicBezTo>
                    <a:pt x="12050" y="4775"/>
                    <a:pt x="13574" y="4120"/>
                    <a:pt x="15086" y="3454"/>
                  </a:cubicBezTo>
                  <a:cubicBezTo>
                    <a:pt x="15800" y="3144"/>
                    <a:pt x="16515" y="2811"/>
                    <a:pt x="17217" y="2489"/>
                  </a:cubicBezTo>
                  <a:cubicBezTo>
                    <a:pt x="18420" y="1918"/>
                    <a:pt x="19682" y="1513"/>
                    <a:pt x="20967" y="1156"/>
                  </a:cubicBezTo>
                  <a:cubicBezTo>
                    <a:pt x="22230" y="798"/>
                    <a:pt x="23492" y="489"/>
                    <a:pt x="24777" y="179"/>
                  </a:cubicBezTo>
                  <a:cubicBezTo>
                    <a:pt x="24956" y="132"/>
                    <a:pt x="25135" y="144"/>
                    <a:pt x="25313" y="132"/>
                  </a:cubicBezTo>
                  <a:cubicBezTo>
                    <a:pt x="25408" y="132"/>
                    <a:pt x="25504" y="144"/>
                    <a:pt x="25611" y="132"/>
                  </a:cubicBezTo>
                  <a:cubicBezTo>
                    <a:pt x="26468" y="1"/>
                    <a:pt x="27337" y="84"/>
                    <a:pt x="28183" y="263"/>
                  </a:cubicBezTo>
                  <a:cubicBezTo>
                    <a:pt x="29861" y="620"/>
                    <a:pt x="31445" y="1263"/>
                    <a:pt x="32933" y="2144"/>
                  </a:cubicBezTo>
                  <a:cubicBezTo>
                    <a:pt x="33481" y="2465"/>
                    <a:pt x="33957" y="2870"/>
                    <a:pt x="34422" y="3299"/>
                  </a:cubicBezTo>
                  <a:cubicBezTo>
                    <a:pt x="34850" y="3715"/>
                    <a:pt x="35279" y="4132"/>
                    <a:pt x="35707" y="4537"/>
                  </a:cubicBezTo>
                  <a:cubicBezTo>
                    <a:pt x="36469" y="5251"/>
                    <a:pt x="37100" y="6061"/>
                    <a:pt x="37517" y="7025"/>
                  </a:cubicBezTo>
                  <a:cubicBezTo>
                    <a:pt x="37767" y="7621"/>
                    <a:pt x="38029" y="8204"/>
                    <a:pt x="38291" y="8811"/>
                  </a:cubicBezTo>
                  <a:cubicBezTo>
                    <a:pt x="38482" y="9276"/>
                    <a:pt x="38589" y="9764"/>
                    <a:pt x="38470" y="10288"/>
                  </a:cubicBezTo>
                  <a:cubicBezTo>
                    <a:pt x="38565" y="10466"/>
                    <a:pt x="38779" y="10562"/>
                    <a:pt x="38839" y="10788"/>
                  </a:cubicBezTo>
                  <a:cubicBezTo>
                    <a:pt x="38958" y="11264"/>
                    <a:pt x="38839" y="11681"/>
                    <a:pt x="38553" y="12050"/>
                  </a:cubicBezTo>
                  <a:cubicBezTo>
                    <a:pt x="38410" y="12252"/>
                    <a:pt x="38208" y="12431"/>
                    <a:pt x="38029" y="12621"/>
                  </a:cubicBezTo>
                  <a:cubicBezTo>
                    <a:pt x="38303" y="12883"/>
                    <a:pt x="38410" y="13276"/>
                    <a:pt x="38482" y="13657"/>
                  </a:cubicBezTo>
                  <a:cubicBezTo>
                    <a:pt x="38589" y="14133"/>
                    <a:pt x="38482" y="14550"/>
                    <a:pt x="38124" y="14884"/>
                  </a:cubicBezTo>
                  <a:cubicBezTo>
                    <a:pt x="38017" y="14991"/>
                    <a:pt x="37898" y="15074"/>
                    <a:pt x="37779" y="15181"/>
                  </a:cubicBezTo>
                  <a:lnTo>
                    <a:pt x="37934" y="15479"/>
                  </a:lnTo>
                  <a:cubicBezTo>
                    <a:pt x="38017" y="15646"/>
                    <a:pt x="38029" y="15836"/>
                    <a:pt x="38005" y="16015"/>
                  </a:cubicBezTo>
                  <a:cubicBezTo>
                    <a:pt x="37886" y="16741"/>
                    <a:pt x="37541" y="17324"/>
                    <a:pt x="36874" y="17681"/>
                  </a:cubicBezTo>
                  <a:cubicBezTo>
                    <a:pt x="36743" y="17753"/>
                    <a:pt x="36600" y="17812"/>
                    <a:pt x="36446" y="17884"/>
                  </a:cubicBezTo>
                  <a:cubicBezTo>
                    <a:pt x="36469" y="18027"/>
                    <a:pt x="36505" y="18146"/>
                    <a:pt x="36541" y="18265"/>
                  </a:cubicBezTo>
                  <a:cubicBezTo>
                    <a:pt x="36946" y="19432"/>
                    <a:pt x="36160" y="20360"/>
                    <a:pt x="35279" y="20587"/>
                  </a:cubicBezTo>
                  <a:cubicBezTo>
                    <a:pt x="35148" y="20610"/>
                    <a:pt x="35029" y="20646"/>
                    <a:pt x="34898" y="20670"/>
                  </a:cubicBezTo>
                  <a:cubicBezTo>
                    <a:pt x="34791" y="20706"/>
                    <a:pt x="34672" y="20729"/>
                    <a:pt x="34541" y="20765"/>
                  </a:cubicBezTo>
                  <a:cubicBezTo>
                    <a:pt x="34505" y="20956"/>
                    <a:pt x="34493" y="21158"/>
                    <a:pt x="34445" y="21361"/>
                  </a:cubicBezTo>
                  <a:cubicBezTo>
                    <a:pt x="34386" y="21622"/>
                    <a:pt x="34338" y="21920"/>
                    <a:pt x="34219" y="22170"/>
                  </a:cubicBezTo>
                  <a:cubicBezTo>
                    <a:pt x="34005" y="22646"/>
                    <a:pt x="33612" y="22968"/>
                    <a:pt x="33112" y="23087"/>
                  </a:cubicBezTo>
                  <a:cubicBezTo>
                    <a:pt x="32659" y="23182"/>
                    <a:pt x="32207" y="23266"/>
                    <a:pt x="31743" y="23349"/>
                  </a:cubicBezTo>
                  <a:cubicBezTo>
                    <a:pt x="31183" y="24468"/>
                    <a:pt x="30159" y="25373"/>
                    <a:pt x="28385" y="24670"/>
                  </a:cubicBezTo>
                  <a:cubicBezTo>
                    <a:pt x="28349" y="24754"/>
                    <a:pt x="28290" y="24825"/>
                    <a:pt x="28230" y="24897"/>
                  </a:cubicBezTo>
                  <a:cubicBezTo>
                    <a:pt x="28064" y="25111"/>
                    <a:pt x="27921" y="25325"/>
                    <a:pt x="27742" y="25528"/>
                  </a:cubicBezTo>
                  <a:cubicBezTo>
                    <a:pt x="27290" y="26028"/>
                    <a:pt x="26730" y="26254"/>
                    <a:pt x="26051" y="26242"/>
                  </a:cubicBezTo>
                  <a:cubicBezTo>
                    <a:pt x="25873" y="26242"/>
                    <a:pt x="25694" y="26206"/>
                    <a:pt x="25492" y="26194"/>
                  </a:cubicBezTo>
                  <a:cubicBezTo>
                    <a:pt x="25444" y="26266"/>
                    <a:pt x="25397" y="26361"/>
                    <a:pt x="25361" y="26444"/>
                  </a:cubicBezTo>
                  <a:cubicBezTo>
                    <a:pt x="24956" y="27159"/>
                    <a:pt x="24349" y="27576"/>
                    <a:pt x="23575" y="27754"/>
                  </a:cubicBezTo>
                  <a:cubicBezTo>
                    <a:pt x="23289" y="27814"/>
                    <a:pt x="23003" y="27802"/>
                    <a:pt x="22741" y="27707"/>
                  </a:cubicBezTo>
                  <a:cubicBezTo>
                    <a:pt x="22480" y="27611"/>
                    <a:pt x="22301" y="27552"/>
                    <a:pt x="22087" y="27492"/>
                  </a:cubicBezTo>
                  <a:close/>
                  <a:moveTo>
                    <a:pt x="26278" y="370"/>
                  </a:moveTo>
                  <a:cubicBezTo>
                    <a:pt x="25920" y="417"/>
                    <a:pt x="25551" y="429"/>
                    <a:pt x="25194" y="501"/>
                  </a:cubicBezTo>
                  <a:cubicBezTo>
                    <a:pt x="23551" y="846"/>
                    <a:pt x="21932" y="1275"/>
                    <a:pt x="20325" y="1775"/>
                  </a:cubicBezTo>
                  <a:cubicBezTo>
                    <a:pt x="18943" y="2191"/>
                    <a:pt x="17598" y="2727"/>
                    <a:pt x="16312" y="3382"/>
                  </a:cubicBezTo>
                  <a:cubicBezTo>
                    <a:pt x="15931" y="3573"/>
                    <a:pt x="15562" y="3739"/>
                    <a:pt x="15181" y="3918"/>
                  </a:cubicBezTo>
                  <a:cubicBezTo>
                    <a:pt x="14002" y="4418"/>
                    <a:pt x="12824" y="4906"/>
                    <a:pt x="11669" y="5442"/>
                  </a:cubicBezTo>
                  <a:cubicBezTo>
                    <a:pt x="10728" y="5882"/>
                    <a:pt x="9799" y="6311"/>
                    <a:pt x="8895" y="6799"/>
                  </a:cubicBezTo>
                  <a:cubicBezTo>
                    <a:pt x="7442" y="7609"/>
                    <a:pt x="6108" y="8621"/>
                    <a:pt x="4882" y="9728"/>
                  </a:cubicBezTo>
                  <a:cubicBezTo>
                    <a:pt x="4168" y="10383"/>
                    <a:pt x="3537" y="11121"/>
                    <a:pt x="2989" y="11907"/>
                  </a:cubicBezTo>
                  <a:cubicBezTo>
                    <a:pt x="2822" y="12145"/>
                    <a:pt x="2715" y="12443"/>
                    <a:pt x="2441" y="12586"/>
                  </a:cubicBezTo>
                  <a:cubicBezTo>
                    <a:pt x="2394" y="12621"/>
                    <a:pt x="2358" y="12693"/>
                    <a:pt x="2334" y="12752"/>
                  </a:cubicBezTo>
                  <a:cubicBezTo>
                    <a:pt x="2227" y="12943"/>
                    <a:pt x="2120" y="13121"/>
                    <a:pt x="2025" y="13324"/>
                  </a:cubicBezTo>
                  <a:cubicBezTo>
                    <a:pt x="1763" y="13752"/>
                    <a:pt x="1620" y="14229"/>
                    <a:pt x="1548" y="14717"/>
                  </a:cubicBezTo>
                  <a:cubicBezTo>
                    <a:pt x="1465" y="15145"/>
                    <a:pt x="1453" y="15586"/>
                    <a:pt x="1691" y="15979"/>
                  </a:cubicBezTo>
                  <a:cubicBezTo>
                    <a:pt x="2227" y="16896"/>
                    <a:pt x="2858" y="17729"/>
                    <a:pt x="3751" y="18324"/>
                  </a:cubicBezTo>
                  <a:cubicBezTo>
                    <a:pt x="4251" y="18658"/>
                    <a:pt x="4763" y="19015"/>
                    <a:pt x="5275" y="19348"/>
                  </a:cubicBezTo>
                  <a:cubicBezTo>
                    <a:pt x="5561" y="19527"/>
                    <a:pt x="5847" y="19706"/>
                    <a:pt x="6132" y="19848"/>
                  </a:cubicBezTo>
                  <a:cubicBezTo>
                    <a:pt x="6430" y="20003"/>
                    <a:pt x="6692" y="20206"/>
                    <a:pt x="7049" y="20194"/>
                  </a:cubicBezTo>
                  <a:cubicBezTo>
                    <a:pt x="7120" y="20194"/>
                    <a:pt x="7204" y="20253"/>
                    <a:pt x="7275" y="20289"/>
                  </a:cubicBezTo>
                  <a:cubicBezTo>
                    <a:pt x="8168" y="20777"/>
                    <a:pt x="9121" y="21122"/>
                    <a:pt x="10061" y="21491"/>
                  </a:cubicBezTo>
                  <a:cubicBezTo>
                    <a:pt x="10514" y="21670"/>
                    <a:pt x="11014" y="21789"/>
                    <a:pt x="11502" y="21861"/>
                  </a:cubicBezTo>
                  <a:cubicBezTo>
                    <a:pt x="12466" y="21980"/>
                    <a:pt x="13419" y="21908"/>
                    <a:pt x="14371" y="21718"/>
                  </a:cubicBezTo>
                  <a:cubicBezTo>
                    <a:pt x="14848" y="21622"/>
                    <a:pt x="15312" y="21515"/>
                    <a:pt x="15788" y="21432"/>
                  </a:cubicBezTo>
                  <a:cubicBezTo>
                    <a:pt x="16669" y="21265"/>
                    <a:pt x="17538" y="21063"/>
                    <a:pt x="18372" y="20741"/>
                  </a:cubicBezTo>
                  <a:cubicBezTo>
                    <a:pt x="19717" y="20265"/>
                    <a:pt x="21051" y="19777"/>
                    <a:pt x="22408" y="19313"/>
                  </a:cubicBezTo>
                  <a:cubicBezTo>
                    <a:pt x="23408" y="18979"/>
                    <a:pt x="24361" y="18586"/>
                    <a:pt x="25301" y="18110"/>
                  </a:cubicBezTo>
                  <a:cubicBezTo>
                    <a:pt x="25480" y="18027"/>
                    <a:pt x="25659" y="17943"/>
                    <a:pt x="25837" y="17860"/>
                  </a:cubicBezTo>
                  <a:cubicBezTo>
                    <a:pt x="27635" y="17039"/>
                    <a:pt x="29385" y="16146"/>
                    <a:pt x="31052" y="15074"/>
                  </a:cubicBezTo>
                  <a:cubicBezTo>
                    <a:pt x="32469" y="14181"/>
                    <a:pt x="33874" y="13264"/>
                    <a:pt x="35207" y="12228"/>
                  </a:cubicBezTo>
                  <a:cubicBezTo>
                    <a:pt x="35505" y="12014"/>
                    <a:pt x="35803" y="11812"/>
                    <a:pt x="36112" y="11633"/>
                  </a:cubicBezTo>
                  <a:cubicBezTo>
                    <a:pt x="36791" y="11264"/>
                    <a:pt x="37327" y="10716"/>
                    <a:pt x="37815" y="10121"/>
                  </a:cubicBezTo>
                  <a:cubicBezTo>
                    <a:pt x="37946" y="9954"/>
                    <a:pt x="37993" y="9764"/>
                    <a:pt x="37946" y="9550"/>
                  </a:cubicBezTo>
                  <a:cubicBezTo>
                    <a:pt x="37886" y="9311"/>
                    <a:pt x="37827" y="9061"/>
                    <a:pt x="37743" y="8835"/>
                  </a:cubicBezTo>
                  <a:cubicBezTo>
                    <a:pt x="37505" y="8228"/>
                    <a:pt x="37219" y="7621"/>
                    <a:pt x="36981" y="6990"/>
                  </a:cubicBezTo>
                  <a:cubicBezTo>
                    <a:pt x="36636" y="6144"/>
                    <a:pt x="36088" y="5442"/>
                    <a:pt x="35434" y="4823"/>
                  </a:cubicBezTo>
                  <a:cubicBezTo>
                    <a:pt x="34969" y="4394"/>
                    <a:pt x="34529" y="3954"/>
                    <a:pt x="34064" y="3513"/>
                  </a:cubicBezTo>
                  <a:cubicBezTo>
                    <a:pt x="33660" y="3120"/>
                    <a:pt x="33219" y="2763"/>
                    <a:pt x="32743" y="2465"/>
                  </a:cubicBezTo>
                  <a:cubicBezTo>
                    <a:pt x="31516" y="1727"/>
                    <a:pt x="30207" y="1156"/>
                    <a:pt x="28826" y="787"/>
                  </a:cubicBezTo>
                  <a:cubicBezTo>
                    <a:pt x="28004" y="596"/>
                    <a:pt x="27159" y="382"/>
                    <a:pt x="26278" y="370"/>
                  </a:cubicBezTo>
                  <a:close/>
                  <a:moveTo>
                    <a:pt x="25039" y="25766"/>
                  </a:moveTo>
                  <a:lnTo>
                    <a:pt x="26111" y="25766"/>
                  </a:lnTo>
                  <a:cubicBezTo>
                    <a:pt x="26575" y="25766"/>
                    <a:pt x="26944" y="25587"/>
                    <a:pt x="27278" y="25266"/>
                  </a:cubicBezTo>
                  <a:cubicBezTo>
                    <a:pt x="27516" y="25028"/>
                    <a:pt x="27718" y="24778"/>
                    <a:pt x="27873" y="24480"/>
                  </a:cubicBezTo>
                  <a:cubicBezTo>
                    <a:pt x="28111" y="23992"/>
                    <a:pt x="28111" y="23992"/>
                    <a:pt x="28635" y="24230"/>
                  </a:cubicBezTo>
                  <a:cubicBezTo>
                    <a:pt x="29361" y="24575"/>
                    <a:pt x="30052" y="24468"/>
                    <a:pt x="30647" y="23932"/>
                  </a:cubicBezTo>
                  <a:cubicBezTo>
                    <a:pt x="30885" y="23706"/>
                    <a:pt x="31123" y="23468"/>
                    <a:pt x="31243" y="23135"/>
                  </a:cubicBezTo>
                  <a:cubicBezTo>
                    <a:pt x="31326" y="22932"/>
                    <a:pt x="31481" y="22861"/>
                    <a:pt x="31707" y="22837"/>
                  </a:cubicBezTo>
                  <a:cubicBezTo>
                    <a:pt x="32076" y="22813"/>
                    <a:pt x="32469" y="22754"/>
                    <a:pt x="32838" y="22658"/>
                  </a:cubicBezTo>
                  <a:cubicBezTo>
                    <a:pt x="33445" y="22515"/>
                    <a:pt x="33826" y="22146"/>
                    <a:pt x="33921" y="21515"/>
                  </a:cubicBezTo>
                  <a:cubicBezTo>
                    <a:pt x="33969" y="21301"/>
                    <a:pt x="34029" y="21075"/>
                    <a:pt x="34100" y="20849"/>
                  </a:cubicBezTo>
                  <a:cubicBezTo>
                    <a:pt x="34183" y="20599"/>
                    <a:pt x="34338" y="20432"/>
                    <a:pt x="34612" y="20360"/>
                  </a:cubicBezTo>
                  <a:cubicBezTo>
                    <a:pt x="34862" y="20277"/>
                    <a:pt x="35112" y="20206"/>
                    <a:pt x="35374" y="20110"/>
                  </a:cubicBezTo>
                  <a:cubicBezTo>
                    <a:pt x="35922" y="19884"/>
                    <a:pt x="36243" y="19360"/>
                    <a:pt x="36219" y="18765"/>
                  </a:cubicBezTo>
                  <a:cubicBezTo>
                    <a:pt x="36207" y="18527"/>
                    <a:pt x="36124" y="18277"/>
                    <a:pt x="36053" y="18039"/>
                  </a:cubicBezTo>
                  <a:cubicBezTo>
                    <a:pt x="35981" y="17753"/>
                    <a:pt x="36029" y="17646"/>
                    <a:pt x="36267" y="17503"/>
                  </a:cubicBezTo>
                  <a:cubicBezTo>
                    <a:pt x="36410" y="17408"/>
                    <a:pt x="36565" y="17348"/>
                    <a:pt x="36708" y="17265"/>
                  </a:cubicBezTo>
                  <a:cubicBezTo>
                    <a:pt x="37112" y="17027"/>
                    <a:pt x="37374" y="16669"/>
                    <a:pt x="37493" y="16217"/>
                  </a:cubicBezTo>
                  <a:cubicBezTo>
                    <a:pt x="37577" y="15943"/>
                    <a:pt x="37612" y="15669"/>
                    <a:pt x="37410" y="15419"/>
                  </a:cubicBezTo>
                  <a:cubicBezTo>
                    <a:pt x="37279" y="15241"/>
                    <a:pt x="37339" y="15074"/>
                    <a:pt x="37470" y="14919"/>
                  </a:cubicBezTo>
                  <a:cubicBezTo>
                    <a:pt x="37600" y="14776"/>
                    <a:pt x="37755" y="14645"/>
                    <a:pt x="37886" y="14491"/>
                  </a:cubicBezTo>
                  <a:cubicBezTo>
                    <a:pt x="37993" y="14372"/>
                    <a:pt x="38065" y="14241"/>
                    <a:pt x="38065" y="14098"/>
                  </a:cubicBezTo>
                  <a:cubicBezTo>
                    <a:pt x="38053" y="13705"/>
                    <a:pt x="38017" y="13336"/>
                    <a:pt x="37755" y="13026"/>
                  </a:cubicBezTo>
                  <a:cubicBezTo>
                    <a:pt x="37458" y="12669"/>
                    <a:pt x="37481" y="12621"/>
                    <a:pt x="37815" y="12276"/>
                  </a:cubicBezTo>
                  <a:cubicBezTo>
                    <a:pt x="37993" y="12086"/>
                    <a:pt x="38184" y="11895"/>
                    <a:pt x="38315" y="11669"/>
                  </a:cubicBezTo>
                  <a:cubicBezTo>
                    <a:pt x="38529" y="11300"/>
                    <a:pt x="38517" y="10907"/>
                    <a:pt x="38255" y="10550"/>
                  </a:cubicBezTo>
                  <a:cubicBezTo>
                    <a:pt x="38041" y="10597"/>
                    <a:pt x="37874" y="10716"/>
                    <a:pt x="37743" y="10847"/>
                  </a:cubicBezTo>
                  <a:cubicBezTo>
                    <a:pt x="37529" y="11062"/>
                    <a:pt x="37303" y="11264"/>
                    <a:pt x="37089" y="11443"/>
                  </a:cubicBezTo>
                  <a:cubicBezTo>
                    <a:pt x="36767" y="11716"/>
                    <a:pt x="36446" y="11967"/>
                    <a:pt x="36100" y="12217"/>
                  </a:cubicBezTo>
                  <a:cubicBezTo>
                    <a:pt x="34564" y="13407"/>
                    <a:pt x="32957" y="14491"/>
                    <a:pt x="31314" y="15538"/>
                  </a:cubicBezTo>
                  <a:cubicBezTo>
                    <a:pt x="30135" y="16277"/>
                    <a:pt x="28909" y="16955"/>
                    <a:pt x="27659" y="17574"/>
                  </a:cubicBezTo>
                  <a:cubicBezTo>
                    <a:pt x="26682" y="18051"/>
                    <a:pt x="25682" y="18515"/>
                    <a:pt x="24706" y="18979"/>
                  </a:cubicBezTo>
                  <a:cubicBezTo>
                    <a:pt x="24265" y="19182"/>
                    <a:pt x="23825" y="19360"/>
                    <a:pt x="23373" y="19539"/>
                  </a:cubicBezTo>
                  <a:cubicBezTo>
                    <a:pt x="22182" y="19991"/>
                    <a:pt x="20979" y="20420"/>
                    <a:pt x="19777" y="20849"/>
                  </a:cubicBezTo>
                  <a:cubicBezTo>
                    <a:pt x="18884" y="21158"/>
                    <a:pt x="17991" y="21456"/>
                    <a:pt x="17086" y="21718"/>
                  </a:cubicBezTo>
                  <a:cubicBezTo>
                    <a:pt x="16372" y="21908"/>
                    <a:pt x="15622" y="22027"/>
                    <a:pt x="14895" y="22158"/>
                  </a:cubicBezTo>
                  <a:cubicBezTo>
                    <a:pt x="14383" y="22253"/>
                    <a:pt x="13883" y="22349"/>
                    <a:pt x="13371" y="22408"/>
                  </a:cubicBezTo>
                  <a:cubicBezTo>
                    <a:pt x="12776" y="22492"/>
                    <a:pt x="12181" y="22492"/>
                    <a:pt x="11585" y="22408"/>
                  </a:cubicBezTo>
                  <a:cubicBezTo>
                    <a:pt x="10680" y="22313"/>
                    <a:pt x="9835" y="22039"/>
                    <a:pt x="9049" y="21611"/>
                  </a:cubicBezTo>
                  <a:cubicBezTo>
                    <a:pt x="8359" y="21241"/>
                    <a:pt x="7644" y="20944"/>
                    <a:pt x="6906" y="20670"/>
                  </a:cubicBezTo>
                  <a:cubicBezTo>
                    <a:pt x="6370" y="20479"/>
                    <a:pt x="5858" y="20229"/>
                    <a:pt x="5382" y="19908"/>
                  </a:cubicBezTo>
                  <a:cubicBezTo>
                    <a:pt x="4834" y="19551"/>
                    <a:pt x="4299" y="19158"/>
                    <a:pt x="3727" y="18801"/>
                  </a:cubicBezTo>
                  <a:cubicBezTo>
                    <a:pt x="2763" y="18170"/>
                    <a:pt x="2060" y="17289"/>
                    <a:pt x="1465" y="16324"/>
                  </a:cubicBezTo>
                  <a:cubicBezTo>
                    <a:pt x="1227" y="15955"/>
                    <a:pt x="1132" y="15538"/>
                    <a:pt x="1155" y="15086"/>
                  </a:cubicBezTo>
                  <a:cubicBezTo>
                    <a:pt x="1167" y="14955"/>
                    <a:pt x="1155" y="14836"/>
                    <a:pt x="1155" y="14657"/>
                  </a:cubicBezTo>
                  <a:cubicBezTo>
                    <a:pt x="1084" y="14717"/>
                    <a:pt x="1013" y="14753"/>
                    <a:pt x="977" y="14788"/>
                  </a:cubicBezTo>
                  <a:cubicBezTo>
                    <a:pt x="608" y="15360"/>
                    <a:pt x="715" y="16015"/>
                    <a:pt x="1227" y="16443"/>
                  </a:cubicBezTo>
                  <a:cubicBezTo>
                    <a:pt x="1441" y="16610"/>
                    <a:pt x="1608" y="16812"/>
                    <a:pt x="1727" y="17050"/>
                  </a:cubicBezTo>
                  <a:cubicBezTo>
                    <a:pt x="1644" y="17110"/>
                    <a:pt x="1608" y="17158"/>
                    <a:pt x="1560" y="17193"/>
                  </a:cubicBezTo>
                  <a:cubicBezTo>
                    <a:pt x="1501" y="17229"/>
                    <a:pt x="1453" y="17265"/>
                    <a:pt x="1394" y="17312"/>
                  </a:cubicBezTo>
                  <a:cubicBezTo>
                    <a:pt x="965" y="17693"/>
                    <a:pt x="846" y="18265"/>
                    <a:pt x="1072" y="18801"/>
                  </a:cubicBezTo>
                  <a:cubicBezTo>
                    <a:pt x="1263" y="19241"/>
                    <a:pt x="1548" y="19586"/>
                    <a:pt x="2001" y="19765"/>
                  </a:cubicBezTo>
                  <a:cubicBezTo>
                    <a:pt x="2322" y="19884"/>
                    <a:pt x="2334" y="20015"/>
                    <a:pt x="2144" y="20301"/>
                  </a:cubicBezTo>
                  <a:cubicBezTo>
                    <a:pt x="2120" y="20325"/>
                    <a:pt x="2096" y="20348"/>
                    <a:pt x="2084" y="20372"/>
                  </a:cubicBezTo>
                  <a:cubicBezTo>
                    <a:pt x="1608" y="21063"/>
                    <a:pt x="1679" y="21837"/>
                    <a:pt x="2287" y="22384"/>
                  </a:cubicBezTo>
                  <a:cubicBezTo>
                    <a:pt x="2465" y="22551"/>
                    <a:pt x="2691" y="22658"/>
                    <a:pt x="2894" y="22801"/>
                  </a:cubicBezTo>
                  <a:cubicBezTo>
                    <a:pt x="3156" y="22968"/>
                    <a:pt x="3215" y="23099"/>
                    <a:pt x="3120" y="23385"/>
                  </a:cubicBezTo>
                  <a:cubicBezTo>
                    <a:pt x="3072" y="23504"/>
                    <a:pt x="3013" y="23623"/>
                    <a:pt x="2977" y="23754"/>
                  </a:cubicBezTo>
                  <a:cubicBezTo>
                    <a:pt x="2751" y="24361"/>
                    <a:pt x="2858" y="24920"/>
                    <a:pt x="3275" y="25432"/>
                  </a:cubicBezTo>
                  <a:cubicBezTo>
                    <a:pt x="3549" y="25778"/>
                    <a:pt x="3906" y="26016"/>
                    <a:pt x="4323" y="26147"/>
                  </a:cubicBezTo>
                  <a:cubicBezTo>
                    <a:pt x="4501" y="26206"/>
                    <a:pt x="4680" y="26242"/>
                    <a:pt x="4846" y="26302"/>
                  </a:cubicBezTo>
                  <a:cubicBezTo>
                    <a:pt x="5132" y="26385"/>
                    <a:pt x="5192" y="26456"/>
                    <a:pt x="5215" y="26754"/>
                  </a:cubicBezTo>
                  <a:lnTo>
                    <a:pt x="5215" y="26956"/>
                  </a:lnTo>
                  <a:cubicBezTo>
                    <a:pt x="5192" y="27290"/>
                    <a:pt x="5323" y="27564"/>
                    <a:pt x="5561" y="27802"/>
                  </a:cubicBezTo>
                  <a:cubicBezTo>
                    <a:pt x="6108" y="28385"/>
                    <a:pt x="6763" y="28778"/>
                    <a:pt x="7537" y="28992"/>
                  </a:cubicBezTo>
                  <a:cubicBezTo>
                    <a:pt x="7954" y="29100"/>
                    <a:pt x="8394" y="29111"/>
                    <a:pt x="8823" y="28957"/>
                  </a:cubicBezTo>
                  <a:cubicBezTo>
                    <a:pt x="8906" y="28933"/>
                    <a:pt x="8978" y="28885"/>
                    <a:pt x="9037" y="28802"/>
                  </a:cubicBezTo>
                  <a:cubicBezTo>
                    <a:pt x="9156" y="28588"/>
                    <a:pt x="9252" y="28576"/>
                    <a:pt x="9430" y="28719"/>
                  </a:cubicBezTo>
                  <a:cubicBezTo>
                    <a:pt x="9597" y="28861"/>
                    <a:pt x="9740" y="29016"/>
                    <a:pt x="9918" y="29159"/>
                  </a:cubicBezTo>
                  <a:cubicBezTo>
                    <a:pt x="10228" y="29397"/>
                    <a:pt x="10573" y="29433"/>
                    <a:pt x="10942" y="29278"/>
                  </a:cubicBezTo>
                  <a:cubicBezTo>
                    <a:pt x="11276" y="29123"/>
                    <a:pt x="11585" y="28981"/>
                    <a:pt x="11800" y="28695"/>
                  </a:cubicBezTo>
                  <a:cubicBezTo>
                    <a:pt x="11943" y="28504"/>
                    <a:pt x="12157" y="28504"/>
                    <a:pt x="12300" y="28659"/>
                  </a:cubicBezTo>
                  <a:cubicBezTo>
                    <a:pt x="12359" y="28742"/>
                    <a:pt x="12443" y="28814"/>
                    <a:pt x="12514" y="28873"/>
                  </a:cubicBezTo>
                  <a:cubicBezTo>
                    <a:pt x="12764" y="29111"/>
                    <a:pt x="13050" y="29314"/>
                    <a:pt x="13371" y="29457"/>
                  </a:cubicBezTo>
                  <a:cubicBezTo>
                    <a:pt x="13907" y="29671"/>
                    <a:pt x="14407" y="29647"/>
                    <a:pt x="14871" y="29290"/>
                  </a:cubicBezTo>
                  <a:cubicBezTo>
                    <a:pt x="15110" y="29111"/>
                    <a:pt x="15336" y="28933"/>
                    <a:pt x="15586" y="28742"/>
                  </a:cubicBezTo>
                  <a:cubicBezTo>
                    <a:pt x="15812" y="28814"/>
                    <a:pt x="16050" y="28885"/>
                    <a:pt x="16288" y="28957"/>
                  </a:cubicBezTo>
                  <a:cubicBezTo>
                    <a:pt x="16622" y="29064"/>
                    <a:pt x="16955" y="29135"/>
                    <a:pt x="17324" y="29135"/>
                  </a:cubicBezTo>
                  <a:cubicBezTo>
                    <a:pt x="17622" y="29135"/>
                    <a:pt x="17872" y="29040"/>
                    <a:pt x="18062" y="28790"/>
                  </a:cubicBezTo>
                  <a:cubicBezTo>
                    <a:pt x="18181" y="28659"/>
                    <a:pt x="18277" y="28492"/>
                    <a:pt x="18372" y="28349"/>
                  </a:cubicBezTo>
                  <a:cubicBezTo>
                    <a:pt x="18420" y="28278"/>
                    <a:pt x="18443" y="28195"/>
                    <a:pt x="18491" y="28123"/>
                  </a:cubicBezTo>
                  <a:cubicBezTo>
                    <a:pt x="18622" y="27933"/>
                    <a:pt x="18765" y="27897"/>
                    <a:pt x="18955" y="27992"/>
                  </a:cubicBezTo>
                  <a:cubicBezTo>
                    <a:pt x="19074" y="28052"/>
                    <a:pt x="19193" y="28123"/>
                    <a:pt x="19312" y="28171"/>
                  </a:cubicBezTo>
                  <a:cubicBezTo>
                    <a:pt x="19955" y="28457"/>
                    <a:pt x="20575" y="28409"/>
                    <a:pt x="21146" y="27968"/>
                  </a:cubicBezTo>
                  <a:cubicBezTo>
                    <a:pt x="21396" y="27754"/>
                    <a:pt x="21646" y="27528"/>
                    <a:pt x="21718" y="27195"/>
                  </a:cubicBezTo>
                  <a:cubicBezTo>
                    <a:pt x="21753" y="27040"/>
                    <a:pt x="21884" y="26980"/>
                    <a:pt x="22039" y="27016"/>
                  </a:cubicBezTo>
                  <a:cubicBezTo>
                    <a:pt x="22182" y="27040"/>
                    <a:pt x="22313" y="27099"/>
                    <a:pt x="22468" y="27147"/>
                  </a:cubicBezTo>
                  <a:cubicBezTo>
                    <a:pt x="22777" y="27254"/>
                    <a:pt x="23111" y="27337"/>
                    <a:pt x="23444" y="27266"/>
                  </a:cubicBezTo>
                  <a:cubicBezTo>
                    <a:pt x="24194" y="27076"/>
                    <a:pt x="24789" y="26635"/>
                    <a:pt x="25039" y="25766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2"/>
            <p:cNvSpPr/>
            <p:nvPr/>
          </p:nvSpPr>
          <p:spPr>
            <a:xfrm>
              <a:off x="6702900" y="1338100"/>
              <a:ext cx="255125" cy="206000"/>
            </a:xfrm>
            <a:custGeom>
              <a:avLst/>
              <a:gdLst/>
              <a:ahLst/>
              <a:cxnLst/>
              <a:rect l="l" t="t" r="r" b="b"/>
              <a:pathLst>
                <a:path w="10205" h="8240" extrusionOk="0">
                  <a:moveTo>
                    <a:pt x="4513" y="1238"/>
                  </a:moveTo>
                  <a:lnTo>
                    <a:pt x="4573" y="1238"/>
                  </a:lnTo>
                  <a:cubicBezTo>
                    <a:pt x="4787" y="1191"/>
                    <a:pt x="5049" y="1179"/>
                    <a:pt x="5240" y="1072"/>
                  </a:cubicBezTo>
                  <a:cubicBezTo>
                    <a:pt x="5430" y="976"/>
                    <a:pt x="5597" y="774"/>
                    <a:pt x="5775" y="643"/>
                  </a:cubicBezTo>
                  <a:cubicBezTo>
                    <a:pt x="6240" y="274"/>
                    <a:pt x="6752" y="0"/>
                    <a:pt x="7371" y="107"/>
                  </a:cubicBezTo>
                  <a:cubicBezTo>
                    <a:pt x="7978" y="214"/>
                    <a:pt x="8514" y="465"/>
                    <a:pt x="8919" y="941"/>
                  </a:cubicBezTo>
                  <a:cubicBezTo>
                    <a:pt x="9395" y="1488"/>
                    <a:pt x="9609" y="2298"/>
                    <a:pt x="9526" y="3060"/>
                  </a:cubicBezTo>
                  <a:cubicBezTo>
                    <a:pt x="9597" y="3155"/>
                    <a:pt x="9693" y="3274"/>
                    <a:pt x="9764" y="3393"/>
                  </a:cubicBezTo>
                  <a:cubicBezTo>
                    <a:pt x="10085" y="3894"/>
                    <a:pt x="10205" y="4429"/>
                    <a:pt x="10145" y="5001"/>
                  </a:cubicBezTo>
                  <a:cubicBezTo>
                    <a:pt x="10062" y="5834"/>
                    <a:pt x="9312" y="6572"/>
                    <a:pt x="8419" y="6691"/>
                  </a:cubicBezTo>
                  <a:cubicBezTo>
                    <a:pt x="8264" y="6715"/>
                    <a:pt x="8097" y="6715"/>
                    <a:pt x="7919" y="6727"/>
                  </a:cubicBezTo>
                  <a:cubicBezTo>
                    <a:pt x="7883" y="6763"/>
                    <a:pt x="7835" y="6787"/>
                    <a:pt x="7823" y="6834"/>
                  </a:cubicBezTo>
                  <a:cubicBezTo>
                    <a:pt x="7323" y="7715"/>
                    <a:pt x="6514" y="8061"/>
                    <a:pt x="5561" y="8180"/>
                  </a:cubicBezTo>
                  <a:cubicBezTo>
                    <a:pt x="5001" y="8239"/>
                    <a:pt x="4549" y="8025"/>
                    <a:pt x="4180" y="7644"/>
                  </a:cubicBezTo>
                  <a:cubicBezTo>
                    <a:pt x="4049" y="7489"/>
                    <a:pt x="3930" y="7346"/>
                    <a:pt x="3811" y="7192"/>
                  </a:cubicBezTo>
                  <a:cubicBezTo>
                    <a:pt x="3454" y="7287"/>
                    <a:pt x="3120" y="7370"/>
                    <a:pt x="2775" y="7430"/>
                  </a:cubicBezTo>
                  <a:cubicBezTo>
                    <a:pt x="1787" y="7584"/>
                    <a:pt x="1013" y="7203"/>
                    <a:pt x="489" y="6370"/>
                  </a:cubicBezTo>
                  <a:cubicBezTo>
                    <a:pt x="1" y="5596"/>
                    <a:pt x="13" y="4798"/>
                    <a:pt x="501" y="4036"/>
                  </a:cubicBezTo>
                  <a:cubicBezTo>
                    <a:pt x="668" y="3774"/>
                    <a:pt x="906" y="3548"/>
                    <a:pt x="1132" y="3274"/>
                  </a:cubicBezTo>
                  <a:cubicBezTo>
                    <a:pt x="1203" y="2500"/>
                    <a:pt x="1442" y="1750"/>
                    <a:pt x="2215" y="1310"/>
                  </a:cubicBezTo>
                  <a:cubicBezTo>
                    <a:pt x="2989" y="834"/>
                    <a:pt x="3763" y="869"/>
                    <a:pt x="4513" y="1238"/>
                  </a:cubicBezTo>
                  <a:close/>
                  <a:moveTo>
                    <a:pt x="5656" y="4084"/>
                  </a:moveTo>
                  <a:cubicBezTo>
                    <a:pt x="5299" y="4036"/>
                    <a:pt x="4990" y="4227"/>
                    <a:pt x="4668" y="4405"/>
                  </a:cubicBezTo>
                  <a:cubicBezTo>
                    <a:pt x="4347" y="4584"/>
                    <a:pt x="4192" y="4858"/>
                    <a:pt x="4109" y="5179"/>
                  </a:cubicBezTo>
                  <a:cubicBezTo>
                    <a:pt x="3978" y="5751"/>
                    <a:pt x="3989" y="6299"/>
                    <a:pt x="4251" y="6834"/>
                  </a:cubicBezTo>
                  <a:cubicBezTo>
                    <a:pt x="4466" y="7239"/>
                    <a:pt x="4751" y="7596"/>
                    <a:pt x="5204" y="7632"/>
                  </a:cubicBezTo>
                  <a:cubicBezTo>
                    <a:pt x="5978" y="7727"/>
                    <a:pt x="6692" y="7513"/>
                    <a:pt x="7252" y="6918"/>
                  </a:cubicBezTo>
                  <a:cubicBezTo>
                    <a:pt x="8002" y="6108"/>
                    <a:pt x="7740" y="4775"/>
                    <a:pt x="6752" y="4322"/>
                  </a:cubicBezTo>
                  <a:cubicBezTo>
                    <a:pt x="6418" y="4167"/>
                    <a:pt x="6061" y="4072"/>
                    <a:pt x="5656" y="4084"/>
                  </a:cubicBezTo>
                  <a:close/>
                  <a:moveTo>
                    <a:pt x="3597" y="6668"/>
                  </a:moveTo>
                  <a:lnTo>
                    <a:pt x="3597" y="5525"/>
                  </a:lnTo>
                  <a:cubicBezTo>
                    <a:pt x="3597" y="5096"/>
                    <a:pt x="3751" y="4727"/>
                    <a:pt x="4073" y="4429"/>
                  </a:cubicBezTo>
                  <a:lnTo>
                    <a:pt x="4251" y="4251"/>
                  </a:lnTo>
                  <a:cubicBezTo>
                    <a:pt x="4180" y="3953"/>
                    <a:pt x="4037" y="3727"/>
                    <a:pt x="3858" y="3501"/>
                  </a:cubicBezTo>
                  <a:cubicBezTo>
                    <a:pt x="3644" y="3251"/>
                    <a:pt x="3382" y="3096"/>
                    <a:pt x="3049" y="3060"/>
                  </a:cubicBezTo>
                  <a:cubicBezTo>
                    <a:pt x="2811" y="3024"/>
                    <a:pt x="2585" y="3036"/>
                    <a:pt x="2370" y="3096"/>
                  </a:cubicBezTo>
                  <a:cubicBezTo>
                    <a:pt x="1739" y="3239"/>
                    <a:pt x="1322" y="3655"/>
                    <a:pt x="953" y="4132"/>
                  </a:cubicBezTo>
                  <a:cubicBezTo>
                    <a:pt x="168" y="5156"/>
                    <a:pt x="787" y="6608"/>
                    <a:pt x="1989" y="6930"/>
                  </a:cubicBezTo>
                  <a:cubicBezTo>
                    <a:pt x="2525" y="7072"/>
                    <a:pt x="3096" y="6965"/>
                    <a:pt x="3597" y="6668"/>
                  </a:cubicBezTo>
                  <a:close/>
                  <a:moveTo>
                    <a:pt x="7133" y="4072"/>
                  </a:moveTo>
                  <a:cubicBezTo>
                    <a:pt x="7490" y="3667"/>
                    <a:pt x="7549" y="3239"/>
                    <a:pt x="7395" y="2762"/>
                  </a:cubicBezTo>
                  <a:cubicBezTo>
                    <a:pt x="7323" y="2524"/>
                    <a:pt x="7192" y="2310"/>
                    <a:pt x="7026" y="2119"/>
                  </a:cubicBezTo>
                  <a:cubicBezTo>
                    <a:pt x="6299" y="1227"/>
                    <a:pt x="4894" y="1369"/>
                    <a:pt x="4299" y="1798"/>
                  </a:cubicBezTo>
                  <a:cubicBezTo>
                    <a:pt x="3918" y="2072"/>
                    <a:pt x="3716" y="2441"/>
                    <a:pt x="3811" y="2846"/>
                  </a:cubicBezTo>
                  <a:cubicBezTo>
                    <a:pt x="4120" y="3251"/>
                    <a:pt x="4406" y="3584"/>
                    <a:pt x="4692" y="3953"/>
                  </a:cubicBezTo>
                  <a:cubicBezTo>
                    <a:pt x="5597" y="3584"/>
                    <a:pt x="6073" y="3620"/>
                    <a:pt x="7133" y="4072"/>
                  </a:cubicBezTo>
                  <a:close/>
                  <a:moveTo>
                    <a:pt x="7585" y="4429"/>
                  </a:moveTo>
                  <a:cubicBezTo>
                    <a:pt x="7871" y="5001"/>
                    <a:pt x="8002" y="4810"/>
                    <a:pt x="8145" y="6239"/>
                  </a:cubicBezTo>
                  <a:cubicBezTo>
                    <a:pt x="8514" y="6239"/>
                    <a:pt x="8859" y="6132"/>
                    <a:pt x="9157" y="5918"/>
                  </a:cubicBezTo>
                  <a:cubicBezTo>
                    <a:pt x="9454" y="5691"/>
                    <a:pt x="9669" y="5394"/>
                    <a:pt x="9764" y="5037"/>
                  </a:cubicBezTo>
                  <a:cubicBezTo>
                    <a:pt x="9954" y="4263"/>
                    <a:pt x="9466" y="3251"/>
                    <a:pt x="8728" y="2905"/>
                  </a:cubicBezTo>
                  <a:cubicBezTo>
                    <a:pt x="8466" y="2786"/>
                    <a:pt x="8204" y="2739"/>
                    <a:pt x="7919" y="2929"/>
                  </a:cubicBezTo>
                  <a:cubicBezTo>
                    <a:pt x="7919" y="2989"/>
                    <a:pt x="7883" y="3060"/>
                    <a:pt x="7907" y="3108"/>
                  </a:cubicBezTo>
                  <a:cubicBezTo>
                    <a:pt x="7919" y="3441"/>
                    <a:pt x="7871" y="3739"/>
                    <a:pt x="7704" y="4024"/>
                  </a:cubicBezTo>
                  <a:cubicBezTo>
                    <a:pt x="7621" y="4155"/>
                    <a:pt x="7621" y="4310"/>
                    <a:pt x="7585" y="4429"/>
                  </a:cubicBezTo>
                  <a:close/>
                  <a:moveTo>
                    <a:pt x="7799" y="2620"/>
                  </a:moveTo>
                  <a:cubicBezTo>
                    <a:pt x="8288" y="2393"/>
                    <a:pt x="8716" y="2489"/>
                    <a:pt x="9157" y="2691"/>
                  </a:cubicBezTo>
                  <a:cubicBezTo>
                    <a:pt x="9169" y="2596"/>
                    <a:pt x="9192" y="2536"/>
                    <a:pt x="9181" y="2477"/>
                  </a:cubicBezTo>
                  <a:cubicBezTo>
                    <a:pt x="9109" y="1881"/>
                    <a:pt x="8883" y="1357"/>
                    <a:pt x="8442" y="941"/>
                  </a:cubicBezTo>
                  <a:cubicBezTo>
                    <a:pt x="8121" y="643"/>
                    <a:pt x="7740" y="512"/>
                    <a:pt x="7323" y="429"/>
                  </a:cubicBezTo>
                  <a:cubicBezTo>
                    <a:pt x="7192" y="405"/>
                    <a:pt x="7026" y="417"/>
                    <a:pt x="6871" y="453"/>
                  </a:cubicBezTo>
                  <a:cubicBezTo>
                    <a:pt x="6490" y="536"/>
                    <a:pt x="6144" y="750"/>
                    <a:pt x="5835" y="1072"/>
                  </a:cubicBezTo>
                  <a:cubicBezTo>
                    <a:pt x="6776" y="1238"/>
                    <a:pt x="7407" y="1750"/>
                    <a:pt x="7799" y="2620"/>
                  </a:cubicBezTo>
                  <a:close/>
                  <a:moveTo>
                    <a:pt x="3418" y="2715"/>
                  </a:moveTo>
                  <a:cubicBezTo>
                    <a:pt x="3501" y="2477"/>
                    <a:pt x="3537" y="2250"/>
                    <a:pt x="3644" y="2048"/>
                  </a:cubicBezTo>
                  <a:cubicBezTo>
                    <a:pt x="3751" y="1846"/>
                    <a:pt x="3894" y="1667"/>
                    <a:pt x="4037" y="1477"/>
                  </a:cubicBezTo>
                  <a:cubicBezTo>
                    <a:pt x="3811" y="1334"/>
                    <a:pt x="3585" y="1298"/>
                    <a:pt x="3358" y="1310"/>
                  </a:cubicBezTo>
                  <a:cubicBezTo>
                    <a:pt x="2549" y="1405"/>
                    <a:pt x="1918" y="1762"/>
                    <a:pt x="1668" y="2667"/>
                  </a:cubicBezTo>
                  <a:cubicBezTo>
                    <a:pt x="1656" y="2739"/>
                    <a:pt x="1668" y="2822"/>
                    <a:pt x="1668" y="2941"/>
                  </a:cubicBezTo>
                  <a:cubicBezTo>
                    <a:pt x="2227" y="2620"/>
                    <a:pt x="2823" y="2679"/>
                    <a:pt x="3418" y="271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7083900" y="1472625"/>
              <a:ext cx="193800" cy="119700"/>
            </a:xfrm>
            <a:custGeom>
              <a:avLst/>
              <a:gdLst/>
              <a:ahLst/>
              <a:cxnLst/>
              <a:rect l="l" t="t" r="r" b="b"/>
              <a:pathLst>
                <a:path w="7752" h="4788" extrusionOk="0">
                  <a:moveTo>
                    <a:pt x="1" y="4739"/>
                  </a:moveTo>
                  <a:cubicBezTo>
                    <a:pt x="132" y="4501"/>
                    <a:pt x="310" y="4406"/>
                    <a:pt x="477" y="4311"/>
                  </a:cubicBezTo>
                  <a:cubicBezTo>
                    <a:pt x="715" y="4192"/>
                    <a:pt x="953" y="4085"/>
                    <a:pt x="1203" y="3989"/>
                  </a:cubicBezTo>
                  <a:cubicBezTo>
                    <a:pt x="2251" y="3549"/>
                    <a:pt x="3263" y="3073"/>
                    <a:pt x="4239" y="2513"/>
                  </a:cubicBezTo>
                  <a:cubicBezTo>
                    <a:pt x="5121" y="2025"/>
                    <a:pt x="5906" y="1441"/>
                    <a:pt x="6656" y="775"/>
                  </a:cubicBezTo>
                  <a:cubicBezTo>
                    <a:pt x="6811" y="620"/>
                    <a:pt x="6978" y="489"/>
                    <a:pt x="7145" y="334"/>
                  </a:cubicBezTo>
                  <a:lnTo>
                    <a:pt x="7407" y="120"/>
                  </a:lnTo>
                  <a:cubicBezTo>
                    <a:pt x="7490" y="60"/>
                    <a:pt x="7573" y="1"/>
                    <a:pt x="7680" y="60"/>
                  </a:cubicBezTo>
                  <a:cubicBezTo>
                    <a:pt x="7752" y="96"/>
                    <a:pt x="7740" y="203"/>
                    <a:pt x="7633" y="322"/>
                  </a:cubicBezTo>
                  <a:cubicBezTo>
                    <a:pt x="7573" y="394"/>
                    <a:pt x="7502" y="477"/>
                    <a:pt x="7442" y="548"/>
                  </a:cubicBezTo>
                  <a:cubicBezTo>
                    <a:pt x="7371" y="620"/>
                    <a:pt x="7311" y="691"/>
                    <a:pt x="7228" y="751"/>
                  </a:cubicBezTo>
                  <a:cubicBezTo>
                    <a:pt x="6442" y="1513"/>
                    <a:pt x="5585" y="2203"/>
                    <a:pt x="4632" y="2739"/>
                  </a:cubicBezTo>
                  <a:cubicBezTo>
                    <a:pt x="3358" y="3466"/>
                    <a:pt x="2049" y="4108"/>
                    <a:pt x="668" y="4597"/>
                  </a:cubicBezTo>
                  <a:cubicBezTo>
                    <a:pt x="489" y="4680"/>
                    <a:pt x="299" y="4787"/>
                    <a:pt x="1" y="4739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2"/>
            <p:cNvSpPr/>
            <p:nvPr/>
          </p:nvSpPr>
          <p:spPr>
            <a:xfrm>
              <a:off x="6629675" y="1702425"/>
              <a:ext cx="130100" cy="24125"/>
            </a:xfrm>
            <a:custGeom>
              <a:avLst/>
              <a:gdLst/>
              <a:ahLst/>
              <a:cxnLst/>
              <a:rect l="l" t="t" r="r" b="b"/>
              <a:pathLst>
                <a:path w="5204" h="965" extrusionOk="0">
                  <a:moveTo>
                    <a:pt x="120" y="0"/>
                  </a:moveTo>
                  <a:cubicBezTo>
                    <a:pt x="1227" y="548"/>
                    <a:pt x="2382" y="572"/>
                    <a:pt x="3537" y="429"/>
                  </a:cubicBezTo>
                  <a:cubicBezTo>
                    <a:pt x="4073" y="369"/>
                    <a:pt x="4621" y="334"/>
                    <a:pt x="5156" y="405"/>
                  </a:cubicBezTo>
                  <a:cubicBezTo>
                    <a:pt x="5204" y="536"/>
                    <a:pt x="5133" y="572"/>
                    <a:pt x="5061" y="584"/>
                  </a:cubicBezTo>
                  <a:cubicBezTo>
                    <a:pt x="4073" y="810"/>
                    <a:pt x="3073" y="965"/>
                    <a:pt x="2061" y="905"/>
                  </a:cubicBezTo>
                  <a:cubicBezTo>
                    <a:pt x="1525" y="881"/>
                    <a:pt x="1013" y="822"/>
                    <a:pt x="513" y="584"/>
                  </a:cubicBezTo>
                  <a:cubicBezTo>
                    <a:pt x="358" y="512"/>
                    <a:pt x="203" y="393"/>
                    <a:pt x="72" y="286"/>
                  </a:cubicBezTo>
                  <a:cubicBezTo>
                    <a:pt x="1" y="227"/>
                    <a:pt x="13" y="167"/>
                    <a:pt x="12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2"/>
            <p:cNvSpPr/>
            <p:nvPr/>
          </p:nvSpPr>
          <p:spPr>
            <a:xfrm>
              <a:off x="6519850" y="1849750"/>
              <a:ext cx="59550" cy="64025"/>
            </a:xfrm>
            <a:custGeom>
              <a:avLst/>
              <a:gdLst/>
              <a:ahLst/>
              <a:cxnLst/>
              <a:rect l="l" t="t" r="r" b="b"/>
              <a:pathLst>
                <a:path w="2382" h="2561" extrusionOk="0">
                  <a:moveTo>
                    <a:pt x="2382" y="2192"/>
                  </a:moveTo>
                  <a:cubicBezTo>
                    <a:pt x="2287" y="2299"/>
                    <a:pt x="2251" y="2394"/>
                    <a:pt x="2167" y="2442"/>
                  </a:cubicBezTo>
                  <a:cubicBezTo>
                    <a:pt x="2036" y="2537"/>
                    <a:pt x="1882" y="2561"/>
                    <a:pt x="1739" y="2513"/>
                  </a:cubicBezTo>
                  <a:cubicBezTo>
                    <a:pt x="1501" y="2454"/>
                    <a:pt x="1310" y="2323"/>
                    <a:pt x="1191" y="2132"/>
                  </a:cubicBezTo>
                  <a:cubicBezTo>
                    <a:pt x="1108" y="2013"/>
                    <a:pt x="1048" y="1858"/>
                    <a:pt x="977" y="1704"/>
                  </a:cubicBezTo>
                  <a:cubicBezTo>
                    <a:pt x="917" y="1680"/>
                    <a:pt x="810" y="1668"/>
                    <a:pt x="727" y="1656"/>
                  </a:cubicBezTo>
                  <a:cubicBezTo>
                    <a:pt x="441" y="1608"/>
                    <a:pt x="239" y="1442"/>
                    <a:pt x="143" y="1180"/>
                  </a:cubicBezTo>
                  <a:cubicBezTo>
                    <a:pt x="1" y="775"/>
                    <a:pt x="84" y="406"/>
                    <a:pt x="322" y="61"/>
                  </a:cubicBezTo>
                  <a:cubicBezTo>
                    <a:pt x="358" y="13"/>
                    <a:pt x="453" y="1"/>
                    <a:pt x="501" y="13"/>
                  </a:cubicBezTo>
                  <a:cubicBezTo>
                    <a:pt x="548" y="37"/>
                    <a:pt x="572" y="120"/>
                    <a:pt x="560" y="180"/>
                  </a:cubicBezTo>
                  <a:cubicBezTo>
                    <a:pt x="548" y="334"/>
                    <a:pt x="501" y="477"/>
                    <a:pt x="501" y="632"/>
                  </a:cubicBezTo>
                  <a:cubicBezTo>
                    <a:pt x="501" y="763"/>
                    <a:pt x="512" y="894"/>
                    <a:pt x="560" y="1013"/>
                  </a:cubicBezTo>
                  <a:cubicBezTo>
                    <a:pt x="608" y="1168"/>
                    <a:pt x="751" y="1227"/>
                    <a:pt x="917" y="1168"/>
                  </a:cubicBezTo>
                  <a:lnTo>
                    <a:pt x="1013" y="1120"/>
                  </a:lnTo>
                  <a:cubicBezTo>
                    <a:pt x="1263" y="1025"/>
                    <a:pt x="1346" y="1073"/>
                    <a:pt x="1394" y="1311"/>
                  </a:cubicBezTo>
                  <a:cubicBezTo>
                    <a:pt x="1405" y="1418"/>
                    <a:pt x="1429" y="1501"/>
                    <a:pt x="1441" y="1608"/>
                  </a:cubicBezTo>
                  <a:cubicBezTo>
                    <a:pt x="1501" y="1918"/>
                    <a:pt x="1679" y="2120"/>
                    <a:pt x="1989" y="2156"/>
                  </a:cubicBezTo>
                  <a:cubicBezTo>
                    <a:pt x="2108" y="2144"/>
                    <a:pt x="2215" y="2180"/>
                    <a:pt x="2382" y="2192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2"/>
            <p:cNvSpPr/>
            <p:nvPr/>
          </p:nvSpPr>
          <p:spPr>
            <a:xfrm>
              <a:off x="6721075" y="1923875"/>
              <a:ext cx="44950" cy="22050"/>
            </a:xfrm>
            <a:custGeom>
              <a:avLst/>
              <a:gdLst/>
              <a:ahLst/>
              <a:cxnLst/>
              <a:rect l="l" t="t" r="r" b="b"/>
              <a:pathLst>
                <a:path w="1798" h="882" extrusionOk="0">
                  <a:moveTo>
                    <a:pt x="1798" y="227"/>
                  </a:moveTo>
                  <a:cubicBezTo>
                    <a:pt x="1715" y="346"/>
                    <a:pt x="1679" y="429"/>
                    <a:pt x="1607" y="489"/>
                  </a:cubicBezTo>
                  <a:cubicBezTo>
                    <a:pt x="1191" y="882"/>
                    <a:pt x="464" y="822"/>
                    <a:pt x="95" y="382"/>
                  </a:cubicBezTo>
                  <a:cubicBezTo>
                    <a:pt x="48" y="346"/>
                    <a:pt x="0" y="286"/>
                    <a:pt x="0" y="203"/>
                  </a:cubicBezTo>
                  <a:cubicBezTo>
                    <a:pt x="0" y="144"/>
                    <a:pt x="12" y="72"/>
                    <a:pt x="60" y="24"/>
                  </a:cubicBezTo>
                  <a:cubicBezTo>
                    <a:pt x="72" y="1"/>
                    <a:pt x="155" y="1"/>
                    <a:pt x="191" y="13"/>
                  </a:cubicBezTo>
                  <a:cubicBezTo>
                    <a:pt x="238" y="24"/>
                    <a:pt x="286" y="60"/>
                    <a:pt x="334" y="84"/>
                  </a:cubicBezTo>
                  <a:cubicBezTo>
                    <a:pt x="631" y="346"/>
                    <a:pt x="965" y="322"/>
                    <a:pt x="1310" y="239"/>
                  </a:cubicBezTo>
                  <a:cubicBezTo>
                    <a:pt x="1417" y="203"/>
                    <a:pt x="1536" y="179"/>
                    <a:pt x="1655" y="167"/>
                  </a:cubicBezTo>
                  <a:cubicBezTo>
                    <a:pt x="1667" y="167"/>
                    <a:pt x="1703" y="191"/>
                    <a:pt x="1798" y="22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2"/>
            <p:cNvSpPr/>
            <p:nvPr/>
          </p:nvSpPr>
          <p:spPr>
            <a:xfrm>
              <a:off x="6466575" y="1789925"/>
              <a:ext cx="30075" cy="30100"/>
            </a:xfrm>
            <a:custGeom>
              <a:avLst/>
              <a:gdLst/>
              <a:ahLst/>
              <a:cxnLst/>
              <a:rect l="l" t="t" r="r" b="b"/>
              <a:pathLst>
                <a:path w="1203" h="1204" extrusionOk="0">
                  <a:moveTo>
                    <a:pt x="250" y="1"/>
                  </a:moveTo>
                  <a:cubicBezTo>
                    <a:pt x="393" y="60"/>
                    <a:pt x="369" y="191"/>
                    <a:pt x="369" y="298"/>
                  </a:cubicBezTo>
                  <a:cubicBezTo>
                    <a:pt x="393" y="560"/>
                    <a:pt x="524" y="727"/>
                    <a:pt x="774" y="799"/>
                  </a:cubicBezTo>
                  <a:cubicBezTo>
                    <a:pt x="869" y="834"/>
                    <a:pt x="965" y="858"/>
                    <a:pt x="1060" y="906"/>
                  </a:cubicBezTo>
                  <a:cubicBezTo>
                    <a:pt x="1108" y="930"/>
                    <a:pt x="1143" y="977"/>
                    <a:pt x="1203" y="1037"/>
                  </a:cubicBezTo>
                  <a:cubicBezTo>
                    <a:pt x="1024" y="1203"/>
                    <a:pt x="846" y="1168"/>
                    <a:pt x="691" y="1156"/>
                  </a:cubicBezTo>
                  <a:cubicBezTo>
                    <a:pt x="465" y="1108"/>
                    <a:pt x="286" y="989"/>
                    <a:pt x="167" y="810"/>
                  </a:cubicBezTo>
                  <a:cubicBezTo>
                    <a:pt x="60" y="668"/>
                    <a:pt x="0" y="489"/>
                    <a:pt x="48" y="298"/>
                  </a:cubicBezTo>
                  <a:cubicBezTo>
                    <a:pt x="60" y="168"/>
                    <a:pt x="96" y="25"/>
                    <a:pt x="2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2"/>
            <p:cNvSpPr/>
            <p:nvPr/>
          </p:nvSpPr>
          <p:spPr>
            <a:xfrm>
              <a:off x="7241975" y="1651525"/>
              <a:ext cx="22350" cy="32475"/>
            </a:xfrm>
            <a:custGeom>
              <a:avLst/>
              <a:gdLst/>
              <a:ahLst/>
              <a:cxnLst/>
              <a:rect l="l" t="t" r="r" b="b"/>
              <a:pathLst>
                <a:path w="894" h="1299" extrusionOk="0">
                  <a:moveTo>
                    <a:pt x="0" y="1215"/>
                  </a:moveTo>
                  <a:cubicBezTo>
                    <a:pt x="48" y="1084"/>
                    <a:pt x="60" y="1012"/>
                    <a:pt x="107" y="965"/>
                  </a:cubicBezTo>
                  <a:cubicBezTo>
                    <a:pt x="298" y="715"/>
                    <a:pt x="488" y="465"/>
                    <a:pt x="417" y="119"/>
                  </a:cubicBezTo>
                  <a:cubicBezTo>
                    <a:pt x="417" y="84"/>
                    <a:pt x="476" y="24"/>
                    <a:pt x="512" y="12"/>
                  </a:cubicBezTo>
                  <a:cubicBezTo>
                    <a:pt x="548" y="0"/>
                    <a:pt x="607" y="12"/>
                    <a:pt x="643" y="48"/>
                  </a:cubicBezTo>
                  <a:cubicBezTo>
                    <a:pt x="810" y="203"/>
                    <a:pt x="893" y="405"/>
                    <a:pt x="834" y="620"/>
                  </a:cubicBezTo>
                  <a:cubicBezTo>
                    <a:pt x="750" y="917"/>
                    <a:pt x="572" y="1155"/>
                    <a:pt x="274" y="1262"/>
                  </a:cubicBezTo>
                  <a:cubicBezTo>
                    <a:pt x="214" y="1298"/>
                    <a:pt x="119" y="1251"/>
                    <a:pt x="0" y="121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42"/>
          <p:cNvGrpSpPr/>
          <p:nvPr/>
        </p:nvGrpSpPr>
        <p:grpSpPr>
          <a:xfrm rot="-10675134">
            <a:off x="1496383" y="2672004"/>
            <a:ext cx="406269" cy="303854"/>
            <a:chOff x="2854558" y="2679676"/>
            <a:chExt cx="316595" cy="236804"/>
          </a:xfrm>
        </p:grpSpPr>
        <p:sp>
          <p:nvSpPr>
            <p:cNvPr id="1914" name="Google Shape;1914;p42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6" name="Google Shape;1916;p42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917" name="Google Shape;1917;p42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2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2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0" name="Google Shape;1920;p42"/>
          <p:cNvGrpSpPr/>
          <p:nvPr/>
        </p:nvGrpSpPr>
        <p:grpSpPr>
          <a:xfrm rot="2103008">
            <a:off x="3313517" y="988782"/>
            <a:ext cx="745149" cy="630256"/>
            <a:chOff x="8261762" y="4211038"/>
            <a:chExt cx="572946" cy="484605"/>
          </a:xfrm>
        </p:grpSpPr>
        <p:grpSp>
          <p:nvGrpSpPr>
            <p:cNvPr id="1921" name="Google Shape;1921;p42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1922" name="Google Shape;1922;p42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2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2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5" name="Google Shape;1925;p42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1926" name="Google Shape;1926;p42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2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8" name="Google Shape;1928;p42"/>
          <p:cNvGrpSpPr/>
          <p:nvPr/>
        </p:nvGrpSpPr>
        <p:grpSpPr>
          <a:xfrm rot="2534468">
            <a:off x="3053242" y="1204891"/>
            <a:ext cx="433731" cy="315514"/>
            <a:chOff x="2907545" y="2724721"/>
            <a:chExt cx="263608" cy="191759"/>
          </a:xfrm>
        </p:grpSpPr>
        <p:sp>
          <p:nvSpPr>
            <p:cNvPr id="1929" name="Google Shape;1929;p42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" name="Google Shape;1930;p42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931" name="Google Shape;1931;p42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2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2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4" name="Google Shape;1934;p42"/>
          <p:cNvGrpSpPr/>
          <p:nvPr/>
        </p:nvGrpSpPr>
        <p:grpSpPr>
          <a:xfrm>
            <a:off x="1256151" y="2428525"/>
            <a:ext cx="176266" cy="155253"/>
            <a:chOff x="11078625" y="3751025"/>
            <a:chExt cx="267800" cy="235875"/>
          </a:xfrm>
        </p:grpSpPr>
        <p:sp>
          <p:nvSpPr>
            <p:cNvPr id="1935" name="Google Shape;1935;p42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2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42"/>
          <p:cNvGrpSpPr/>
          <p:nvPr/>
        </p:nvGrpSpPr>
        <p:grpSpPr>
          <a:xfrm rot="-6113279">
            <a:off x="5051941" y="2314993"/>
            <a:ext cx="745113" cy="630225"/>
            <a:chOff x="8261762" y="4211038"/>
            <a:chExt cx="572946" cy="484605"/>
          </a:xfrm>
        </p:grpSpPr>
        <p:grpSp>
          <p:nvGrpSpPr>
            <p:cNvPr id="1938" name="Google Shape;1938;p42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1939" name="Google Shape;1939;p42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2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2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2" name="Google Shape;1942;p42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1943" name="Google Shape;1943;p42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2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5" name="Google Shape;1945;p42"/>
          <p:cNvGrpSpPr/>
          <p:nvPr/>
        </p:nvGrpSpPr>
        <p:grpSpPr>
          <a:xfrm rot="-5682175">
            <a:off x="5668410" y="2777736"/>
            <a:ext cx="433724" cy="315491"/>
            <a:chOff x="2907545" y="2724721"/>
            <a:chExt cx="263608" cy="191759"/>
          </a:xfrm>
        </p:grpSpPr>
        <p:sp>
          <p:nvSpPr>
            <p:cNvPr id="1946" name="Google Shape;1946;p42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7" name="Google Shape;1947;p42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948" name="Google Shape;1948;p42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2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2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1" name="Google Shape;1951;p42"/>
          <p:cNvGrpSpPr/>
          <p:nvPr/>
        </p:nvGrpSpPr>
        <p:grpSpPr>
          <a:xfrm>
            <a:off x="6304401" y="1100050"/>
            <a:ext cx="176266" cy="155253"/>
            <a:chOff x="11078625" y="3751025"/>
            <a:chExt cx="267800" cy="235875"/>
          </a:xfrm>
        </p:grpSpPr>
        <p:sp>
          <p:nvSpPr>
            <p:cNvPr id="1952" name="Google Shape;1952;p42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2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42"/>
          <p:cNvGrpSpPr/>
          <p:nvPr/>
        </p:nvGrpSpPr>
        <p:grpSpPr>
          <a:xfrm rot="-10675134">
            <a:off x="6539183" y="839254"/>
            <a:ext cx="406269" cy="303854"/>
            <a:chOff x="2854558" y="2679676"/>
            <a:chExt cx="316595" cy="236804"/>
          </a:xfrm>
        </p:grpSpPr>
        <p:sp>
          <p:nvSpPr>
            <p:cNvPr id="1955" name="Google Shape;1955;p42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7" name="Google Shape;1957;p42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958" name="Google Shape;1958;p42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2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2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612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23" y="1521253"/>
            <a:ext cx="2765100" cy="615600"/>
          </a:xfrm>
        </p:spPr>
        <p:txBody>
          <a:bodyPr/>
          <a:lstStyle/>
          <a:p>
            <a:r>
              <a:rPr lang="es-MX" dirty="0"/>
              <a:t>Dificultad de la receta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900" y="2372317"/>
            <a:ext cx="2765100" cy="1169700"/>
          </a:xfrm>
        </p:spPr>
        <p:txBody>
          <a:bodyPr/>
          <a:lstStyle/>
          <a:p>
            <a:r>
              <a:rPr lang="es-MX" dirty="0"/>
              <a:t>Se visualiza la receta con una gráfica de </a:t>
            </a:r>
            <a:r>
              <a:rPr lang="es-MX" dirty="0" err="1"/>
              <a:t>Mathplotlib</a:t>
            </a:r>
            <a:endParaRPr lang="es-MX" dirty="0"/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268CAC2-6810-495C-80CA-191F0314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68" y="752475"/>
            <a:ext cx="43434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2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23" y="1521253"/>
            <a:ext cx="2765100" cy="615600"/>
          </a:xfrm>
        </p:spPr>
        <p:txBody>
          <a:bodyPr/>
          <a:lstStyle/>
          <a:p>
            <a:r>
              <a:rPr lang="es-MX" dirty="0"/>
              <a:t>Buscar receta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722" y="2111601"/>
            <a:ext cx="2765100" cy="1169700"/>
          </a:xfrm>
        </p:spPr>
        <p:txBody>
          <a:bodyPr/>
          <a:lstStyle/>
          <a:p>
            <a:r>
              <a:rPr lang="es-MX" dirty="0"/>
              <a:t>Se seleccionan las características de la receta que estás buscando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B22EE824-61DD-47B8-9E86-0DE45E64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29" r="3929"/>
          <a:stretch/>
        </p:blipFill>
        <p:spPr>
          <a:xfrm>
            <a:off x="607021" y="944275"/>
            <a:ext cx="5503929" cy="32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324" y="1152976"/>
            <a:ext cx="2765100" cy="615600"/>
          </a:xfrm>
        </p:spPr>
        <p:txBody>
          <a:bodyPr/>
          <a:lstStyle/>
          <a:p>
            <a:r>
              <a:rPr lang="es-MX" sz="2400" dirty="0"/>
              <a:t>Menú de selección de receta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347" y="2273454"/>
            <a:ext cx="2765100" cy="1169700"/>
          </a:xfrm>
        </p:spPr>
        <p:txBody>
          <a:bodyPr/>
          <a:lstStyle/>
          <a:p>
            <a:r>
              <a:rPr lang="es-MX" dirty="0"/>
              <a:t>Se selecciona alguna de las recetas que aparezcan como resultado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B22EE824-61DD-47B8-9E86-0DE45E64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71" r="4371"/>
          <a:stretch/>
        </p:blipFill>
        <p:spPr>
          <a:xfrm>
            <a:off x="607021" y="944275"/>
            <a:ext cx="5503929" cy="32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8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612" y="1473630"/>
            <a:ext cx="2765100" cy="615600"/>
          </a:xfrm>
        </p:spPr>
        <p:txBody>
          <a:bodyPr/>
          <a:lstStyle/>
          <a:p>
            <a:r>
              <a:rPr lang="es-MX" dirty="0"/>
              <a:t>Visualización de la receta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722" y="2353725"/>
            <a:ext cx="2765100" cy="1169700"/>
          </a:xfrm>
        </p:spPr>
        <p:txBody>
          <a:bodyPr/>
          <a:lstStyle/>
          <a:p>
            <a:r>
              <a:rPr lang="es-MX" dirty="0"/>
              <a:t>Se visualiza la receta seleccionada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B22EE824-61DD-47B8-9E86-0DE45E64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85" r="4385"/>
          <a:stretch/>
        </p:blipFill>
        <p:spPr>
          <a:xfrm>
            <a:off x="607021" y="944275"/>
            <a:ext cx="5503929" cy="32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3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612" y="1473630"/>
            <a:ext cx="2765100" cy="615600"/>
          </a:xfrm>
        </p:spPr>
        <p:txBody>
          <a:bodyPr/>
          <a:lstStyle/>
          <a:p>
            <a:r>
              <a:rPr lang="es-MX" dirty="0"/>
              <a:t>Perfil del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722" y="2353725"/>
            <a:ext cx="2765100" cy="1169700"/>
          </a:xfrm>
        </p:spPr>
        <p:txBody>
          <a:bodyPr/>
          <a:lstStyle/>
          <a:p>
            <a:r>
              <a:rPr lang="es-MX" dirty="0"/>
              <a:t>El usuario accede para modificar su contraseña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B22EE824-61DD-47B8-9E86-0DE45E64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69" r="4169"/>
          <a:stretch/>
        </p:blipFill>
        <p:spPr>
          <a:xfrm>
            <a:off x="607021" y="944275"/>
            <a:ext cx="5503929" cy="32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4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8008-EC13-49BA-85A0-98DE67F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612" y="1473630"/>
            <a:ext cx="2765100" cy="615600"/>
          </a:xfrm>
        </p:spPr>
        <p:txBody>
          <a:bodyPr/>
          <a:lstStyle/>
          <a:p>
            <a:r>
              <a:rPr lang="es-MX" sz="2400" dirty="0"/>
              <a:t>Modificación de la contraseña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6B55-E414-44A2-8759-B13BAD9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8023" y="2304882"/>
            <a:ext cx="2765100" cy="1169700"/>
          </a:xfrm>
        </p:spPr>
        <p:txBody>
          <a:bodyPr/>
          <a:lstStyle/>
          <a:p>
            <a:r>
              <a:rPr lang="es-MX" sz="1400" dirty="0"/>
              <a:t>Se ingresa a un formulario para cambiar la contraseña (solo se puede modificar en modo </a:t>
            </a:r>
            <a:r>
              <a:rPr lang="es-MX" sz="1400" dirty="0" err="1"/>
              <a:t>login</a:t>
            </a:r>
            <a:r>
              <a:rPr lang="es-MX" sz="1400" dirty="0"/>
              <a:t>)</a:t>
            </a:r>
          </a:p>
        </p:txBody>
      </p:sp>
      <p:grpSp>
        <p:nvGrpSpPr>
          <p:cNvPr id="1620" name="Google Shape;1620;p38"/>
          <p:cNvGrpSpPr/>
          <p:nvPr/>
        </p:nvGrpSpPr>
        <p:grpSpPr>
          <a:xfrm rot="6640919">
            <a:off x="536953" y="283755"/>
            <a:ext cx="520904" cy="389635"/>
            <a:chOff x="2854558" y="2679676"/>
            <a:chExt cx="316595" cy="236804"/>
          </a:xfrm>
        </p:grpSpPr>
        <p:sp>
          <p:nvSpPr>
            <p:cNvPr id="1621" name="Google Shape;1621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24" name="Google Shape;1624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38"/>
          <p:cNvGrpSpPr/>
          <p:nvPr/>
        </p:nvGrpSpPr>
        <p:grpSpPr>
          <a:xfrm rot="1721197">
            <a:off x="7569554" y="3618142"/>
            <a:ext cx="520910" cy="389635"/>
            <a:chOff x="2854558" y="2679676"/>
            <a:chExt cx="316595" cy="236804"/>
          </a:xfrm>
        </p:grpSpPr>
        <p:sp>
          <p:nvSpPr>
            <p:cNvPr id="1628" name="Google Shape;1628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31" name="Google Shape;1631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38"/>
          <p:cNvGrpSpPr/>
          <p:nvPr/>
        </p:nvGrpSpPr>
        <p:grpSpPr>
          <a:xfrm>
            <a:off x="1151489" y="2160937"/>
            <a:ext cx="176266" cy="155253"/>
            <a:chOff x="11078625" y="3751025"/>
            <a:chExt cx="267800" cy="235875"/>
          </a:xfrm>
        </p:grpSpPr>
        <p:sp>
          <p:nvSpPr>
            <p:cNvPr id="1635" name="Google Shape;1635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8"/>
          <p:cNvGrpSpPr/>
          <p:nvPr/>
        </p:nvGrpSpPr>
        <p:grpSpPr>
          <a:xfrm>
            <a:off x="1372764" y="4810637"/>
            <a:ext cx="176274" cy="123444"/>
            <a:chOff x="10366475" y="3810450"/>
            <a:chExt cx="209875" cy="146975"/>
          </a:xfrm>
        </p:grpSpPr>
        <p:sp>
          <p:nvSpPr>
            <p:cNvPr id="1638" name="Google Shape;1638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8"/>
          <p:cNvGrpSpPr/>
          <p:nvPr/>
        </p:nvGrpSpPr>
        <p:grpSpPr>
          <a:xfrm>
            <a:off x="8342576" y="1371162"/>
            <a:ext cx="176274" cy="123444"/>
            <a:chOff x="10366475" y="3810450"/>
            <a:chExt cx="209875" cy="146975"/>
          </a:xfrm>
        </p:grpSpPr>
        <p:sp>
          <p:nvSpPr>
            <p:cNvPr id="1641" name="Google Shape;1641;p38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7663764" y="5031587"/>
            <a:ext cx="176266" cy="155253"/>
            <a:chOff x="11078625" y="3751025"/>
            <a:chExt cx="267800" cy="235875"/>
          </a:xfrm>
        </p:grpSpPr>
        <p:sp>
          <p:nvSpPr>
            <p:cNvPr id="1644" name="Google Shape;1644;p38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 rot="209">
            <a:off x="2414118" y="3772369"/>
            <a:ext cx="520925" cy="389637"/>
            <a:chOff x="2854558" y="2679676"/>
            <a:chExt cx="316595" cy="236804"/>
          </a:xfrm>
        </p:grpSpPr>
        <p:sp>
          <p:nvSpPr>
            <p:cNvPr id="1647" name="Google Shape;1647;p38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8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650" name="Google Shape;1650;p38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8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8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B22EE824-61DD-47B8-9E86-0DE45E64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18" r="4018"/>
          <a:stretch/>
        </p:blipFill>
        <p:spPr>
          <a:xfrm>
            <a:off x="607021" y="944275"/>
            <a:ext cx="5503929" cy="32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3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47"/>
          <p:cNvSpPr txBox="1">
            <a:spLocks noGrp="1"/>
          </p:cNvSpPr>
          <p:nvPr>
            <p:ph type="title"/>
          </p:nvPr>
        </p:nvSpPr>
        <p:spPr>
          <a:xfrm>
            <a:off x="674175" y="2263849"/>
            <a:ext cx="3621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Experiencias</a:t>
            </a:r>
            <a:endParaRPr dirty="0"/>
          </a:p>
        </p:txBody>
      </p:sp>
      <p:grpSp>
        <p:nvGrpSpPr>
          <p:cNvPr id="2763" name="Google Shape;2763;p47"/>
          <p:cNvGrpSpPr/>
          <p:nvPr/>
        </p:nvGrpSpPr>
        <p:grpSpPr>
          <a:xfrm>
            <a:off x="5541706" y="1255885"/>
            <a:ext cx="2315724" cy="1327910"/>
            <a:chOff x="676925" y="2242125"/>
            <a:chExt cx="998200" cy="572375"/>
          </a:xfrm>
        </p:grpSpPr>
        <p:sp>
          <p:nvSpPr>
            <p:cNvPr id="2764" name="Google Shape;2764;p47"/>
            <p:cNvSpPr/>
            <p:nvPr/>
          </p:nvSpPr>
          <p:spPr>
            <a:xfrm>
              <a:off x="754550" y="2298100"/>
              <a:ext cx="840300" cy="512475"/>
            </a:xfrm>
            <a:custGeom>
              <a:avLst/>
              <a:gdLst/>
              <a:ahLst/>
              <a:cxnLst/>
              <a:rect l="l" t="t" r="r" b="b"/>
              <a:pathLst>
                <a:path w="33612" h="20499" extrusionOk="0">
                  <a:moveTo>
                    <a:pt x="24918" y="0"/>
                  </a:moveTo>
                  <a:cubicBezTo>
                    <a:pt x="17449" y="0"/>
                    <a:pt x="4418" y="4522"/>
                    <a:pt x="4418" y="4522"/>
                  </a:cubicBezTo>
                  <a:cubicBezTo>
                    <a:pt x="2203" y="4975"/>
                    <a:pt x="0" y="14261"/>
                    <a:pt x="6632" y="20000"/>
                  </a:cubicBezTo>
                  <a:cubicBezTo>
                    <a:pt x="7031" y="20348"/>
                    <a:pt x="7884" y="20499"/>
                    <a:pt x="9043" y="20499"/>
                  </a:cubicBezTo>
                  <a:cubicBezTo>
                    <a:pt x="14936" y="20499"/>
                    <a:pt x="28738" y="16613"/>
                    <a:pt x="30957" y="15131"/>
                  </a:cubicBezTo>
                  <a:cubicBezTo>
                    <a:pt x="33612" y="13368"/>
                    <a:pt x="33612" y="4522"/>
                    <a:pt x="29183" y="986"/>
                  </a:cubicBezTo>
                  <a:cubicBezTo>
                    <a:pt x="28300" y="282"/>
                    <a:pt x="26783" y="0"/>
                    <a:pt x="24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7"/>
            <p:cNvSpPr/>
            <p:nvPr/>
          </p:nvSpPr>
          <p:spPr>
            <a:xfrm>
              <a:off x="790275" y="2293875"/>
              <a:ext cx="790300" cy="520625"/>
            </a:xfrm>
            <a:custGeom>
              <a:avLst/>
              <a:gdLst/>
              <a:ahLst/>
              <a:cxnLst/>
              <a:rect l="l" t="t" r="r" b="b"/>
              <a:pathLst>
                <a:path w="31612" h="20825" extrusionOk="0">
                  <a:moveTo>
                    <a:pt x="23491" y="322"/>
                  </a:moveTo>
                  <a:cubicBezTo>
                    <a:pt x="25468" y="322"/>
                    <a:pt x="26861" y="643"/>
                    <a:pt x="27635" y="1298"/>
                  </a:cubicBezTo>
                  <a:cubicBezTo>
                    <a:pt x="30432" y="3536"/>
                    <a:pt x="31266" y="7691"/>
                    <a:pt x="31147" y="10573"/>
                  </a:cubicBezTo>
                  <a:cubicBezTo>
                    <a:pt x="31064" y="12799"/>
                    <a:pt x="30409" y="14549"/>
                    <a:pt x="29420" y="15204"/>
                  </a:cubicBezTo>
                  <a:cubicBezTo>
                    <a:pt x="27277" y="16633"/>
                    <a:pt x="13585" y="20526"/>
                    <a:pt x="7584" y="20526"/>
                  </a:cubicBezTo>
                  <a:cubicBezTo>
                    <a:pt x="6120" y="20526"/>
                    <a:pt x="5525" y="20276"/>
                    <a:pt x="5286" y="20062"/>
                  </a:cubicBezTo>
                  <a:cubicBezTo>
                    <a:pt x="1179" y="16502"/>
                    <a:pt x="310" y="11204"/>
                    <a:pt x="1274" y="7525"/>
                  </a:cubicBezTo>
                  <a:cubicBezTo>
                    <a:pt x="1679" y="6037"/>
                    <a:pt x="2369" y="4977"/>
                    <a:pt x="3036" y="4846"/>
                  </a:cubicBezTo>
                  <a:cubicBezTo>
                    <a:pt x="3167" y="4798"/>
                    <a:pt x="16121" y="322"/>
                    <a:pt x="23491" y="322"/>
                  </a:cubicBezTo>
                  <a:close/>
                  <a:moveTo>
                    <a:pt x="23491" y="0"/>
                  </a:moveTo>
                  <a:cubicBezTo>
                    <a:pt x="16074" y="0"/>
                    <a:pt x="3060" y="4501"/>
                    <a:pt x="2965" y="4548"/>
                  </a:cubicBezTo>
                  <a:cubicBezTo>
                    <a:pt x="2179" y="4715"/>
                    <a:pt x="1429" y="5810"/>
                    <a:pt x="1000" y="7441"/>
                  </a:cubicBezTo>
                  <a:cubicBezTo>
                    <a:pt x="0" y="11216"/>
                    <a:pt x="893" y="16645"/>
                    <a:pt x="5108" y="20288"/>
                  </a:cubicBezTo>
                  <a:cubicBezTo>
                    <a:pt x="5525" y="20645"/>
                    <a:pt x="6346" y="20824"/>
                    <a:pt x="7608" y="20824"/>
                  </a:cubicBezTo>
                  <a:cubicBezTo>
                    <a:pt x="13633" y="20824"/>
                    <a:pt x="27444" y="16883"/>
                    <a:pt x="29635" y="15419"/>
                  </a:cubicBezTo>
                  <a:cubicBezTo>
                    <a:pt x="30694" y="14728"/>
                    <a:pt x="31385" y="12895"/>
                    <a:pt x="31492" y="10561"/>
                  </a:cubicBezTo>
                  <a:cubicBezTo>
                    <a:pt x="31611" y="7608"/>
                    <a:pt x="30742" y="3334"/>
                    <a:pt x="27861" y="1036"/>
                  </a:cubicBezTo>
                  <a:cubicBezTo>
                    <a:pt x="27003" y="345"/>
                    <a:pt x="25539" y="0"/>
                    <a:pt x="2349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7"/>
            <p:cNvSpPr/>
            <p:nvPr/>
          </p:nvSpPr>
          <p:spPr>
            <a:xfrm>
              <a:off x="676925" y="2242125"/>
              <a:ext cx="998200" cy="511100"/>
            </a:xfrm>
            <a:custGeom>
              <a:avLst/>
              <a:gdLst/>
              <a:ahLst/>
              <a:cxnLst/>
              <a:rect l="l" t="t" r="r" b="b"/>
              <a:pathLst>
                <a:path w="39928" h="20444" extrusionOk="0">
                  <a:moveTo>
                    <a:pt x="26475" y="0"/>
                  </a:moveTo>
                  <a:cubicBezTo>
                    <a:pt x="26336" y="0"/>
                    <a:pt x="26198" y="4"/>
                    <a:pt x="26061" y="10"/>
                  </a:cubicBezTo>
                  <a:cubicBezTo>
                    <a:pt x="20048" y="308"/>
                    <a:pt x="8773" y="4249"/>
                    <a:pt x="8773" y="4249"/>
                  </a:cubicBezTo>
                  <a:cubicBezTo>
                    <a:pt x="1031" y="6802"/>
                    <a:pt x="1" y="20444"/>
                    <a:pt x="7034" y="20444"/>
                  </a:cubicBezTo>
                  <a:cubicBezTo>
                    <a:pt x="7085" y="20444"/>
                    <a:pt x="7137" y="20443"/>
                    <a:pt x="7189" y="20441"/>
                  </a:cubicBezTo>
                  <a:cubicBezTo>
                    <a:pt x="14404" y="20251"/>
                    <a:pt x="13797" y="14607"/>
                    <a:pt x="20524" y="12047"/>
                  </a:cubicBezTo>
                  <a:cubicBezTo>
                    <a:pt x="21694" y="11602"/>
                    <a:pt x="22879" y="11434"/>
                    <a:pt x="24052" y="11434"/>
                  </a:cubicBezTo>
                  <a:cubicBezTo>
                    <a:pt x="27651" y="11434"/>
                    <a:pt x="31142" y="13015"/>
                    <a:pt x="33777" y="13015"/>
                  </a:cubicBezTo>
                  <a:cubicBezTo>
                    <a:pt x="35222" y="13015"/>
                    <a:pt x="36409" y="12540"/>
                    <a:pt x="37217" y="11071"/>
                  </a:cubicBezTo>
                  <a:cubicBezTo>
                    <a:pt x="39928" y="6150"/>
                    <a:pt x="32440" y="0"/>
                    <a:pt x="26475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7"/>
            <p:cNvSpPr/>
            <p:nvPr/>
          </p:nvSpPr>
          <p:spPr>
            <a:xfrm>
              <a:off x="988200" y="2271975"/>
              <a:ext cx="409600" cy="502875"/>
            </a:xfrm>
            <a:custGeom>
              <a:avLst/>
              <a:gdLst/>
              <a:ahLst/>
              <a:cxnLst/>
              <a:rect l="l" t="t" r="r" b="b"/>
              <a:pathLst>
                <a:path w="16384" h="20115" extrusionOk="0">
                  <a:moveTo>
                    <a:pt x="6028" y="0"/>
                  </a:moveTo>
                  <a:cubicBezTo>
                    <a:pt x="5974" y="0"/>
                    <a:pt x="5925" y="6"/>
                    <a:pt x="5882" y="19"/>
                  </a:cubicBezTo>
                  <a:cubicBezTo>
                    <a:pt x="4501" y="424"/>
                    <a:pt x="1" y="1198"/>
                    <a:pt x="1179" y="1983"/>
                  </a:cubicBezTo>
                  <a:cubicBezTo>
                    <a:pt x="1179" y="1983"/>
                    <a:pt x="9061" y="7615"/>
                    <a:pt x="9359" y="9675"/>
                  </a:cubicBezTo>
                  <a:cubicBezTo>
                    <a:pt x="9657" y="11746"/>
                    <a:pt x="9895" y="19509"/>
                    <a:pt x="10193" y="20021"/>
                  </a:cubicBezTo>
                  <a:cubicBezTo>
                    <a:pt x="10232" y="20086"/>
                    <a:pt x="10356" y="20115"/>
                    <a:pt x="10542" y="20115"/>
                  </a:cubicBezTo>
                  <a:cubicBezTo>
                    <a:pt x="11759" y="20115"/>
                    <a:pt x="15640" y="18885"/>
                    <a:pt x="15991" y="18462"/>
                  </a:cubicBezTo>
                  <a:cubicBezTo>
                    <a:pt x="16384" y="17961"/>
                    <a:pt x="15396" y="9079"/>
                    <a:pt x="15098" y="7508"/>
                  </a:cubicBezTo>
                  <a:cubicBezTo>
                    <a:pt x="14809" y="5973"/>
                    <a:pt x="7723" y="0"/>
                    <a:pt x="6028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7"/>
            <p:cNvSpPr/>
            <p:nvPr/>
          </p:nvSpPr>
          <p:spPr>
            <a:xfrm>
              <a:off x="1141200" y="2706675"/>
              <a:ext cx="84850" cy="50950"/>
            </a:xfrm>
            <a:custGeom>
              <a:avLst/>
              <a:gdLst/>
              <a:ahLst/>
              <a:cxnLst/>
              <a:rect l="l" t="t" r="r" b="b"/>
              <a:pathLst>
                <a:path w="3394" h="2038" extrusionOk="0">
                  <a:moveTo>
                    <a:pt x="2984" y="0"/>
                  </a:moveTo>
                  <a:cubicBezTo>
                    <a:pt x="2978" y="0"/>
                    <a:pt x="2971" y="1"/>
                    <a:pt x="2965" y="2"/>
                  </a:cubicBezTo>
                  <a:cubicBezTo>
                    <a:pt x="2882" y="14"/>
                    <a:pt x="2822" y="85"/>
                    <a:pt x="2846" y="181"/>
                  </a:cubicBezTo>
                  <a:cubicBezTo>
                    <a:pt x="2930" y="657"/>
                    <a:pt x="2941" y="1335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2" y="1388"/>
                    <a:pt x="2139" y="897"/>
                    <a:pt x="2048" y="716"/>
                  </a:cubicBezTo>
                  <a:cubicBezTo>
                    <a:pt x="2027" y="663"/>
                    <a:pt x="1977" y="619"/>
                    <a:pt x="1916" y="619"/>
                  </a:cubicBezTo>
                  <a:cubicBezTo>
                    <a:pt x="1908" y="619"/>
                    <a:pt x="1901" y="620"/>
                    <a:pt x="1894" y="621"/>
                  </a:cubicBezTo>
                  <a:cubicBezTo>
                    <a:pt x="1810" y="645"/>
                    <a:pt x="1775" y="704"/>
                    <a:pt x="1751" y="764"/>
                  </a:cubicBezTo>
                  <a:cubicBezTo>
                    <a:pt x="1739" y="764"/>
                    <a:pt x="1620" y="1597"/>
                    <a:pt x="1120" y="1716"/>
                  </a:cubicBezTo>
                  <a:cubicBezTo>
                    <a:pt x="1102" y="1720"/>
                    <a:pt x="1083" y="1722"/>
                    <a:pt x="1065" y="1722"/>
                  </a:cubicBezTo>
                  <a:cubicBezTo>
                    <a:pt x="708" y="1722"/>
                    <a:pt x="413" y="964"/>
                    <a:pt x="322" y="681"/>
                  </a:cubicBezTo>
                  <a:cubicBezTo>
                    <a:pt x="302" y="622"/>
                    <a:pt x="234" y="579"/>
                    <a:pt x="171" y="579"/>
                  </a:cubicBezTo>
                  <a:cubicBezTo>
                    <a:pt x="158" y="579"/>
                    <a:pt x="144" y="581"/>
                    <a:pt x="132" y="585"/>
                  </a:cubicBezTo>
                  <a:cubicBezTo>
                    <a:pt x="60" y="609"/>
                    <a:pt x="1" y="704"/>
                    <a:pt x="24" y="776"/>
                  </a:cubicBezTo>
                  <a:cubicBezTo>
                    <a:pt x="72" y="907"/>
                    <a:pt x="417" y="2038"/>
                    <a:pt x="1060" y="2038"/>
                  </a:cubicBezTo>
                  <a:cubicBezTo>
                    <a:pt x="1096" y="2038"/>
                    <a:pt x="1144" y="2038"/>
                    <a:pt x="1179" y="2026"/>
                  </a:cubicBezTo>
                  <a:cubicBezTo>
                    <a:pt x="1608" y="1919"/>
                    <a:pt x="1846" y="1502"/>
                    <a:pt x="1953" y="1193"/>
                  </a:cubicBezTo>
                  <a:cubicBezTo>
                    <a:pt x="2120" y="1422"/>
                    <a:pt x="2361" y="1698"/>
                    <a:pt x="2666" y="1698"/>
                  </a:cubicBezTo>
                  <a:cubicBezTo>
                    <a:pt x="2709" y="1698"/>
                    <a:pt x="2753" y="1692"/>
                    <a:pt x="2799" y="1681"/>
                  </a:cubicBezTo>
                  <a:cubicBezTo>
                    <a:pt x="3394" y="1550"/>
                    <a:pt x="3180" y="359"/>
                    <a:pt x="3144" y="121"/>
                  </a:cubicBezTo>
                  <a:cubicBezTo>
                    <a:pt x="3122" y="56"/>
                    <a:pt x="3051" y="0"/>
                    <a:pt x="298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7"/>
            <p:cNvSpPr/>
            <p:nvPr/>
          </p:nvSpPr>
          <p:spPr>
            <a:xfrm>
              <a:off x="1403425" y="2585725"/>
              <a:ext cx="84875" cy="51075"/>
            </a:xfrm>
            <a:custGeom>
              <a:avLst/>
              <a:gdLst/>
              <a:ahLst/>
              <a:cxnLst/>
              <a:rect l="l" t="t" r="r" b="b"/>
              <a:pathLst>
                <a:path w="3395" h="2043" extrusionOk="0">
                  <a:moveTo>
                    <a:pt x="3003" y="1"/>
                  </a:moveTo>
                  <a:cubicBezTo>
                    <a:pt x="2991" y="1"/>
                    <a:pt x="2978" y="2"/>
                    <a:pt x="2966" y="6"/>
                  </a:cubicBezTo>
                  <a:cubicBezTo>
                    <a:pt x="2894" y="18"/>
                    <a:pt x="2835" y="89"/>
                    <a:pt x="2847" y="185"/>
                  </a:cubicBezTo>
                  <a:cubicBezTo>
                    <a:pt x="2930" y="637"/>
                    <a:pt x="2954" y="1340"/>
                    <a:pt x="2739" y="1387"/>
                  </a:cubicBezTo>
                  <a:cubicBezTo>
                    <a:pt x="2725" y="1390"/>
                    <a:pt x="2710" y="1392"/>
                    <a:pt x="2695" y="1392"/>
                  </a:cubicBezTo>
                  <a:cubicBezTo>
                    <a:pt x="2422" y="1392"/>
                    <a:pt x="2140" y="901"/>
                    <a:pt x="2061" y="720"/>
                  </a:cubicBezTo>
                  <a:cubicBezTo>
                    <a:pt x="2029" y="667"/>
                    <a:pt x="1978" y="623"/>
                    <a:pt x="1916" y="623"/>
                  </a:cubicBezTo>
                  <a:cubicBezTo>
                    <a:pt x="1909" y="623"/>
                    <a:pt x="1902" y="624"/>
                    <a:pt x="1894" y="625"/>
                  </a:cubicBezTo>
                  <a:cubicBezTo>
                    <a:pt x="1823" y="637"/>
                    <a:pt x="1775" y="697"/>
                    <a:pt x="1763" y="756"/>
                  </a:cubicBezTo>
                  <a:cubicBezTo>
                    <a:pt x="1739" y="756"/>
                    <a:pt x="1620" y="1590"/>
                    <a:pt x="1120" y="1709"/>
                  </a:cubicBezTo>
                  <a:cubicBezTo>
                    <a:pt x="1100" y="1714"/>
                    <a:pt x="1080" y="1716"/>
                    <a:pt x="1060" y="1716"/>
                  </a:cubicBezTo>
                  <a:cubicBezTo>
                    <a:pt x="716" y="1716"/>
                    <a:pt x="413" y="966"/>
                    <a:pt x="334" y="685"/>
                  </a:cubicBezTo>
                  <a:cubicBezTo>
                    <a:pt x="302" y="621"/>
                    <a:pt x="232" y="576"/>
                    <a:pt x="158" y="576"/>
                  </a:cubicBezTo>
                  <a:cubicBezTo>
                    <a:pt x="149" y="576"/>
                    <a:pt x="141" y="576"/>
                    <a:pt x="132" y="578"/>
                  </a:cubicBezTo>
                  <a:cubicBezTo>
                    <a:pt x="61" y="613"/>
                    <a:pt x="1" y="697"/>
                    <a:pt x="37" y="780"/>
                  </a:cubicBezTo>
                  <a:cubicBezTo>
                    <a:pt x="72" y="911"/>
                    <a:pt x="418" y="2042"/>
                    <a:pt x="1061" y="2042"/>
                  </a:cubicBezTo>
                  <a:cubicBezTo>
                    <a:pt x="1108" y="2042"/>
                    <a:pt x="1144" y="2042"/>
                    <a:pt x="1180" y="2030"/>
                  </a:cubicBezTo>
                  <a:cubicBezTo>
                    <a:pt x="1608" y="1923"/>
                    <a:pt x="1846" y="1506"/>
                    <a:pt x="1954" y="1197"/>
                  </a:cubicBezTo>
                  <a:cubicBezTo>
                    <a:pt x="2123" y="1429"/>
                    <a:pt x="2376" y="1699"/>
                    <a:pt x="2680" y="1699"/>
                  </a:cubicBezTo>
                  <a:cubicBezTo>
                    <a:pt x="2719" y="1699"/>
                    <a:pt x="2758" y="1694"/>
                    <a:pt x="2799" y="1685"/>
                  </a:cubicBezTo>
                  <a:cubicBezTo>
                    <a:pt x="3394" y="1554"/>
                    <a:pt x="3192" y="363"/>
                    <a:pt x="3144" y="125"/>
                  </a:cubicBezTo>
                  <a:cubicBezTo>
                    <a:pt x="3134" y="54"/>
                    <a:pt x="3073" y="1"/>
                    <a:pt x="300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7"/>
            <p:cNvSpPr/>
            <p:nvPr/>
          </p:nvSpPr>
          <p:spPr>
            <a:xfrm>
              <a:off x="1003975" y="2710325"/>
              <a:ext cx="101825" cy="65475"/>
            </a:xfrm>
            <a:custGeom>
              <a:avLst/>
              <a:gdLst/>
              <a:ahLst/>
              <a:cxnLst/>
              <a:rect l="l" t="t" r="r" b="b"/>
              <a:pathLst>
                <a:path w="4073" h="2619" extrusionOk="0">
                  <a:moveTo>
                    <a:pt x="3561" y="0"/>
                  </a:moveTo>
                  <a:cubicBezTo>
                    <a:pt x="3523" y="0"/>
                    <a:pt x="3485" y="15"/>
                    <a:pt x="3454" y="47"/>
                  </a:cubicBezTo>
                  <a:cubicBezTo>
                    <a:pt x="3406" y="106"/>
                    <a:pt x="3406" y="189"/>
                    <a:pt x="3466" y="249"/>
                  </a:cubicBezTo>
                  <a:cubicBezTo>
                    <a:pt x="3466" y="273"/>
                    <a:pt x="3775" y="570"/>
                    <a:pt x="3775" y="987"/>
                  </a:cubicBezTo>
                  <a:cubicBezTo>
                    <a:pt x="3775" y="1011"/>
                    <a:pt x="3763" y="1023"/>
                    <a:pt x="3763" y="1023"/>
                  </a:cubicBezTo>
                  <a:cubicBezTo>
                    <a:pt x="3744" y="1034"/>
                    <a:pt x="3715" y="1039"/>
                    <a:pt x="3680" y="1039"/>
                  </a:cubicBezTo>
                  <a:cubicBezTo>
                    <a:pt x="3521" y="1039"/>
                    <a:pt x="3221" y="937"/>
                    <a:pt x="2977" y="820"/>
                  </a:cubicBezTo>
                  <a:cubicBezTo>
                    <a:pt x="2951" y="807"/>
                    <a:pt x="2928" y="802"/>
                    <a:pt x="2907" y="802"/>
                  </a:cubicBezTo>
                  <a:cubicBezTo>
                    <a:pt x="2871" y="802"/>
                    <a:pt x="2841" y="817"/>
                    <a:pt x="2811" y="832"/>
                  </a:cubicBezTo>
                  <a:cubicBezTo>
                    <a:pt x="2763" y="868"/>
                    <a:pt x="2739" y="928"/>
                    <a:pt x="2751" y="987"/>
                  </a:cubicBezTo>
                  <a:cubicBezTo>
                    <a:pt x="2751" y="987"/>
                    <a:pt x="2882" y="1642"/>
                    <a:pt x="2477" y="1904"/>
                  </a:cubicBezTo>
                  <a:cubicBezTo>
                    <a:pt x="2433" y="1931"/>
                    <a:pt x="2401" y="1944"/>
                    <a:pt x="2353" y="1944"/>
                  </a:cubicBezTo>
                  <a:cubicBezTo>
                    <a:pt x="2337" y="1944"/>
                    <a:pt x="2320" y="1943"/>
                    <a:pt x="2299" y="1940"/>
                  </a:cubicBezTo>
                  <a:cubicBezTo>
                    <a:pt x="2013" y="1880"/>
                    <a:pt x="1703" y="1416"/>
                    <a:pt x="1620" y="1237"/>
                  </a:cubicBezTo>
                  <a:cubicBezTo>
                    <a:pt x="1584" y="1189"/>
                    <a:pt x="1525" y="1166"/>
                    <a:pt x="1465" y="1166"/>
                  </a:cubicBezTo>
                  <a:cubicBezTo>
                    <a:pt x="1406" y="1178"/>
                    <a:pt x="1346" y="1213"/>
                    <a:pt x="1334" y="1273"/>
                  </a:cubicBezTo>
                  <a:cubicBezTo>
                    <a:pt x="1263" y="1511"/>
                    <a:pt x="965" y="2178"/>
                    <a:pt x="620" y="2309"/>
                  </a:cubicBezTo>
                  <a:cubicBezTo>
                    <a:pt x="597" y="2323"/>
                    <a:pt x="581" y="2328"/>
                    <a:pt x="568" y="2328"/>
                  </a:cubicBezTo>
                  <a:cubicBezTo>
                    <a:pt x="549" y="2328"/>
                    <a:pt x="539" y="2316"/>
                    <a:pt x="525" y="2309"/>
                  </a:cubicBezTo>
                  <a:cubicBezTo>
                    <a:pt x="394" y="2237"/>
                    <a:pt x="322" y="1844"/>
                    <a:pt x="310" y="1606"/>
                  </a:cubicBezTo>
                  <a:cubicBezTo>
                    <a:pt x="298" y="1523"/>
                    <a:pt x="215" y="1463"/>
                    <a:pt x="144" y="1463"/>
                  </a:cubicBezTo>
                  <a:cubicBezTo>
                    <a:pt x="60" y="1475"/>
                    <a:pt x="1" y="1535"/>
                    <a:pt x="1" y="1630"/>
                  </a:cubicBezTo>
                  <a:cubicBezTo>
                    <a:pt x="1" y="1749"/>
                    <a:pt x="37" y="2368"/>
                    <a:pt x="358" y="2559"/>
                  </a:cubicBezTo>
                  <a:cubicBezTo>
                    <a:pt x="418" y="2594"/>
                    <a:pt x="477" y="2618"/>
                    <a:pt x="560" y="2618"/>
                  </a:cubicBezTo>
                  <a:cubicBezTo>
                    <a:pt x="620" y="2618"/>
                    <a:pt x="668" y="2618"/>
                    <a:pt x="727" y="2594"/>
                  </a:cubicBezTo>
                  <a:cubicBezTo>
                    <a:pt x="1084" y="2440"/>
                    <a:pt x="1346" y="1951"/>
                    <a:pt x="1501" y="1642"/>
                  </a:cubicBezTo>
                  <a:cubicBezTo>
                    <a:pt x="1668" y="1856"/>
                    <a:pt x="1918" y="2154"/>
                    <a:pt x="2215" y="2237"/>
                  </a:cubicBezTo>
                  <a:cubicBezTo>
                    <a:pt x="2255" y="2244"/>
                    <a:pt x="2296" y="2248"/>
                    <a:pt x="2335" y="2248"/>
                  </a:cubicBezTo>
                  <a:cubicBezTo>
                    <a:pt x="2438" y="2248"/>
                    <a:pt x="2538" y="2222"/>
                    <a:pt x="2632" y="2154"/>
                  </a:cubicBezTo>
                  <a:cubicBezTo>
                    <a:pt x="3001" y="1904"/>
                    <a:pt x="3061" y="1475"/>
                    <a:pt x="3061" y="1189"/>
                  </a:cubicBezTo>
                  <a:cubicBezTo>
                    <a:pt x="3249" y="1263"/>
                    <a:pt x="3482" y="1342"/>
                    <a:pt x="3675" y="1342"/>
                  </a:cubicBezTo>
                  <a:cubicBezTo>
                    <a:pt x="3763" y="1342"/>
                    <a:pt x="3843" y="1326"/>
                    <a:pt x="3906" y="1285"/>
                  </a:cubicBezTo>
                  <a:cubicBezTo>
                    <a:pt x="4013" y="1201"/>
                    <a:pt x="4073" y="1106"/>
                    <a:pt x="4073" y="963"/>
                  </a:cubicBezTo>
                  <a:cubicBezTo>
                    <a:pt x="4073" y="416"/>
                    <a:pt x="3668" y="47"/>
                    <a:pt x="3656" y="35"/>
                  </a:cubicBezTo>
                  <a:cubicBezTo>
                    <a:pt x="3628" y="12"/>
                    <a:pt x="3594" y="0"/>
                    <a:pt x="356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7"/>
            <p:cNvSpPr/>
            <p:nvPr/>
          </p:nvSpPr>
          <p:spPr>
            <a:xfrm>
              <a:off x="1081975" y="2603350"/>
              <a:ext cx="105100" cy="57850"/>
            </a:xfrm>
            <a:custGeom>
              <a:avLst/>
              <a:gdLst/>
              <a:ahLst/>
              <a:cxnLst/>
              <a:rect l="l" t="t" r="r" b="b"/>
              <a:pathLst>
                <a:path w="4204" h="2314" extrusionOk="0">
                  <a:moveTo>
                    <a:pt x="3731" y="0"/>
                  </a:moveTo>
                  <a:cubicBezTo>
                    <a:pt x="3695" y="0"/>
                    <a:pt x="3658" y="12"/>
                    <a:pt x="3632" y="39"/>
                  </a:cubicBezTo>
                  <a:cubicBezTo>
                    <a:pt x="3572" y="87"/>
                    <a:pt x="3560" y="182"/>
                    <a:pt x="3620" y="242"/>
                  </a:cubicBezTo>
                  <a:cubicBezTo>
                    <a:pt x="3620" y="265"/>
                    <a:pt x="3882" y="587"/>
                    <a:pt x="3846" y="1004"/>
                  </a:cubicBezTo>
                  <a:cubicBezTo>
                    <a:pt x="3846" y="1051"/>
                    <a:pt x="3822" y="1051"/>
                    <a:pt x="3822" y="1051"/>
                  </a:cubicBezTo>
                  <a:cubicBezTo>
                    <a:pt x="3809" y="1059"/>
                    <a:pt x="3791" y="1063"/>
                    <a:pt x="3769" y="1063"/>
                  </a:cubicBezTo>
                  <a:cubicBezTo>
                    <a:pt x="3624" y="1063"/>
                    <a:pt x="3299" y="908"/>
                    <a:pt x="3072" y="754"/>
                  </a:cubicBezTo>
                  <a:cubicBezTo>
                    <a:pt x="3048" y="736"/>
                    <a:pt x="3018" y="727"/>
                    <a:pt x="2989" y="727"/>
                  </a:cubicBezTo>
                  <a:cubicBezTo>
                    <a:pt x="2959" y="727"/>
                    <a:pt x="2929" y="736"/>
                    <a:pt x="2905" y="754"/>
                  </a:cubicBezTo>
                  <a:cubicBezTo>
                    <a:pt x="2846" y="777"/>
                    <a:pt x="2834" y="837"/>
                    <a:pt x="2834" y="897"/>
                  </a:cubicBezTo>
                  <a:cubicBezTo>
                    <a:pt x="2834" y="920"/>
                    <a:pt x="2893" y="1575"/>
                    <a:pt x="2453" y="1789"/>
                  </a:cubicBezTo>
                  <a:cubicBezTo>
                    <a:pt x="2414" y="1813"/>
                    <a:pt x="2376" y="1826"/>
                    <a:pt x="2338" y="1826"/>
                  </a:cubicBezTo>
                  <a:cubicBezTo>
                    <a:pt x="2316" y="1826"/>
                    <a:pt x="2295" y="1822"/>
                    <a:pt x="2274" y="1813"/>
                  </a:cubicBezTo>
                  <a:cubicBezTo>
                    <a:pt x="2012" y="1706"/>
                    <a:pt x="1762" y="1218"/>
                    <a:pt x="1679" y="1039"/>
                  </a:cubicBezTo>
                  <a:cubicBezTo>
                    <a:pt x="1667" y="992"/>
                    <a:pt x="1608" y="944"/>
                    <a:pt x="1548" y="944"/>
                  </a:cubicBezTo>
                  <a:cubicBezTo>
                    <a:pt x="1489" y="944"/>
                    <a:pt x="1441" y="980"/>
                    <a:pt x="1417" y="1039"/>
                  </a:cubicBezTo>
                  <a:cubicBezTo>
                    <a:pt x="1298" y="1278"/>
                    <a:pt x="929" y="1897"/>
                    <a:pt x="584" y="2004"/>
                  </a:cubicBezTo>
                  <a:cubicBezTo>
                    <a:pt x="566" y="2007"/>
                    <a:pt x="553" y="2009"/>
                    <a:pt x="542" y="2009"/>
                  </a:cubicBezTo>
                  <a:cubicBezTo>
                    <a:pt x="516" y="2009"/>
                    <a:pt x="505" y="2000"/>
                    <a:pt x="488" y="1992"/>
                  </a:cubicBezTo>
                  <a:cubicBezTo>
                    <a:pt x="369" y="1885"/>
                    <a:pt x="334" y="1504"/>
                    <a:pt x="346" y="1266"/>
                  </a:cubicBezTo>
                  <a:cubicBezTo>
                    <a:pt x="346" y="1170"/>
                    <a:pt x="286" y="1099"/>
                    <a:pt x="191" y="1099"/>
                  </a:cubicBezTo>
                  <a:cubicBezTo>
                    <a:pt x="107" y="1099"/>
                    <a:pt x="36" y="1158"/>
                    <a:pt x="36" y="1242"/>
                  </a:cubicBezTo>
                  <a:cubicBezTo>
                    <a:pt x="12" y="1385"/>
                    <a:pt x="0" y="2004"/>
                    <a:pt x="286" y="2230"/>
                  </a:cubicBezTo>
                  <a:cubicBezTo>
                    <a:pt x="334" y="2278"/>
                    <a:pt x="417" y="2313"/>
                    <a:pt x="524" y="2313"/>
                  </a:cubicBezTo>
                  <a:cubicBezTo>
                    <a:pt x="548" y="2313"/>
                    <a:pt x="596" y="2313"/>
                    <a:pt x="619" y="2278"/>
                  </a:cubicBezTo>
                  <a:cubicBezTo>
                    <a:pt x="1000" y="2159"/>
                    <a:pt x="1322" y="1706"/>
                    <a:pt x="1500" y="1408"/>
                  </a:cubicBezTo>
                  <a:cubicBezTo>
                    <a:pt x="1643" y="1647"/>
                    <a:pt x="1858" y="1980"/>
                    <a:pt x="2143" y="2075"/>
                  </a:cubicBezTo>
                  <a:cubicBezTo>
                    <a:pt x="2213" y="2097"/>
                    <a:pt x="2280" y="2108"/>
                    <a:pt x="2345" y="2108"/>
                  </a:cubicBezTo>
                  <a:cubicBezTo>
                    <a:pt x="2424" y="2108"/>
                    <a:pt x="2500" y="2091"/>
                    <a:pt x="2572" y="2051"/>
                  </a:cubicBezTo>
                  <a:cubicBezTo>
                    <a:pt x="2977" y="1837"/>
                    <a:pt x="3084" y="1420"/>
                    <a:pt x="3108" y="1135"/>
                  </a:cubicBezTo>
                  <a:cubicBezTo>
                    <a:pt x="3297" y="1243"/>
                    <a:pt x="3554" y="1351"/>
                    <a:pt x="3761" y="1351"/>
                  </a:cubicBezTo>
                  <a:cubicBezTo>
                    <a:pt x="3827" y="1351"/>
                    <a:pt x="3889" y="1339"/>
                    <a:pt x="3941" y="1313"/>
                  </a:cubicBezTo>
                  <a:cubicBezTo>
                    <a:pt x="4048" y="1278"/>
                    <a:pt x="4120" y="1170"/>
                    <a:pt x="4144" y="1039"/>
                  </a:cubicBezTo>
                  <a:cubicBezTo>
                    <a:pt x="4203" y="480"/>
                    <a:pt x="3858" y="75"/>
                    <a:pt x="3846" y="51"/>
                  </a:cubicBezTo>
                  <a:cubicBezTo>
                    <a:pt x="3820" y="18"/>
                    <a:pt x="3776" y="0"/>
                    <a:pt x="373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7"/>
            <p:cNvSpPr/>
            <p:nvPr/>
          </p:nvSpPr>
          <p:spPr>
            <a:xfrm>
              <a:off x="837600" y="2434050"/>
              <a:ext cx="224750" cy="175650"/>
            </a:xfrm>
            <a:custGeom>
              <a:avLst/>
              <a:gdLst/>
              <a:ahLst/>
              <a:cxnLst/>
              <a:rect l="l" t="t" r="r" b="b"/>
              <a:pathLst>
                <a:path w="8990" h="7026" extrusionOk="0">
                  <a:moveTo>
                    <a:pt x="107" y="1"/>
                  </a:moveTo>
                  <a:lnTo>
                    <a:pt x="107" y="1"/>
                  </a:lnTo>
                  <a:cubicBezTo>
                    <a:pt x="786" y="1263"/>
                    <a:pt x="0" y="2835"/>
                    <a:pt x="786" y="4466"/>
                  </a:cubicBezTo>
                  <a:cubicBezTo>
                    <a:pt x="1572" y="6085"/>
                    <a:pt x="3203" y="5835"/>
                    <a:pt x="6001" y="5930"/>
                  </a:cubicBezTo>
                  <a:cubicBezTo>
                    <a:pt x="8679" y="6033"/>
                    <a:pt x="8968" y="6943"/>
                    <a:pt x="8988" y="7020"/>
                  </a:cubicBezTo>
                  <a:lnTo>
                    <a:pt x="8988" y="7020"/>
                  </a:lnTo>
                  <a:cubicBezTo>
                    <a:pt x="8685" y="5738"/>
                    <a:pt x="6201" y="5061"/>
                    <a:pt x="4632" y="5061"/>
                  </a:cubicBezTo>
                  <a:cubicBezTo>
                    <a:pt x="3048" y="5061"/>
                    <a:pt x="2024" y="4668"/>
                    <a:pt x="1572" y="3049"/>
                  </a:cubicBezTo>
                  <a:cubicBezTo>
                    <a:pt x="1131" y="1430"/>
                    <a:pt x="107" y="1"/>
                    <a:pt x="107" y="1"/>
                  </a:cubicBezTo>
                  <a:close/>
                  <a:moveTo>
                    <a:pt x="8988" y="7020"/>
                  </a:moveTo>
                  <a:lnTo>
                    <a:pt x="8988" y="7020"/>
                  </a:lnTo>
                  <a:cubicBezTo>
                    <a:pt x="8989" y="7022"/>
                    <a:pt x="8989" y="7024"/>
                    <a:pt x="8989" y="7026"/>
                  </a:cubicBezTo>
                  <a:cubicBezTo>
                    <a:pt x="8989" y="7026"/>
                    <a:pt x="8989" y="7024"/>
                    <a:pt x="8988" y="70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7"/>
            <p:cNvSpPr/>
            <p:nvPr/>
          </p:nvSpPr>
          <p:spPr>
            <a:xfrm>
              <a:off x="742650" y="2545975"/>
              <a:ext cx="224750" cy="138525"/>
            </a:xfrm>
            <a:custGeom>
              <a:avLst/>
              <a:gdLst/>
              <a:ahLst/>
              <a:cxnLst/>
              <a:rect l="l" t="t" r="r" b="b"/>
              <a:pathLst>
                <a:path w="8990" h="5541" extrusionOk="0">
                  <a:moveTo>
                    <a:pt x="845" y="1"/>
                  </a:moveTo>
                  <a:lnTo>
                    <a:pt x="845" y="1"/>
                  </a:lnTo>
                  <a:cubicBezTo>
                    <a:pt x="845" y="1"/>
                    <a:pt x="0" y="3715"/>
                    <a:pt x="2548" y="4823"/>
                  </a:cubicBezTo>
                  <a:cubicBezTo>
                    <a:pt x="3852" y="5401"/>
                    <a:pt x="5527" y="5540"/>
                    <a:pt x="6842" y="5540"/>
                  </a:cubicBezTo>
                  <a:cubicBezTo>
                    <a:pt x="8074" y="5540"/>
                    <a:pt x="8989" y="5418"/>
                    <a:pt x="8989" y="5418"/>
                  </a:cubicBezTo>
                  <a:cubicBezTo>
                    <a:pt x="8989" y="5418"/>
                    <a:pt x="4655" y="4358"/>
                    <a:pt x="3215" y="3537"/>
                  </a:cubicBezTo>
                  <a:cubicBezTo>
                    <a:pt x="1774" y="2727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7"/>
            <p:cNvSpPr/>
            <p:nvPr/>
          </p:nvSpPr>
          <p:spPr>
            <a:xfrm>
              <a:off x="934325" y="2361725"/>
              <a:ext cx="214050" cy="154800"/>
            </a:xfrm>
            <a:custGeom>
              <a:avLst/>
              <a:gdLst/>
              <a:ahLst/>
              <a:cxnLst/>
              <a:rect l="l" t="t" r="r" b="b"/>
              <a:pathLst>
                <a:path w="8562" h="6192" extrusionOk="0">
                  <a:moveTo>
                    <a:pt x="1" y="1"/>
                  </a:moveTo>
                  <a:lnTo>
                    <a:pt x="1" y="1"/>
                  </a:lnTo>
                  <a:cubicBezTo>
                    <a:pt x="322" y="810"/>
                    <a:pt x="179" y="1799"/>
                    <a:pt x="548" y="3168"/>
                  </a:cubicBezTo>
                  <a:cubicBezTo>
                    <a:pt x="918" y="4537"/>
                    <a:pt x="2501" y="5692"/>
                    <a:pt x="5418" y="5787"/>
                  </a:cubicBezTo>
                  <a:cubicBezTo>
                    <a:pt x="8208" y="5890"/>
                    <a:pt x="8537" y="6166"/>
                    <a:pt x="8560" y="6190"/>
                  </a:cubicBezTo>
                  <a:lnTo>
                    <a:pt x="8560" y="6190"/>
                  </a:lnTo>
                  <a:cubicBezTo>
                    <a:pt x="8515" y="6141"/>
                    <a:pt x="7466" y="5008"/>
                    <a:pt x="5311" y="4763"/>
                  </a:cubicBezTo>
                  <a:cubicBezTo>
                    <a:pt x="3096" y="4501"/>
                    <a:pt x="1918" y="3465"/>
                    <a:pt x="1477" y="2001"/>
                  </a:cubicBezTo>
                  <a:cubicBezTo>
                    <a:pt x="1025" y="525"/>
                    <a:pt x="1" y="1"/>
                    <a:pt x="1" y="1"/>
                  </a:cubicBezTo>
                  <a:close/>
                  <a:moveTo>
                    <a:pt x="8560" y="6190"/>
                  </a:moveTo>
                  <a:cubicBezTo>
                    <a:pt x="8561" y="6191"/>
                    <a:pt x="8561" y="6192"/>
                    <a:pt x="8561" y="6192"/>
                  </a:cubicBezTo>
                  <a:cubicBezTo>
                    <a:pt x="8561" y="6192"/>
                    <a:pt x="8561" y="6191"/>
                    <a:pt x="8560" y="6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7"/>
            <p:cNvSpPr/>
            <p:nvPr/>
          </p:nvSpPr>
          <p:spPr>
            <a:xfrm>
              <a:off x="750075" y="2493500"/>
              <a:ext cx="247075" cy="219500"/>
            </a:xfrm>
            <a:custGeom>
              <a:avLst/>
              <a:gdLst/>
              <a:ahLst/>
              <a:cxnLst/>
              <a:rect l="l" t="t" r="r" b="b"/>
              <a:pathLst>
                <a:path w="9883" h="8780" extrusionOk="0">
                  <a:moveTo>
                    <a:pt x="181" y="0"/>
                  </a:moveTo>
                  <a:cubicBezTo>
                    <a:pt x="172" y="0"/>
                    <a:pt x="164" y="1"/>
                    <a:pt x="156" y="4"/>
                  </a:cubicBezTo>
                  <a:cubicBezTo>
                    <a:pt x="60" y="16"/>
                    <a:pt x="1" y="76"/>
                    <a:pt x="1" y="159"/>
                  </a:cubicBezTo>
                  <a:cubicBezTo>
                    <a:pt x="1" y="338"/>
                    <a:pt x="251" y="4552"/>
                    <a:pt x="3323" y="6112"/>
                  </a:cubicBezTo>
                  <a:cubicBezTo>
                    <a:pt x="4632" y="6791"/>
                    <a:pt x="6002" y="7053"/>
                    <a:pt x="7097" y="7267"/>
                  </a:cubicBezTo>
                  <a:cubicBezTo>
                    <a:pt x="8740" y="7577"/>
                    <a:pt x="9585" y="7779"/>
                    <a:pt x="9585" y="8636"/>
                  </a:cubicBezTo>
                  <a:cubicBezTo>
                    <a:pt x="9585" y="8708"/>
                    <a:pt x="9645" y="8779"/>
                    <a:pt x="9740" y="8779"/>
                  </a:cubicBezTo>
                  <a:cubicBezTo>
                    <a:pt x="9812" y="8779"/>
                    <a:pt x="9883" y="8708"/>
                    <a:pt x="9883" y="8636"/>
                  </a:cubicBezTo>
                  <a:cubicBezTo>
                    <a:pt x="9883" y="7481"/>
                    <a:pt x="8680" y="7267"/>
                    <a:pt x="7156" y="6969"/>
                  </a:cubicBezTo>
                  <a:cubicBezTo>
                    <a:pt x="6073" y="6755"/>
                    <a:pt x="4728" y="6493"/>
                    <a:pt x="3465" y="5850"/>
                  </a:cubicBezTo>
                  <a:cubicBezTo>
                    <a:pt x="560" y="4362"/>
                    <a:pt x="310" y="195"/>
                    <a:pt x="310" y="147"/>
                  </a:cubicBezTo>
                  <a:cubicBezTo>
                    <a:pt x="300" y="74"/>
                    <a:pt x="243" y="0"/>
                    <a:pt x="18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7"/>
            <p:cNvSpPr/>
            <p:nvPr/>
          </p:nvSpPr>
          <p:spPr>
            <a:xfrm>
              <a:off x="901300" y="2343875"/>
              <a:ext cx="280700" cy="206900"/>
            </a:xfrm>
            <a:custGeom>
              <a:avLst/>
              <a:gdLst/>
              <a:ahLst/>
              <a:cxnLst/>
              <a:rect l="l" t="t" r="r" b="b"/>
              <a:pathLst>
                <a:path w="11228" h="8276" extrusionOk="0">
                  <a:moveTo>
                    <a:pt x="167" y="0"/>
                  </a:moveTo>
                  <a:cubicBezTo>
                    <a:pt x="83" y="0"/>
                    <a:pt x="0" y="48"/>
                    <a:pt x="0" y="131"/>
                  </a:cubicBezTo>
                  <a:cubicBezTo>
                    <a:pt x="0" y="227"/>
                    <a:pt x="36" y="298"/>
                    <a:pt x="131" y="310"/>
                  </a:cubicBezTo>
                  <a:cubicBezTo>
                    <a:pt x="1310" y="488"/>
                    <a:pt x="1762" y="1381"/>
                    <a:pt x="2286" y="2429"/>
                  </a:cubicBezTo>
                  <a:cubicBezTo>
                    <a:pt x="3012" y="3870"/>
                    <a:pt x="3846" y="5525"/>
                    <a:pt x="6846" y="5775"/>
                  </a:cubicBezTo>
                  <a:cubicBezTo>
                    <a:pt x="9680" y="6013"/>
                    <a:pt x="10906" y="8192"/>
                    <a:pt x="10918" y="8204"/>
                  </a:cubicBezTo>
                  <a:cubicBezTo>
                    <a:pt x="10954" y="8251"/>
                    <a:pt x="10990" y="8275"/>
                    <a:pt x="11049" y="8275"/>
                  </a:cubicBezTo>
                  <a:cubicBezTo>
                    <a:pt x="11085" y="8275"/>
                    <a:pt x="11097" y="8263"/>
                    <a:pt x="11121" y="8263"/>
                  </a:cubicBezTo>
                  <a:cubicBezTo>
                    <a:pt x="11204" y="8216"/>
                    <a:pt x="11228" y="8132"/>
                    <a:pt x="11180" y="8049"/>
                  </a:cubicBezTo>
                  <a:cubicBezTo>
                    <a:pt x="11144" y="7954"/>
                    <a:pt x="9870" y="5727"/>
                    <a:pt x="6870" y="5465"/>
                  </a:cubicBezTo>
                  <a:cubicBezTo>
                    <a:pt x="4036" y="5215"/>
                    <a:pt x="3251" y="3667"/>
                    <a:pt x="2548" y="2274"/>
                  </a:cubicBezTo>
                  <a:cubicBezTo>
                    <a:pt x="2024" y="1203"/>
                    <a:pt x="1512" y="215"/>
                    <a:pt x="16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7"/>
            <p:cNvSpPr/>
            <p:nvPr/>
          </p:nvSpPr>
          <p:spPr>
            <a:xfrm>
              <a:off x="800975" y="2414125"/>
              <a:ext cx="276850" cy="210450"/>
            </a:xfrm>
            <a:custGeom>
              <a:avLst/>
              <a:gdLst/>
              <a:ahLst/>
              <a:cxnLst/>
              <a:rect l="l" t="t" r="r" b="b"/>
              <a:pathLst>
                <a:path w="11074" h="8418" extrusionOk="0">
                  <a:moveTo>
                    <a:pt x="179" y="0"/>
                  </a:moveTo>
                  <a:cubicBezTo>
                    <a:pt x="108" y="0"/>
                    <a:pt x="36" y="48"/>
                    <a:pt x="25" y="131"/>
                  </a:cubicBezTo>
                  <a:cubicBezTo>
                    <a:pt x="1" y="214"/>
                    <a:pt x="60" y="286"/>
                    <a:pt x="156" y="298"/>
                  </a:cubicBezTo>
                  <a:cubicBezTo>
                    <a:pt x="1787" y="512"/>
                    <a:pt x="2263" y="1893"/>
                    <a:pt x="2715" y="3251"/>
                  </a:cubicBezTo>
                  <a:cubicBezTo>
                    <a:pt x="3182" y="4627"/>
                    <a:pt x="3648" y="6058"/>
                    <a:pt x="5392" y="6058"/>
                  </a:cubicBezTo>
                  <a:cubicBezTo>
                    <a:pt x="5473" y="6058"/>
                    <a:pt x="5557" y="6055"/>
                    <a:pt x="5644" y="6049"/>
                  </a:cubicBezTo>
                  <a:cubicBezTo>
                    <a:pt x="5849" y="6034"/>
                    <a:pt x="6046" y="6028"/>
                    <a:pt x="6236" y="6028"/>
                  </a:cubicBezTo>
                  <a:cubicBezTo>
                    <a:pt x="9739" y="6028"/>
                    <a:pt x="10800" y="8300"/>
                    <a:pt x="10812" y="8323"/>
                  </a:cubicBezTo>
                  <a:cubicBezTo>
                    <a:pt x="10824" y="8382"/>
                    <a:pt x="10883" y="8418"/>
                    <a:pt x="10943" y="8418"/>
                  </a:cubicBezTo>
                  <a:cubicBezTo>
                    <a:pt x="10954" y="8418"/>
                    <a:pt x="10990" y="8418"/>
                    <a:pt x="10978" y="8394"/>
                  </a:cubicBezTo>
                  <a:cubicBezTo>
                    <a:pt x="11050" y="8370"/>
                    <a:pt x="11074" y="8275"/>
                    <a:pt x="11050" y="8204"/>
                  </a:cubicBezTo>
                  <a:cubicBezTo>
                    <a:pt x="11050" y="8168"/>
                    <a:pt x="10740" y="7489"/>
                    <a:pt x="9907" y="6846"/>
                  </a:cubicBezTo>
                  <a:cubicBezTo>
                    <a:pt x="9226" y="6314"/>
                    <a:pt x="8059" y="5725"/>
                    <a:pt x="6263" y="5725"/>
                  </a:cubicBezTo>
                  <a:cubicBezTo>
                    <a:pt x="6050" y="5725"/>
                    <a:pt x="5828" y="5733"/>
                    <a:pt x="5597" y="5751"/>
                  </a:cubicBezTo>
                  <a:cubicBezTo>
                    <a:pt x="5521" y="5756"/>
                    <a:pt x="5448" y="5759"/>
                    <a:pt x="5378" y="5759"/>
                  </a:cubicBezTo>
                  <a:cubicBezTo>
                    <a:pt x="3857" y="5759"/>
                    <a:pt x="3455" y="4555"/>
                    <a:pt x="2977" y="3155"/>
                  </a:cubicBezTo>
                  <a:cubicBezTo>
                    <a:pt x="2537" y="1786"/>
                    <a:pt x="2013" y="226"/>
                    <a:pt x="17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7"/>
            <p:cNvSpPr/>
            <p:nvPr/>
          </p:nvSpPr>
          <p:spPr>
            <a:xfrm>
              <a:off x="1236450" y="2485850"/>
              <a:ext cx="109275" cy="31875"/>
            </a:xfrm>
            <a:custGeom>
              <a:avLst/>
              <a:gdLst/>
              <a:ahLst/>
              <a:cxnLst/>
              <a:rect l="l" t="t" r="r" b="b"/>
              <a:pathLst>
                <a:path w="4371" h="1275" extrusionOk="0">
                  <a:moveTo>
                    <a:pt x="4207" y="0"/>
                  </a:moveTo>
                  <a:cubicBezTo>
                    <a:pt x="4190" y="0"/>
                    <a:pt x="4173" y="4"/>
                    <a:pt x="4156" y="12"/>
                  </a:cubicBezTo>
                  <a:cubicBezTo>
                    <a:pt x="3953" y="84"/>
                    <a:pt x="1191" y="727"/>
                    <a:pt x="132" y="977"/>
                  </a:cubicBezTo>
                  <a:cubicBezTo>
                    <a:pt x="36" y="989"/>
                    <a:pt x="1" y="1084"/>
                    <a:pt x="12" y="1155"/>
                  </a:cubicBezTo>
                  <a:cubicBezTo>
                    <a:pt x="24" y="1227"/>
                    <a:pt x="84" y="1275"/>
                    <a:pt x="155" y="1275"/>
                  </a:cubicBezTo>
                  <a:cubicBezTo>
                    <a:pt x="179" y="1275"/>
                    <a:pt x="191" y="1275"/>
                    <a:pt x="203" y="1263"/>
                  </a:cubicBezTo>
                  <a:cubicBezTo>
                    <a:pt x="370" y="1227"/>
                    <a:pt x="4013" y="370"/>
                    <a:pt x="4251" y="286"/>
                  </a:cubicBezTo>
                  <a:cubicBezTo>
                    <a:pt x="4323" y="263"/>
                    <a:pt x="4370" y="167"/>
                    <a:pt x="4346" y="96"/>
                  </a:cubicBezTo>
                  <a:cubicBezTo>
                    <a:pt x="4319" y="41"/>
                    <a:pt x="4264" y="0"/>
                    <a:pt x="4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7"/>
            <p:cNvSpPr/>
            <p:nvPr/>
          </p:nvSpPr>
          <p:spPr>
            <a:xfrm>
              <a:off x="1331700" y="2545800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3" y="0"/>
                  </a:moveTo>
                  <a:cubicBezTo>
                    <a:pt x="161" y="0"/>
                    <a:pt x="140" y="6"/>
                    <a:pt x="120" y="20"/>
                  </a:cubicBezTo>
                  <a:cubicBezTo>
                    <a:pt x="48" y="67"/>
                    <a:pt x="1" y="151"/>
                    <a:pt x="48" y="234"/>
                  </a:cubicBezTo>
                  <a:cubicBezTo>
                    <a:pt x="120" y="389"/>
                    <a:pt x="310" y="853"/>
                    <a:pt x="263" y="1163"/>
                  </a:cubicBezTo>
                  <a:cubicBezTo>
                    <a:pt x="263" y="1258"/>
                    <a:pt x="310" y="1329"/>
                    <a:pt x="393" y="1341"/>
                  </a:cubicBezTo>
                  <a:lnTo>
                    <a:pt x="417" y="1341"/>
                  </a:lnTo>
                  <a:cubicBezTo>
                    <a:pt x="489" y="1341"/>
                    <a:pt x="560" y="1282"/>
                    <a:pt x="572" y="1210"/>
                  </a:cubicBezTo>
                  <a:cubicBezTo>
                    <a:pt x="655" y="746"/>
                    <a:pt x="346" y="127"/>
                    <a:pt x="322" y="91"/>
                  </a:cubicBezTo>
                  <a:cubicBezTo>
                    <a:pt x="296" y="39"/>
                    <a:pt x="240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7"/>
            <p:cNvSpPr/>
            <p:nvPr/>
          </p:nvSpPr>
          <p:spPr>
            <a:xfrm>
              <a:off x="1323075" y="2595175"/>
              <a:ext cx="16400" cy="33275"/>
            </a:xfrm>
            <a:custGeom>
              <a:avLst/>
              <a:gdLst/>
              <a:ahLst/>
              <a:cxnLst/>
              <a:rect l="l" t="t" r="r" b="b"/>
              <a:pathLst>
                <a:path w="656" h="1331" extrusionOk="0">
                  <a:moveTo>
                    <a:pt x="176" y="0"/>
                  </a:moveTo>
                  <a:cubicBezTo>
                    <a:pt x="157" y="0"/>
                    <a:pt x="137" y="3"/>
                    <a:pt x="119" y="9"/>
                  </a:cubicBezTo>
                  <a:cubicBezTo>
                    <a:pt x="48" y="57"/>
                    <a:pt x="0" y="140"/>
                    <a:pt x="48" y="223"/>
                  </a:cubicBezTo>
                  <a:cubicBezTo>
                    <a:pt x="119" y="378"/>
                    <a:pt x="310" y="854"/>
                    <a:pt x="262" y="1152"/>
                  </a:cubicBezTo>
                  <a:cubicBezTo>
                    <a:pt x="262" y="1247"/>
                    <a:pt x="310" y="1319"/>
                    <a:pt x="405" y="1331"/>
                  </a:cubicBezTo>
                  <a:lnTo>
                    <a:pt x="417" y="1331"/>
                  </a:lnTo>
                  <a:cubicBezTo>
                    <a:pt x="488" y="1331"/>
                    <a:pt x="548" y="1271"/>
                    <a:pt x="584" y="1200"/>
                  </a:cubicBezTo>
                  <a:cubicBezTo>
                    <a:pt x="655" y="735"/>
                    <a:pt x="346" y="116"/>
                    <a:pt x="322" y="81"/>
                  </a:cubicBezTo>
                  <a:cubicBezTo>
                    <a:pt x="295" y="27"/>
                    <a:pt x="235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7"/>
            <p:cNvSpPr/>
            <p:nvPr/>
          </p:nvSpPr>
          <p:spPr>
            <a:xfrm>
              <a:off x="1350150" y="2591350"/>
              <a:ext cx="16400" cy="33525"/>
            </a:xfrm>
            <a:custGeom>
              <a:avLst/>
              <a:gdLst/>
              <a:ahLst/>
              <a:cxnLst/>
              <a:rect l="l" t="t" r="r" b="b"/>
              <a:pathLst>
                <a:path w="656" h="134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48" y="55"/>
                    <a:pt x="1" y="150"/>
                    <a:pt x="48" y="222"/>
                  </a:cubicBezTo>
                  <a:cubicBezTo>
                    <a:pt x="120" y="388"/>
                    <a:pt x="322" y="853"/>
                    <a:pt x="275" y="1162"/>
                  </a:cubicBezTo>
                  <a:cubicBezTo>
                    <a:pt x="275" y="1246"/>
                    <a:pt x="310" y="1317"/>
                    <a:pt x="406" y="1341"/>
                  </a:cubicBezTo>
                  <a:lnTo>
                    <a:pt x="417" y="1341"/>
                  </a:lnTo>
                  <a:cubicBezTo>
                    <a:pt x="501" y="1341"/>
                    <a:pt x="560" y="1293"/>
                    <a:pt x="584" y="1210"/>
                  </a:cubicBezTo>
                  <a:cubicBezTo>
                    <a:pt x="656" y="745"/>
                    <a:pt x="346" y="114"/>
                    <a:pt x="334" y="91"/>
                  </a:cubicBezTo>
                  <a:cubicBezTo>
                    <a:pt x="300" y="39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7"/>
            <p:cNvSpPr/>
            <p:nvPr/>
          </p:nvSpPr>
          <p:spPr>
            <a:xfrm>
              <a:off x="1347775" y="2640575"/>
              <a:ext cx="16100" cy="33425"/>
            </a:xfrm>
            <a:custGeom>
              <a:avLst/>
              <a:gdLst/>
              <a:ahLst/>
              <a:cxnLst/>
              <a:rect l="l" t="t" r="r" b="b"/>
              <a:pathLst>
                <a:path w="644" h="1337" extrusionOk="0">
                  <a:moveTo>
                    <a:pt x="179" y="1"/>
                  </a:moveTo>
                  <a:cubicBezTo>
                    <a:pt x="159" y="1"/>
                    <a:pt x="139" y="5"/>
                    <a:pt x="120" y="15"/>
                  </a:cubicBezTo>
                  <a:cubicBezTo>
                    <a:pt x="36" y="50"/>
                    <a:pt x="1" y="146"/>
                    <a:pt x="36" y="217"/>
                  </a:cubicBezTo>
                  <a:cubicBezTo>
                    <a:pt x="120" y="384"/>
                    <a:pt x="310" y="860"/>
                    <a:pt x="262" y="1158"/>
                  </a:cubicBezTo>
                  <a:cubicBezTo>
                    <a:pt x="262" y="1241"/>
                    <a:pt x="310" y="1324"/>
                    <a:pt x="393" y="1336"/>
                  </a:cubicBezTo>
                  <a:lnTo>
                    <a:pt x="417" y="1336"/>
                  </a:lnTo>
                  <a:cubicBezTo>
                    <a:pt x="489" y="1336"/>
                    <a:pt x="548" y="1277"/>
                    <a:pt x="572" y="1205"/>
                  </a:cubicBezTo>
                  <a:cubicBezTo>
                    <a:pt x="643" y="741"/>
                    <a:pt x="334" y="110"/>
                    <a:pt x="322" y="86"/>
                  </a:cubicBezTo>
                  <a:cubicBezTo>
                    <a:pt x="287" y="34"/>
                    <a:pt x="233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7"/>
            <p:cNvSpPr/>
            <p:nvPr/>
          </p:nvSpPr>
          <p:spPr>
            <a:xfrm>
              <a:off x="1327525" y="2656350"/>
              <a:ext cx="16400" cy="33725"/>
            </a:xfrm>
            <a:custGeom>
              <a:avLst/>
              <a:gdLst/>
              <a:ahLst/>
              <a:cxnLst/>
              <a:rect l="l" t="t" r="r" b="b"/>
              <a:pathLst>
                <a:path w="656" h="1349" extrusionOk="0">
                  <a:moveTo>
                    <a:pt x="180" y="1"/>
                  </a:moveTo>
                  <a:cubicBezTo>
                    <a:pt x="159" y="1"/>
                    <a:pt x="139" y="5"/>
                    <a:pt x="120" y="15"/>
                  </a:cubicBezTo>
                  <a:cubicBezTo>
                    <a:pt x="49" y="62"/>
                    <a:pt x="1" y="158"/>
                    <a:pt x="49" y="229"/>
                  </a:cubicBezTo>
                  <a:cubicBezTo>
                    <a:pt x="120" y="396"/>
                    <a:pt x="310" y="848"/>
                    <a:pt x="275" y="1170"/>
                  </a:cubicBezTo>
                  <a:cubicBezTo>
                    <a:pt x="275" y="1253"/>
                    <a:pt x="310" y="1324"/>
                    <a:pt x="406" y="1348"/>
                  </a:cubicBezTo>
                  <a:lnTo>
                    <a:pt x="418" y="1348"/>
                  </a:lnTo>
                  <a:cubicBezTo>
                    <a:pt x="489" y="1348"/>
                    <a:pt x="549" y="1289"/>
                    <a:pt x="584" y="1205"/>
                  </a:cubicBezTo>
                  <a:cubicBezTo>
                    <a:pt x="656" y="753"/>
                    <a:pt x="346" y="122"/>
                    <a:pt x="334" y="98"/>
                  </a:cubicBezTo>
                  <a:cubicBezTo>
                    <a:pt x="299" y="37"/>
                    <a:pt x="238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7"/>
            <p:cNvSpPr/>
            <p:nvPr/>
          </p:nvSpPr>
          <p:spPr>
            <a:xfrm>
              <a:off x="1357300" y="2683750"/>
              <a:ext cx="16400" cy="33400"/>
            </a:xfrm>
            <a:custGeom>
              <a:avLst/>
              <a:gdLst/>
              <a:ahLst/>
              <a:cxnLst/>
              <a:rect l="l" t="t" r="r" b="b"/>
              <a:pathLst>
                <a:path w="656" h="1336" extrusionOk="0">
                  <a:moveTo>
                    <a:pt x="181" y="0"/>
                  </a:moveTo>
                  <a:cubicBezTo>
                    <a:pt x="160" y="0"/>
                    <a:pt x="139" y="5"/>
                    <a:pt x="120" y="14"/>
                  </a:cubicBezTo>
                  <a:cubicBezTo>
                    <a:pt x="48" y="50"/>
                    <a:pt x="1" y="145"/>
                    <a:pt x="48" y="217"/>
                  </a:cubicBezTo>
                  <a:cubicBezTo>
                    <a:pt x="120" y="383"/>
                    <a:pt x="310" y="859"/>
                    <a:pt x="274" y="1157"/>
                  </a:cubicBezTo>
                  <a:cubicBezTo>
                    <a:pt x="274" y="1240"/>
                    <a:pt x="310" y="1324"/>
                    <a:pt x="405" y="1336"/>
                  </a:cubicBezTo>
                  <a:lnTo>
                    <a:pt x="417" y="1336"/>
                  </a:lnTo>
                  <a:cubicBezTo>
                    <a:pt x="489" y="1336"/>
                    <a:pt x="548" y="1276"/>
                    <a:pt x="584" y="1205"/>
                  </a:cubicBezTo>
                  <a:cubicBezTo>
                    <a:pt x="655" y="740"/>
                    <a:pt x="346" y="109"/>
                    <a:pt x="334" y="86"/>
                  </a:cubicBezTo>
                  <a:cubicBezTo>
                    <a:pt x="29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7"/>
            <p:cNvSpPr/>
            <p:nvPr/>
          </p:nvSpPr>
          <p:spPr>
            <a:xfrm>
              <a:off x="1141800" y="2296400"/>
              <a:ext cx="31275" cy="20700"/>
            </a:xfrm>
            <a:custGeom>
              <a:avLst/>
              <a:gdLst/>
              <a:ahLst/>
              <a:cxnLst/>
              <a:rect l="l" t="t" r="r" b="b"/>
              <a:pathLst>
                <a:path w="1251" h="828" extrusionOk="0">
                  <a:moveTo>
                    <a:pt x="173" y="1"/>
                  </a:moveTo>
                  <a:cubicBezTo>
                    <a:pt x="99" y="1"/>
                    <a:pt x="44" y="53"/>
                    <a:pt x="24" y="113"/>
                  </a:cubicBezTo>
                  <a:cubicBezTo>
                    <a:pt x="0" y="209"/>
                    <a:pt x="48" y="280"/>
                    <a:pt x="119" y="304"/>
                  </a:cubicBezTo>
                  <a:cubicBezTo>
                    <a:pt x="286" y="352"/>
                    <a:pt x="762" y="530"/>
                    <a:pt x="953" y="768"/>
                  </a:cubicBezTo>
                  <a:cubicBezTo>
                    <a:pt x="989" y="816"/>
                    <a:pt x="1036" y="828"/>
                    <a:pt x="1072" y="828"/>
                  </a:cubicBezTo>
                  <a:cubicBezTo>
                    <a:pt x="1120" y="828"/>
                    <a:pt x="1155" y="816"/>
                    <a:pt x="1167" y="780"/>
                  </a:cubicBezTo>
                  <a:cubicBezTo>
                    <a:pt x="1239" y="744"/>
                    <a:pt x="1251" y="637"/>
                    <a:pt x="1191" y="578"/>
                  </a:cubicBezTo>
                  <a:cubicBezTo>
                    <a:pt x="917" y="221"/>
                    <a:pt x="239" y="30"/>
                    <a:pt x="215" y="6"/>
                  </a:cubicBezTo>
                  <a:cubicBezTo>
                    <a:pt x="200" y="3"/>
                    <a:pt x="186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7"/>
            <p:cNvSpPr/>
            <p:nvPr/>
          </p:nvSpPr>
          <p:spPr>
            <a:xfrm>
              <a:off x="1171850" y="2336300"/>
              <a:ext cx="31300" cy="20700"/>
            </a:xfrm>
            <a:custGeom>
              <a:avLst/>
              <a:gdLst/>
              <a:ahLst/>
              <a:cxnLst/>
              <a:rect l="l" t="t" r="r" b="b"/>
              <a:pathLst>
                <a:path w="1252" h="828" extrusionOk="0">
                  <a:moveTo>
                    <a:pt x="177" y="0"/>
                  </a:moveTo>
                  <a:cubicBezTo>
                    <a:pt x="108" y="0"/>
                    <a:pt x="45" y="52"/>
                    <a:pt x="25" y="113"/>
                  </a:cubicBezTo>
                  <a:cubicBezTo>
                    <a:pt x="1" y="196"/>
                    <a:pt x="49" y="280"/>
                    <a:pt x="132" y="303"/>
                  </a:cubicBezTo>
                  <a:cubicBezTo>
                    <a:pt x="287" y="351"/>
                    <a:pt x="763" y="530"/>
                    <a:pt x="953" y="768"/>
                  </a:cubicBezTo>
                  <a:cubicBezTo>
                    <a:pt x="989" y="803"/>
                    <a:pt x="1037" y="827"/>
                    <a:pt x="1084" y="827"/>
                  </a:cubicBezTo>
                  <a:cubicBezTo>
                    <a:pt x="1108" y="827"/>
                    <a:pt x="1144" y="815"/>
                    <a:pt x="1168" y="780"/>
                  </a:cubicBezTo>
                  <a:cubicBezTo>
                    <a:pt x="1239" y="732"/>
                    <a:pt x="1251" y="637"/>
                    <a:pt x="1203" y="577"/>
                  </a:cubicBezTo>
                  <a:cubicBezTo>
                    <a:pt x="906" y="208"/>
                    <a:pt x="251" y="18"/>
                    <a:pt x="215" y="6"/>
                  </a:cubicBezTo>
                  <a:cubicBezTo>
                    <a:pt x="202" y="2"/>
                    <a:pt x="190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7"/>
            <p:cNvSpPr/>
            <p:nvPr/>
          </p:nvSpPr>
          <p:spPr>
            <a:xfrm>
              <a:off x="1187925" y="2313550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60" y="0"/>
                  </a:moveTo>
                  <a:cubicBezTo>
                    <a:pt x="92" y="0"/>
                    <a:pt x="41" y="52"/>
                    <a:pt x="13" y="118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37" y="844"/>
                    <a:pt x="1072" y="844"/>
                  </a:cubicBezTo>
                  <a:cubicBezTo>
                    <a:pt x="1108" y="844"/>
                    <a:pt x="1132" y="844"/>
                    <a:pt x="1168" y="785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906" y="213"/>
                    <a:pt x="239" y="23"/>
                    <a:pt x="215" y="11"/>
                  </a:cubicBezTo>
                  <a:cubicBezTo>
                    <a:pt x="196" y="4"/>
                    <a:pt x="177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7"/>
            <p:cNvSpPr/>
            <p:nvPr/>
          </p:nvSpPr>
          <p:spPr>
            <a:xfrm>
              <a:off x="1221875" y="2349250"/>
              <a:ext cx="31275" cy="20850"/>
            </a:xfrm>
            <a:custGeom>
              <a:avLst/>
              <a:gdLst/>
              <a:ahLst/>
              <a:cxnLst/>
              <a:rect l="l" t="t" r="r" b="b"/>
              <a:pathLst>
                <a:path w="1251" h="834" extrusionOk="0">
                  <a:moveTo>
                    <a:pt x="160" y="1"/>
                  </a:moveTo>
                  <a:cubicBezTo>
                    <a:pt x="92" y="1"/>
                    <a:pt x="41" y="52"/>
                    <a:pt x="12" y="119"/>
                  </a:cubicBezTo>
                  <a:cubicBezTo>
                    <a:pt x="0" y="202"/>
                    <a:pt x="48" y="273"/>
                    <a:pt x="119" y="309"/>
                  </a:cubicBezTo>
                  <a:cubicBezTo>
                    <a:pt x="286" y="357"/>
                    <a:pt x="762" y="535"/>
                    <a:pt x="953" y="774"/>
                  </a:cubicBezTo>
                  <a:cubicBezTo>
                    <a:pt x="988" y="809"/>
                    <a:pt x="1024" y="833"/>
                    <a:pt x="1072" y="833"/>
                  </a:cubicBezTo>
                  <a:cubicBezTo>
                    <a:pt x="1119" y="833"/>
                    <a:pt x="1143" y="833"/>
                    <a:pt x="1167" y="785"/>
                  </a:cubicBezTo>
                  <a:cubicBezTo>
                    <a:pt x="1238" y="738"/>
                    <a:pt x="1250" y="631"/>
                    <a:pt x="1191" y="571"/>
                  </a:cubicBezTo>
                  <a:cubicBezTo>
                    <a:pt x="893" y="214"/>
                    <a:pt x="238" y="23"/>
                    <a:pt x="214" y="12"/>
                  </a:cubicBezTo>
                  <a:cubicBezTo>
                    <a:pt x="195" y="4"/>
                    <a:pt x="177" y="1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7"/>
            <p:cNvSpPr/>
            <p:nvPr/>
          </p:nvSpPr>
          <p:spPr>
            <a:xfrm>
              <a:off x="1220075" y="2375000"/>
              <a:ext cx="31275" cy="20675"/>
            </a:xfrm>
            <a:custGeom>
              <a:avLst/>
              <a:gdLst/>
              <a:ahLst/>
              <a:cxnLst/>
              <a:rect l="l" t="t" r="r" b="b"/>
              <a:pathLst>
                <a:path w="1251" h="827" extrusionOk="0">
                  <a:moveTo>
                    <a:pt x="166" y="0"/>
                  </a:moveTo>
                  <a:cubicBezTo>
                    <a:pt x="99" y="0"/>
                    <a:pt x="43" y="52"/>
                    <a:pt x="13" y="113"/>
                  </a:cubicBezTo>
                  <a:cubicBezTo>
                    <a:pt x="1" y="196"/>
                    <a:pt x="48" y="279"/>
                    <a:pt x="120" y="303"/>
                  </a:cubicBezTo>
                  <a:cubicBezTo>
                    <a:pt x="286" y="351"/>
                    <a:pt x="763" y="529"/>
                    <a:pt x="953" y="767"/>
                  </a:cubicBezTo>
                  <a:cubicBezTo>
                    <a:pt x="977" y="815"/>
                    <a:pt x="1025" y="827"/>
                    <a:pt x="1072" y="827"/>
                  </a:cubicBezTo>
                  <a:cubicBezTo>
                    <a:pt x="1096" y="827"/>
                    <a:pt x="1132" y="815"/>
                    <a:pt x="1156" y="779"/>
                  </a:cubicBezTo>
                  <a:cubicBezTo>
                    <a:pt x="1239" y="732"/>
                    <a:pt x="1251" y="636"/>
                    <a:pt x="1191" y="577"/>
                  </a:cubicBezTo>
                  <a:cubicBezTo>
                    <a:pt x="894" y="220"/>
                    <a:pt x="239" y="17"/>
                    <a:pt x="203" y="5"/>
                  </a:cubicBezTo>
                  <a:cubicBezTo>
                    <a:pt x="190" y="2"/>
                    <a:pt x="178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7"/>
            <p:cNvSpPr/>
            <p:nvPr/>
          </p:nvSpPr>
          <p:spPr>
            <a:xfrm>
              <a:off x="1260275" y="2371575"/>
              <a:ext cx="31275" cy="20850"/>
            </a:xfrm>
            <a:custGeom>
              <a:avLst/>
              <a:gdLst/>
              <a:ahLst/>
              <a:cxnLst/>
              <a:rect l="l" t="t" r="r" b="b"/>
              <a:pathLst>
                <a:path w="1251" h="834" extrusionOk="0">
                  <a:moveTo>
                    <a:pt x="152" y="1"/>
                  </a:moveTo>
                  <a:cubicBezTo>
                    <a:pt x="88" y="1"/>
                    <a:pt x="31" y="52"/>
                    <a:pt x="12" y="119"/>
                  </a:cubicBezTo>
                  <a:cubicBezTo>
                    <a:pt x="0" y="202"/>
                    <a:pt x="36" y="273"/>
                    <a:pt x="119" y="309"/>
                  </a:cubicBezTo>
                  <a:cubicBezTo>
                    <a:pt x="274" y="357"/>
                    <a:pt x="750" y="535"/>
                    <a:pt x="953" y="773"/>
                  </a:cubicBezTo>
                  <a:cubicBezTo>
                    <a:pt x="976" y="809"/>
                    <a:pt x="1024" y="833"/>
                    <a:pt x="1072" y="833"/>
                  </a:cubicBezTo>
                  <a:cubicBezTo>
                    <a:pt x="1095" y="833"/>
                    <a:pt x="1131" y="809"/>
                    <a:pt x="1155" y="785"/>
                  </a:cubicBezTo>
                  <a:cubicBezTo>
                    <a:pt x="1238" y="738"/>
                    <a:pt x="1250" y="631"/>
                    <a:pt x="1191" y="571"/>
                  </a:cubicBezTo>
                  <a:cubicBezTo>
                    <a:pt x="905" y="214"/>
                    <a:pt x="238" y="23"/>
                    <a:pt x="202" y="11"/>
                  </a:cubicBezTo>
                  <a:cubicBezTo>
                    <a:pt x="186" y="4"/>
                    <a:pt x="169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7"/>
            <p:cNvSpPr/>
            <p:nvPr/>
          </p:nvSpPr>
          <p:spPr>
            <a:xfrm>
              <a:off x="1291825" y="2266775"/>
              <a:ext cx="173550" cy="269100"/>
            </a:xfrm>
            <a:custGeom>
              <a:avLst/>
              <a:gdLst/>
              <a:ahLst/>
              <a:cxnLst/>
              <a:rect l="l" t="t" r="r" b="b"/>
              <a:pathLst>
                <a:path w="6942" h="10764" extrusionOk="0">
                  <a:moveTo>
                    <a:pt x="0" y="1"/>
                  </a:moveTo>
                  <a:lnTo>
                    <a:pt x="0" y="1"/>
                  </a:lnTo>
                  <a:cubicBezTo>
                    <a:pt x="667" y="382"/>
                    <a:pt x="1143" y="1108"/>
                    <a:pt x="1072" y="2953"/>
                  </a:cubicBezTo>
                  <a:cubicBezTo>
                    <a:pt x="1000" y="4799"/>
                    <a:pt x="2167" y="5180"/>
                    <a:pt x="3941" y="6228"/>
                  </a:cubicBezTo>
                  <a:cubicBezTo>
                    <a:pt x="5715" y="7263"/>
                    <a:pt x="6858" y="10764"/>
                    <a:pt x="6858" y="10764"/>
                  </a:cubicBezTo>
                  <a:cubicBezTo>
                    <a:pt x="6941" y="9585"/>
                    <a:pt x="5906" y="6180"/>
                    <a:pt x="3834" y="5025"/>
                  </a:cubicBezTo>
                  <a:cubicBezTo>
                    <a:pt x="1619" y="3763"/>
                    <a:pt x="2429" y="3322"/>
                    <a:pt x="1548" y="1703"/>
                  </a:cubicBezTo>
                  <a:cubicBezTo>
                    <a:pt x="667" y="8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7"/>
            <p:cNvSpPr/>
            <p:nvPr/>
          </p:nvSpPr>
          <p:spPr>
            <a:xfrm>
              <a:off x="1251025" y="2248275"/>
              <a:ext cx="229525" cy="320650"/>
            </a:xfrm>
            <a:custGeom>
              <a:avLst/>
              <a:gdLst/>
              <a:ahLst/>
              <a:cxnLst/>
              <a:rect l="l" t="t" r="r" b="b"/>
              <a:pathLst>
                <a:path w="9181" h="12826" extrusionOk="0">
                  <a:moveTo>
                    <a:pt x="161" y="0"/>
                  </a:moveTo>
                  <a:cubicBezTo>
                    <a:pt x="89" y="0"/>
                    <a:pt x="23" y="38"/>
                    <a:pt x="13" y="121"/>
                  </a:cubicBezTo>
                  <a:cubicBezTo>
                    <a:pt x="1" y="193"/>
                    <a:pt x="49" y="276"/>
                    <a:pt x="132" y="300"/>
                  </a:cubicBezTo>
                  <a:cubicBezTo>
                    <a:pt x="2894" y="907"/>
                    <a:pt x="3120" y="2146"/>
                    <a:pt x="3347" y="3348"/>
                  </a:cubicBezTo>
                  <a:cubicBezTo>
                    <a:pt x="3490" y="4122"/>
                    <a:pt x="3632" y="4920"/>
                    <a:pt x="4502" y="5444"/>
                  </a:cubicBezTo>
                  <a:cubicBezTo>
                    <a:pt x="8871" y="8003"/>
                    <a:pt x="8276" y="12623"/>
                    <a:pt x="8276" y="12659"/>
                  </a:cubicBezTo>
                  <a:cubicBezTo>
                    <a:pt x="8276" y="12742"/>
                    <a:pt x="8312" y="12814"/>
                    <a:pt x="8407" y="12825"/>
                  </a:cubicBezTo>
                  <a:lnTo>
                    <a:pt x="8419" y="12825"/>
                  </a:lnTo>
                  <a:cubicBezTo>
                    <a:pt x="8490" y="12825"/>
                    <a:pt x="8550" y="12790"/>
                    <a:pt x="8550" y="12706"/>
                  </a:cubicBezTo>
                  <a:cubicBezTo>
                    <a:pt x="8562" y="12647"/>
                    <a:pt x="9181" y="7861"/>
                    <a:pt x="4656" y="5182"/>
                  </a:cubicBezTo>
                  <a:cubicBezTo>
                    <a:pt x="3906" y="4729"/>
                    <a:pt x="3775" y="4062"/>
                    <a:pt x="3644" y="3289"/>
                  </a:cubicBezTo>
                  <a:cubicBezTo>
                    <a:pt x="3418" y="2050"/>
                    <a:pt x="3168" y="657"/>
                    <a:pt x="191" y="2"/>
                  </a:cubicBezTo>
                  <a:cubicBezTo>
                    <a:pt x="181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7"/>
            <p:cNvSpPr/>
            <p:nvPr/>
          </p:nvSpPr>
          <p:spPr>
            <a:xfrm>
              <a:off x="1437975" y="2292675"/>
              <a:ext cx="133950" cy="189625"/>
            </a:xfrm>
            <a:custGeom>
              <a:avLst/>
              <a:gdLst/>
              <a:ahLst/>
              <a:cxnLst/>
              <a:rect l="l" t="t" r="r" b="b"/>
              <a:pathLst>
                <a:path w="5358" h="7585" extrusionOk="0">
                  <a:moveTo>
                    <a:pt x="1238" y="0"/>
                  </a:moveTo>
                  <a:lnTo>
                    <a:pt x="1238" y="0"/>
                  </a:lnTo>
                  <a:cubicBezTo>
                    <a:pt x="0" y="2453"/>
                    <a:pt x="119" y="4418"/>
                    <a:pt x="2262" y="5513"/>
                  </a:cubicBezTo>
                  <a:cubicBezTo>
                    <a:pt x="4405" y="6632"/>
                    <a:pt x="5358" y="7585"/>
                    <a:pt x="5358" y="7585"/>
                  </a:cubicBezTo>
                  <a:cubicBezTo>
                    <a:pt x="4846" y="6037"/>
                    <a:pt x="1893" y="4263"/>
                    <a:pt x="1465" y="3394"/>
                  </a:cubicBezTo>
                  <a:cubicBezTo>
                    <a:pt x="1012" y="2501"/>
                    <a:pt x="1238" y="1"/>
                    <a:pt x="1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7"/>
            <p:cNvSpPr/>
            <p:nvPr/>
          </p:nvSpPr>
          <p:spPr>
            <a:xfrm>
              <a:off x="1449875" y="2262750"/>
              <a:ext cx="139325" cy="280575"/>
            </a:xfrm>
            <a:custGeom>
              <a:avLst/>
              <a:gdLst/>
              <a:ahLst/>
              <a:cxnLst/>
              <a:rect l="l" t="t" r="r" b="b"/>
              <a:pathLst>
                <a:path w="5573" h="11223" extrusionOk="0">
                  <a:moveTo>
                    <a:pt x="166" y="1"/>
                  </a:moveTo>
                  <a:cubicBezTo>
                    <a:pt x="96" y="1"/>
                    <a:pt x="44" y="43"/>
                    <a:pt x="24" y="102"/>
                  </a:cubicBezTo>
                  <a:cubicBezTo>
                    <a:pt x="0" y="197"/>
                    <a:pt x="48" y="269"/>
                    <a:pt x="119" y="304"/>
                  </a:cubicBezTo>
                  <a:cubicBezTo>
                    <a:pt x="905" y="543"/>
                    <a:pt x="822" y="1221"/>
                    <a:pt x="631" y="2340"/>
                  </a:cubicBezTo>
                  <a:cubicBezTo>
                    <a:pt x="453" y="3364"/>
                    <a:pt x="238" y="4531"/>
                    <a:pt x="1274" y="5150"/>
                  </a:cubicBezTo>
                  <a:cubicBezTo>
                    <a:pt x="5275" y="7579"/>
                    <a:pt x="5180" y="11032"/>
                    <a:pt x="5180" y="11056"/>
                  </a:cubicBezTo>
                  <a:cubicBezTo>
                    <a:pt x="5180" y="11151"/>
                    <a:pt x="5239" y="11222"/>
                    <a:pt x="5334" y="11222"/>
                  </a:cubicBezTo>
                  <a:cubicBezTo>
                    <a:pt x="5406" y="11222"/>
                    <a:pt x="5477" y="11163"/>
                    <a:pt x="5465" y="11056"/>
                  </a:cubicBezTo>
                  <a:cubicBezTo>
                    <a:pt x="5465" y="11032"/>
                    <a:pt x="5572" y="7412"/>
                    <a:pt x="1417" y="4888"/>
                  </a:cubicBezTo>
                  <a:cubicBezTo>
                    <a:pt x="572" y="4364"/>
                    <a:pt x="750" y="3352"/>
                    <a:pt x="929" y="2388"/>
                  </a:cubicBezTo>
                  <a:cubicBezTo>
                    <a:pt x="1108" y="1388"/>
                    <a:pt x="1298" y="328"/>
                    <a:pt x="215" y="7"/>
                  </a:cubicBezTo>
                  <a:cubicBezTo>
                    <a:pt x="198" y="3"/>
                    <a:pt x="182" y="1"/>
                    <a:pt x="16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47"/>
          <p:cNvGrpSpPr/>
          <p:nvPr/>
        </p:nvGrpSpPr>
        <p:grpSpPr>
          <a:xfrm>
            <a:off x="4595448" y="2159257"/>
            <a:ext cx="2075093" cy="1332086"/>
            <a:chOff x="535775" y="3147575"/>
            <a:chExt cx="894475" cy="574175"/>
          </a:xfrm>
        </p:grpSpPr>
        <p:sp>
          <p:nvSpPr>
            <p:cNvPr id="2796" name="Google Shape;2796;p47"/>
            <p:cNvSpPr/>
            <p:nvPr/>
          </p:nvSpPr>
          <p:spPr>
            <a:xfrm>
              <a:off x="571500" y="3194675"/>
              <a:ext cx="858750" cy="523625"/>
            </a:xfrm>
            <a:custGeom>
              <a:avLst/>
              <a:gdLst/>
              <a:ahLst/>
              <a:cxnLst/>
              <a:rect l="l" t="t" r="r" b="b"/>
              <a:pathLst>
                <a:path w="34350" h="20945" extrusionOk="0">
                  <a:moveTo>
                    <a:pt x="24582" y="1"/>
                  </a:moveTo>
                  <a:cubicBezTo>
                    <a:pt x="16863" y="1"/>
                    <a:pt x="2203" y="5437"/>
                    <a:pt x="2203" y="5437"/>
                  </a:cubicBezTo>
                  <a:cubicBezTo>
                    <a:pt x="0" y="5890"/>
                    <a:pt x="2917" y="19606"/>
                    <a:pt x="7072" y="20785"/>
                  </a:cubicBezTo>
                  <a:cubicBezTo>
                    <a:pt x="7468" y="20894"/>
                    <a:pt x="7960" y="20944"/>
                    <a:pt x="8531" y="20944"/>
                  </a:cubicBezTo>
                  <a:cubicBezTo>
                    <a:pt x="14546" y="20944"/>
                    <a:pt x="29268" y="15321"/>
                    <a:pt x="31683" y="13700"/>
                  </a:cubicBezTo>
                  <a:cubicBezTo>
                    <a:pt x="34350" y="11926"/>
                    <a:pt x="32849" y="4437"/>
                    <a:pt x="28432" y="901"/>
                  </a:cubicBezTo>
                  <a:cubicBezTo>
                    <a:pt x="27635" y="263"/>
                    <a:pt x="26276" y="1"/>
                    <a:pt x="2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7"/>
            <p:cNvSpPr/>
            <p:nvPr/>
          </p:nvSpPr>
          <p:spPr>
            <a:xfrm>
              <a:off x="601550" y="3190700"/>
              <a:ext cx="801900" cy="531050"/>
            </a:xfrm>
            <a:custGeom>
              <a:avLst/>
              <a:gdLst/>
              <a:ahLst/>
              <a:cxnLst/>
              <a:rect l="l" t="t" r="r" b="b"/>
              <a:pathLst>
                <a:path w="32076" h="21242" extrusionOk="0">
                  <a:moveTo>
                    <a:pt x="23384" y="310"/>
                  </a:moveTo>
                  <a:cubicBezTo>
                    <a:pt x="25158" y="310"/>
                    <a:pt x="26421" y="596"/>
                    <a:pt x="27123" y="1179"/>
                  </a:cubicBezTo>
                  <a:cubicBezTo>
                    <a:pt x="30231" y="3668"/>
                    <a:pt x="31766" y="8013"/>
                    <a:pt x="31647" y="10835"/>
                  </a:cubicBezTo>
                  <a:cubicBezTo>
                    <a:pt x="31588" y="12216"/>
                    <a:pt x="31159" y="13252"/>
                    <a:pt x="30409" y="13740"/>
                  </a:cubicBezTo>
                  <a:cubicBezTo>
                    <a:pt x="28123" y="15276"/>
                    <a:pt x="13359" y="20955"/>
                    <a:pt x="7347" y="20955"/>
                  </a:cubicBezTo>
                  <a:cubicBezTo>
                    <a:pt x="6775" y="20955"/>
                    <a:pt x="6287" y="20896"/>
                    <a:pt x="5918" y="20789"/>
                  </a:cubicBezTo>
                  <a:cubicBezTo>
                    <a:pt x="2727" y="19896"/>
                    <a:pt x="262" y="11311"/>
                    <a:pt x="405" y="7478"/>
                  </a:cubicBezTo>
                  <a:cubicBezTo>
                    <a:pt x="453" y="6466"/>
                    <a:pt x="679" y="5823"/>
                    <a:pt x="1060" y="5751"/>
                  </a:cubicBezTo>
                  <a:cubicBezTo>
                    <a:pt x="1191" y="5692"/>
                    <a:pt x="15800" y="310"/>
                    <a:pt x="23384" y="310"/>
                  </a:cubicBezTo>
                  <a:close/>
                  <a:moveTo>
                    <a:pt x="23384" y="1"/>
                  </a:moveTo>
                  <a:cubicBezTo>
                    <a:pt x="15741" y="1"/>
                    <a:pt x="1096" y="5406"/>
                    <a:pt x="977" y="5454"/>
                  </a:cubicBezTo>
                  <a:cubicBezTo>
                    <a:pt x="441" y="5549"/>
                    <a:pt x="143" y="6227"/>
                    <a:pt x="96" y="7454"/>
                  </a:cubicBezTo>
                  <a:cubicBezTo>
                    <a:pt x="1" y="9466"/>
                    <a:pt x="632" y="12657"/>
                    <a:pt x="1632" y="15360"/>
                  </a:cubicBezTo>
                  <a:cubicBezTo>
                    <a:pt x="2322" y="17253"/>
                    <a:pt x="3787" y="20515"/>
                    <a:pt x="5823" y="21075"/>
                  </a:cubicBezTo>
                  <a:cubicBezTo>
                    <a:pt x="6228" y="21182"/>
                    <a:pt x="6728" y="21241"/>
                    <a:pt x="7347" y="21241"/>
                  </a:cubicBezTo>
                  <a:cubicBezTo>
                    <a:pt x="13562" y="21241"/>
                    <a:pt x="28206" y="15550"/>
                    <a:pt x="30576" y="13967"/>
                  </a:cubicBezTo>
                  <a:cubicBezTo>
                    <a:pt x="31409" y="13407"/>
                    <a:pt x="31885" y="12323"/>
                    <a:pt x="31945" y="10823"/>
                  </a:cubicBezTo>
                  <a:cubicBezTo>
                    <a:pt x="32076" y="7918"/>
                    <a:pt x="30481" y="3465"/>
                    <a:pt x="27313" y="929"/>
                  </a:cubicBezTo>
                  <a:cubicBezTo>
                    <a:pt x="26540" y="310"/>
                    <a:pt x="25230" y="1"/>
                    <a:pt x="2338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7"/>
            <p:cNvSpPr/>
            <p:nvPr/>
          </p:nvSpPr>
          <p:spPr>
            <a:xfrm>
              <a:off x="535775" y="3147575"/>
              <a:ext cx="860750" cy="391250"/>
            </a:xfrm>
            <a:custGeom>
              <a:avLst/>
              <a:gdLst/>
              <a:ahLst/>
              <a:cxnLst/>
              <a:rect l="l" t="t" r="r" b="b"/>
              <a:pathLst>
                <a:path w="34430" h="15650" extrusionOk="0">
                  <a:moveTo>
                    <a:pt x="27831" y="0"/>
                  </a:moveTo>
                  <a:cubicBezTo>
                    <a:pt x="27658" y="0"/>
                    <a:pt x="27488" y="23"/>
                    <a:pt x="27325" y="71"/>
                  </a:cubicBezTo>
                  <a:cubicBezTo>
                    <a:pt x="27325" y="71"/>
                    <a:pt x="1941" y="5702"/>
                    <a:pt x="965" y="7143"/>
                  </a:cubicBezTo>
                  <a:cubicBezTo>
                    <a:pt x="0" y="8584"/>
                    <a:pt x="2977" y="14596"/>
                    <a:pt x="3632" y="15572"/>
                  </a:cubicBezTo>
                  <a:cubicBezTo>
                    <a:pt x="3666" y="15624"/>
                    <a:pt x="3783" y="15649"/>
                    <a:pt x="3973" y="15649"/>
                  </a:cubicBezTo>
                  <a:cubicBezTo>
                    <a:pt x="7306" y="15649"/>
                    <a:pt x="33194" y="8038"/>
                    <a:pt x="33814" y="6821"/>
                  </a:cubicBezTo>
                  <a:cubicBezTo>
                    <a:pt x="34430" y="5601"/>
                    <a:pt x="30571" y="0"/>
                    <a:pt x="27831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7"/>
            <p:cNvSpPr/>
            <p:nvPr/>
          </p:nvSpPr>
          <p:spPr>
            <a:xfrm>
              <a:off x="791150" y="3202000"/>
              <a:ext cx="404550" cy="467100"/>
            </a:xfrm>
            <a:custGeom>
              <a:avLst/>
              <a:gdLst/>
              <a:ahLst/>
              <a:cxnLst/>
              <a:rect l="l" t="t" r="r" b="b"/>
              <a:pathLst>
                <a:path w="16182" h="18684" extrusionOk="0">
                  <a:moveTo>
                    <a:pt x="6775" y="1"/>
                  </a:moveTo>
                  <a:cubicBezTo>
                    <a:pt x="6704" y="1"/>
                    <a:pt x="6640" y="9"/>
                    <a:pt x="6585" y="25"/>
                  </a:cubicBezTo>
                  <a:cubicBezTo>
                    <a:pt x="5204" y="430"/>
                    <a:pt x="1" y="1001"/>
                    <a:pt x="1191" y="1799"/>
                  </a:cubicBezTo>
                  <a:cubicBezTo>
                    <a:pt x="1191" y="1799"/>
                    <a:pt x="8871" y="6168"/>
                    <a:pt x="9169" y="8240"/>
                  </a:cubicBezTo>
                  <a:cubicBezTo>
                    <a:pt x="9466" y="10312"/>
                    <a:pt x="9704" y="18075"/>
                    <a:pt x="10002" y="18587"/>
                  </a:cubicBezTo>
                  <a:cubicBezTo>
                    <a:pt x="10042" y="18654"/>
                    <a:pt x="10169" y="18684"/>
                    <a:pt x="10359" y="18684"/>
                  </a:cubicBezTo>
                  <a:cubicBezTo>
                    <a:pt x="11582" y="18684"/>
                    <a:pt x="15438" y="17449"/>
                    <a:pt x="15789" y="17027"/>
                  </a:cubicBezTo>
                  <a:cubicBezTo>
                    <a:pt x="16181" y="16527"/>
                    <a:pt x="15193" y="7645"/>
                    <a:pt x="14896" y="6073"/>
                  </a:cubicBezTo>
                  <a:cubicBezTo>
                    <a:pt x="14610" y="4552"/>
                    <a:pt x="8493" y="1"/>
                    <a:pt x="677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7"/>
            <p:cNvSpPr/>
            <p:nvPr/>
          </p:nvSpPr>
          <p:spPr>
            <a:xfrm>
              <a:off x="1037625" y="3370925"/>
              <a:ext cx="111350" cy="37100"/>
            </a:xfrm>
            <a:custGeom>
              <a:avLst/>
              <a:gdLst/>
              <a:ahLst/>
              <a:cxnLst/>
              <a:rect l="l" t="t" r="r" b="b"/>
              <a:pathLst>
                <a:path w="4454" h="1484" extrusionOk="0">
                  <a:moveTo>
                    <a:pt x="4271" y="1"/>
                  </a:moveTo>
                  <a:cubicBezTo>
                    <a:pt x="4256" y="1"/>
                    <a:pt x="4242" y="2"/>
                    <a:pt x="4227" y="7"/>
                  </a:cubicBezTo>
                  <a:cubicBezTo>
                    <a:pt x="3179" y="400"/>
                    <a:pt x="155" y="1174"/>
                    <a:pt x="119" y="1185"/>
                  </a:cubicBezTo>
                  <a:cubicBezTo>
                    <a:pt x="48" y="1197"/>
                    <a:pt x="0" y="1293"/>
                    <a:pt x="24" y="1364"/>
                  </a:cubicBezTo>
                  <a:cubicBezTo>
                    <a:pt x="36" y="1435"/>
                    <a:pt x="95" y="1483"/>
                    <a:pt x="167" y="1483"/>
                  </a:cubicBezTo>
                  <a:lnTo>
                    <a:pt x="203" y="1483"/>
                  </a:lnTo>
                  <a:cubicBezTo>
                    <a:pt x="322" y="1435"/>
                    <a:pt x="3263" y="685"/>
                    <a:pt x="4334" y="292"/>
                  </a:cubicBezTo>
                  <a:cubicBezTo>
                    <a:pt x="4406" y="269"/>
                    <a:pt x="4453" y="173"/>
                    <a:pt x="4429" y="102"/>
                  </a:cubicBezTo>
                  <a:cubicBezTo>
                    <a:pt x="4400" y="43"/>
                    <a:pt x="4338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7"/>
            <p:cNvSpPr/>
            <p:nvPr/>
          </p:nvSpPr>
          <p:spPr>
            <a:xfrm>
              <a:off x="686375" y="3332050"/>
              <a:ext cx="34275" cy="14350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7"/>
            <p:cNvSpPr/>
            <p:nvPr/>
          </p:nvSpPr>
          <p:spPr>
            <a:xfrm>
              <a:off x="712575" y="3297525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7"/>
            <p:cNvSpPr/>
            <p:nvPr/>
          </p:nvSpPr>
          <p:spPr>
            <a:xfrm>
              <a:off x="749200" y="3320450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7"/>
            <p:cNvSpPr/>
            <p:nvPr/>
          </p:nvSpPr>
          <p:spPr>
            <a:xfrm>
              <a:off x="784600" y="3297800"/>
              <a:ext cx="35150" cy="8725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7"/>
            <p:cNvSpPr/>
            <p:nvPr/>
          </p:nvSpPr>
          <p:spPr>
            <a:xfrm>
              <a:off x="807525" y="3324275"/>
              <a:ext cx="34850" cy="8725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7"/>
            <p:cNvSpPr/>
            <p:nvPr/>
          </p:nvSpPr>
          <p:spPr>
            <a:xfrm>
              <a:off x="738175" y="3351100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7"/>
            <p:cNvSpPr/>
            <p:nvPr/>
          </p:nvSpPr>
          <p:spPr>
            <a:xfrm>
              <a:off x="667925" y="3369250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1" y="1"/>
                  </a:moveTo>
                  <a:cubicBezTo>
                    <a:pt x="1194" y="1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3" y="348"/>
                    <a:pt x="1" y="431"/>
                    <a:pt x="48" y="514"/>
                  </a:cubicBezTo>
                  <a:cubicBezTo>
                    <a:pt x="72" y="550"/>
                    <a:pt x="120" y="574"/>
                    <a:pt x="167" y="574"/>
                  </a:cubicBezTo>
                  <a:cubicBezTo>
                    <a:pt x="191" y="574"/>
                    <a:pt x="227" y="574"/>
                    <a:pt x="263" y="550"/>
                  </a:cubicBezTo>
                  <a:cubicBezTo>
                    <a:pt x="382" y="467"/>
                    <a:pt x="894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1"/>
                    <a:pt x="120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7"/>
            <p:cNvSpPr/>
            <p:nvPr/>
          </p:nvSpPr>
          <p:spPr>
            <a:xfrm>
              <a:off x="650075" y="3316875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299"/>
                  </a:cubicBezTo>
                  <a:cubicBezTo>
                    <a:pt x="12" y="347"/>
                    <a:pt x="0" y="430"/>
                    <a:pt x="48" y="502"/>
                  </a:cubicBezTo>
                  <a:cubicBezTo>
                    <a:pt x="72" y="549"/>
                    <a:pt x="119" y="561"/>
                    <a:pt x="167" y="561"/>
                  </a:cubicBezTo>
                  <a:cubicBezTo>
                    <a:pt x="191" y="561"/>
                    <a:pt x="226" y="549"/>
                    <a:pt x="262" y="549"/>
                  </a:cubicBezTo>
                  <a:cubicBezTo>
                    <a:pt x="381" y="466"/>
                    <a:pt x="893" y="359"/>
                    <a:pt x="1215" y="311"/>
                  </a:cubicBezTo>
                  <a:cubicBezTo>
                    <a:pt x="1310" y="299"/>
                    <a:pt x="1369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7"/>
            <p:cNvSpPr/>
            <p:nvPr/>
          </p:nvSpPr>
          <p:spPr>
            <a:xfrm>
              <a:off x="616125" y="3355850"/>
              <a:ext cx="34275" cy="14350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1" y="1"/>
                  </a:moveTo>
                  <a:cubicBezTo>
                    <a:pt x="1194" y="1"/>
                    <a:pt x="1187" y="1"/>
                    <a:pt x="1180" y="2"/>
                  </a:cubicBezTo>
                  <a:cubicBezTo>
                    <a:pt x="1025" y="14"/>
                    <a:pt x="311" y="133"/>
                    <a:pt x="72" y="300"/>
                  </a:cubicBezTo>
                  <a:cubicBezTo>
                    <a:pt x="13" y="348"/>
                    <a:pt x="1" y="431"/>
                    <a:pt x="49" y="514"/>
                  </a:cubicBezTo>
                  <a:cubicBezTo>
                    <a:pt x="72" y="550"/>
                    <a:pt x="120" y="574"/>
                    <a:pt x="168" y="574"/>
                  </a:cubicBezTo>
                  <a:cubicBezTo>
                    <a:pt x="191" y="574"/>
                    <a:pt x="227" y="550"/>
                    <a:pt x="275" y="550"/>
                  </a:cubicBezTo>
                  <a:cubicBezTo>
                    <a:pt x="394" y="467"/>
                    <a:pt x="894" y="360"/>
                    <a:pt x="1227" y="312"/>
                  </a:cubicBezTo>
                  <a:cubicBezTo>
                    <a:pt x="1311" y="300"/>
                    <a:pt x="1370" y="229"/>
                    <a:pt x="1358" y="133"/>
                  </a:cubicBezTo>
                  <a:cubicBezTo>
                    <a:pt x="1347" y="57"/>
                    <a:pt x="1277" y="1"/>
                    <a:pt x="120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7"/>
            <p:cNvSpPr/>
            <p:nvPr/>
          </p:nvSpPr>
          <p:spPr>
            <a:xfrm>
              <a:off x="1125725" y="3212700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13"/>
                    <a:pt x="322" y="133"/>
                    <a:pt x="84" y="299"/>
                  </a:cubicBezTo>
                  <a:cubicBezTo>
                    <a:pt x="24" y="347"/>
                    <a:pt x="0" y="430"/>
                    <a:pt x="48" y="502"/>
                  </a:cubicBezTo>
                  <a:cubicBezTo>
                    <a:pt x="84" y="549"/>
                    <a:pt x="120" y="561"/>
                    <a:pt x="167" y="561"/>
                  </a:cubicBezTo>
                  <a:cubicBezTo>
                    <a:pt x="215" y="561"/>
                    <a:pt x="250" y="561"/>
                    <a:pt x="274" y="549"/>
                  </a:cubicBezTo>
                  <a:cubicBezTo>
                    <a:pt x="393" y="466"/>
                    <a:pt x="893" y="359"/>
                    <a:pt x="1227" y="311"/>
                  </a:cubicBezTo>
                  <a:cubicBezTo>
                    <a:pt x="1310" y="299"/>
                    <a:pt x="1370" y="228"/>
                    <a:pt x="1358" y="133"/>
                  </a:cubicBezTo>
                  <a:cubicBezTo>
                    <a:pt x="1347" y="56"/>
                    <a:pt x="1286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7"/>
            <p:cNvSpPr/>
            <p:nvPr/>
          </p:nvSpPr>
          <p:spPr>
            <a:xfrm>
              <a:off x="1151925" y="3178075"/>
              <a:ext cx="34250" cy="14150"/>
            </a:xfrm>
            <a:custGeom>
              <a:avLst/>
              <a:gdLst/>
              <a:ahLst/>
              <a:cxnLst/>
              <a:rect l="l" t="t" r="r" b="b"/>
              <a:pathLst>
                <a:path w="1370" h="566" extrusionOk="0">
                  <a:moveTo>
                    <a:pt x="1215" y="0"/>
                  </a:moveTo>
                  <a:cubicBezTo>
                    <a:pt x="1204" y="0"/>
                    <a:pt x="1191" y="2"/>
                    <a:pt x="1179" y="5"/>
                  </a:cubicBezTo>
                  <a:cubicBezTo>
                    <a:pt x="1024" y="17"/>
                    <a:pt x="310" y="136"/>
                    <a:pt x="72" y="303"/>
                  </a:cubicBezTo>
                  <a:cubicBezTo>
                    <a:pt x="12" y="339"/>
                    <a:pt x="0" y="434"/>
                    <a:pt x="48" y="506"/>
                  </a:cubicBezTo>
                  <a:cubicBezTo>
                    <a:pt x="72" y="553"/>
                    <a:pt x="119" y="565"/>
                    <a:pt x="167" y="565"/>
                  </a:cubicBezTo>
                  <a:cubicBezTo>
                    <a:pt x="191" y="565"/>
                    <a:pt x="226" y="553"/>
                    <a:pt x="262" y="553"/>
                  </a:cubicBezTo>
                  <a:cubicBezTo>
                    <a:pt x="381" y="458"/>
                    <a:pt x="893" y="363"/>
                    <a:pt x="1215" y="315"/>
                  </a:cubicBezTo>
                  <a:cubicBezTo>
                    <a:pt x="1310" y="303"/>
                    <a:pt x="1369" y="220"/>
                    <a:pt x="1358" y="136"/>
                  </a:cubicBezTo>
                  <a:cubicBezTo>
                    <a:pt x="1337" y="55"/>
                    <a:pt x="1283" y="0"/>
                    <a:pt x="121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7"/>
            <p:cNvSpPr/>
            <p:nvPr/>
          </p:nvSpPr>
          <p:spPr>
            <a:xfrm>
              <a:off x="1188825" y="3201375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191" y="1"/>
                  </a:moveTo>
                  <a:cubicBezTo>
                    <a:pt x="1183" y="1"/>
                    <a:pt x="1175" y="1"/>
                    <a:pt x="1167" y="2"/>
                  </a:cubicBezTo>
                  <a:cubicBezTo>
                    <a:pt x="1025" y="26"/>
                    <a:pt x="310" y="145"/>
                    <a:pt x="72" y="300"/>
                  </a:cubicBezTo>
                  <a:cubicBezTo>
                    <a:pt x="12" y="347"/>
                    <a:pt x="1" y="443"/>
                    <a:pt x="48" y="514"/>
                  </a:cubicBezTo>
                  <a:cubicBezTo>
                    <a:pt x="72" y="562"/>
                    <a:pt x="120" y="574"/>
                    <a:pt x="167" y="574"/>
                  </a:cubicBezTo>
                  <a:cubicBezTo>
                    <a:pt x="203" y="574"/>
                    <a:pt x="239" y="562"/>
                    <a:pt x="263" y="562"/>
                  </a:cubicBezTo>
                  <a:cubicBezTo>
                    <a:pt x="382" y="466"/>
                    <a:pt x="894" y="359"/>
                    <a:pt x="1215" y="324"/>
                  </a:cubicBezTo>
                  <a:cubicBezTo>
                    <a:pt x="1310" y="300"/>
                    <a:pt x="1370" y="228"/>
                    <a:pt x="1346" y="145"/>
                  </a:cubicBezTo>
                  <a:cubicBezTo>
                    <a:pt x="1335" y="58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7"/>
            <p:cNvSpPr/>
            <p:nvPr/>
          </p:nvSpPr>
          <p:spPr>
            <a:xfrm>
              <a:off x="1224250" y="3178400"/>
              <a:ext cx="34850" cy="8750"/>
            </a:xfrm>
            <a:custGeom>
              <a:avLst/>
              <a:gdLst/>
              <a:ahLst/>
              <a:cxnLst/>
              <a:rect l="l" t="t" r="r" b="b"/>
              <a:pathLst>
                <a:path w="1394" h="350" extrusionOk="0">
                  <a:moveTo>
                    <a:pt x="665" y="1"/>
                  </a:moveTo>
                  <a:cubicBezTo>
                    <a:pt x="453" y="1"/>
                    <a:pt x="238" y="15"/>
                    <a:pt x="119" y="64"/>
                  </a:cubicBezTo>
                  <a:cubicBezTo>
                    <a:pt x="24" y="88"/>
                    <a:pt x="0" y="183"/>
                    <a:pt x="24" y="254"/>
                  </a:cubicBezTo>
                  <a:cubicBezTo>
                    <a:pt x="36" y="314"/>
                    <a:pt x="96" y="350"/>
                    <a:pt x="155" y="350"/>
                  </a:cubicBezTo>
                  <a:cubicBezTo>
                    <a:pt x="179" y="350"/>
                    <a:pt x="203" y="326"/>
                    <a:pt x="215" y="326"/>
                  </a:cubicBezTo>
                  <a:cubicBezTo>
                    <a:pt x="277" y="302"/>
                    <a:pt x="400" y="293"/>
                    <a:pt x="546" y="293"/>
                  </a:cubicBezTo>
                  <a:cubicBezTo>
                    <a:pt x="760" y="293"/>
                    <a:pt x="1023" y="312"/>
                    <a:pt x="1215" y="326"/>
                  </a:cubicBezTo>
                  <a:cubicBezTo>
                    <a:pt x="1226" y="329"/>
                    <a:pt x="1236" y="331"/>
                    <a:pt x="1247" y="331"/>
                  </a:cubicBezTo>
                  <a:cubicBezTo>
                    <a:pt x="1310" y="331"/>
                    <a:pt x="1371" y="276"/>
                    <a:pt x="1382" y="195"/>
                  </a:cubicBezTo>
                  <a:cubicBezTo>
                    <a:pt x="1393" y="123"/>
                    <a:pt x="1334" y="52"/>
                    <a:pt x="1251" y="28"/>
                  </a:cubicBezTo>
                  <a:cubicBezTo>
                    <a:pt x="1173" y="22"/>
                    <a:pt x="920" y="1"/>
                    <a:pt x="66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7"/>
            <p:cNvSpPr/>
            <p:nvPr/>
          </p:nvSpPr>
          <p:spPr>
            <a:xfrm>
              <a:off x="1246875" y="3205200"/>
              <a:ext cx="34850" cy="8750"/>
            </a:xfrm>
            <a:custGeom>
              <a:avLst/>
              <a:gdLst/>
              <a:ahLst/>
              <a:cxnLst/>
              <a:rect l="l" t="t" r="r" b="b"/>
              <a:pathLst>
                <a:path w="1394" h="350" extrusionOk="0">
                  <a:moveTo>
                    <a:pt x="669" y="1"/>
                  </a:moveTo>
                  <a:cubicBezTo>
                    <a:pt x="455" y="1"/>
                    <a:pt x="238" y="15"/>
                    <a:pt x="119" y="63"/>
                  </a:cubicBezTo>
                  <a:cubicBezTo>
                    <a:pt x="24" y="87"/>
                    <a:pt x="0" y="183"/>
                    <a:pt x="24" y="254"/>
                  </a:cubicBezTo>
                  <a:cubicBezTo>
                    <a:pt x="36" y="313"/>
                    <a:pt x="107" y="349"/>
                    <a:pt x="167" y="349"/>
                  </a:cubicBezTo>
                  <a:cubicBezTo>
                    <a:pt x="191" y="349"/>
                    <a:pt x="203" y="325"/>
                    <a:pt x="227" y="325"/>
                  </a:cubicBezTo>
                  <a:cubicBezTo>
                    <a:pt x="284" y="301"/>
                    <a:pt x="404" y="293"/>
                    <a:pt x="548" y="293"/>
                  </a:cubicBezTo>
                  <a:cubicBezTo>
                    <a:pt x="760" y="293"/>
                    <a:pt x="1023" y="311"/>
                    <a:pt x="1215" y="325"/>
                  </a:cubicBezTo>
                  <a:cubicBezTo>
                    <a:pt x="1227" y="329"/>
                    <a:pt x="1239" y="331"/>
                    <a:pt x="1251" y="331"/>
                  </a:cubicBezTo>
                  <a:cubicBezTo>
                    <a:pt x="1318" y="331"/>
                    <a:pt x="1371" y="275"/>
                    <a:pt x="1381" y="194"/>
                  </a:cubicBezTo>
                  <a:cubicBezTo>
                    <a:pt x="1393" y="123"/>
                    <a:pt x="1334" y="52"/>
                    <a:pt x="1250" y="28"/>
                  </a:cubicBezTo>
                  <a:cubicBezTo>
                    <a:pt x="1179" y="21"/>
                    <a:pt x="926" y="1"/>
                    <a:pt x="66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7"/>
            <p:cNvSpPr/>
            <p:nvPr/>
          </p:nvSpPr>
          <p:spPr>
            <a:xfrm>
              <a:off x="1177825" y="3231650"/>
              <a:ext cx="34250" cy="14150"/>
            </a:xfrm>
            <a:custGeom>
              <a:avLst/>
              <a:gdLst/>
              <a:ahLst/>
              <a:cxnLst/>
              <a:rect l="l" t="t" r="r" b="b"/>
              <a:pathLst>
                <a:path w="1370" h="566" extrusionOk="0">
                  <a:moveTo>
                    <a:pt x="1220" y="0"/>
                  </a:moveTo>
                  <a:cubicBezTo>
                    <a:pt x="1207" y="0"/>
                    <a:pt x="1193" y="2"/>
                    <a:pt x="1179" y="6"/>
                  </a:cubicBezTo>
                  <a:cubicBezTo>
                    <a:pt x="1036" y="17"/>
                    <a:pt x="322" y="137"/>
                    <a:pt x="83" y="303"/>
                  </a:cubicBezTo>
                  <a:cubicBezTo>
                    <a:pt x="24" y="339"/>
                    <a:pt x="0" y="434"/>
                    <a:pt x="48" y="506"/>
                  </a:cubicBezTo>
                  <a:cubicBezTo>
                    <a:pt x="83" y="553"/>
                    <a:pt x="119" y="565"/>
                    <a:pt x="167" y="565"/>
                  </a:cubicBezTo>
                  <a:cubicBezTo>
                    <a:pt x="202" y="565"/>
                    <a:pt x="226" y="565"/>
                    <a:pt x="274" y="553"/>
                  </a:cubicBezTo>
                  <a:cubicBezTo>
                    <a:pt x="393" y="458"/>
                    <a:pt x="893" y="363"/>
                    <a:pt x="1226" y="315"/>
                  </a:cubicBezTo>
                  <a:cubicBezTo>
                    <a:pt x="1310" y="303"/>
                    <a:pt x="1369" y="220"/>
                    <a:pt x="1357" y="137"/>
                  </a:cubicBezTo>
                  <a:cubicBezTo>
                    <a:pt x="1347" y="56"/>
                    <a:pt x="1294" y="0"/>
                    <a:pt x="12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7"/>
            <p:cNvSpPr/>
            <p:nvPr/>
          </p:nvSpPr>
          <p:spPr>
            <a:xfrm>
              <a:off x="1089700" y="3197425"/>
              <a:ext cx="34250" cy="14125"/>
            </a:xfrm>
            <a:custGeom>
              <a:avLst/>
              <a:gdLst/>
              <a:ahLst/>
              <a:cxnLst/>
              <a:rect l="l" t="t" r="r" b="b"/>
              <a:pathLst>
                <a:path w="1370" h="565" extrusionOk="0">
                  <a:moveTo>
                    <a:pt x="1217" y="0"/>
                  </a:moveTo>
                  <a:cubicBezTo>
                    <a:pt x="1204" y="0"/>
                    <a:pt x="1192" y="2"/>
                    <a:pt x="1180" y="5"/>
                  </a:cubicBezTo>
                  <a:cubicBezTo>
                    <a:pt x="1037" y="17"/>
                    <a:pt x="310" y="136"/>
                    <a:pt x="72" y="303"/>
                  </a:cubicBezTo>
                  <a:cubicBezTo>
                    <a:pt x="25" y="339"/>
                    <a:pt x="1" y="434"/>
                    <a:pt x="48" y="505"/>
                  </a:cubicBezTo>
                  <a:cubicBezTo>
                    <a:pt x="84" y="553"/>
                    <a:pt x="120" y="565"/>
                    <a:pt x="167" y="565"/>
                  </a:cubicBezTo>
                  <a:cubicBezTo>
                    <a:pt x="203" y="565"/>
                    <a:pt x="227" y="565"/>
                    <a:pt x="275" y="553"/>
                  </a:cubicBezTo>
                  <a:cubicBezTo>
                    <a:pt x="394" y="458"/>
                    <a:pt x="894" y="363"/>
                    <a:pt x="1227" y="315"/>
                  </a:cubicBezTo>
                  <a:cubicBezTo>
                    <a:pt x="1310" y="303"/>
                    <a:pt x="1370" y="220"/>
                    <a:pt x="1358" y="136"/>
                  </a:cubicBezTo>
                  <a:cubicBezTo>
                    <a:pt x="1348" y="55"/>
                    <a:pt x="1286" y="0"/>
                    <a:pt x="121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7"/>
            <p:cNvSpPr/>
            <p:nvPr/>
          </p:nvSpPr>
          <p:spPr>
            <a:xfrm>
              <a:off x="921225" y="3595475"/>
              <a:ext cx="84875" cy="50950"/>
            </a:xfrm>
            <a:custGeom>
              <a:avLst/>
              <a:gdLst/>
              <a:ahLst/>
              <a:cxnLst/>
              <a:rect l="l" t="t" r="r" b="b"/>
              <a:pathLst>
                <a:path w="3395" h="2038" extrusionOk="0">
                  <a:moveTo>
                    <a:pt x="2987" y="0"/>
                  </a:moveTo>
                  <a:cubicBezTo>
                    <a:pt x="2980" y="0"/>
                    <a:pt x="2973" y="1"/>
                    <a:pt x="2966" y="2"/>
                  </a:cubicBezTo>
                  <a:cubicBezTo>
                    <a:pt x="2894" y="14"/>
                    <a:pt x="2835" y="97"/>
                    <a:pt x="2846" y="181"/>
                  </a:cubicBezTo>
                  <a:cubicBezTo>
                    <a:pt x="2930" y="657"/>
                    <a:pt x="2954" y="1347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2" y="1388"/>
                    <a:pt x="2140" y="897"/>
                    <a:pt x="2061" y="716"/>
                  </a:cubicBezTo>
                  <a:cubicBezTo>
                    <a:pt x="2031" y="668"/>
                    <a:pt x="1986" y="627"/>
                    <a:pt x="1931" y="627"/>
                  </a:cubicBezTo>
                  <a:cubicBezTo>
                    <a:pt x="1919" y="627"/>
                    <a:pt x="1907" y="629"/>
                    <a:pt x="1894" y="633"/>
                  </a:cubicBezTo>
                  <a:cubicBezTo>
                    <a:pt x="1823" y="645"/>
                    <a:pt x="1775" y="704"/>
                    <a:pt x="1763" y="764"/>
                  </a:cubicBezTo>
                  <a:cubicBezTo>
                    <a:pt x="1739" y="764"/>
                    <a:pt x="1620" y="1597"/>
                    <a:pt x="1120" y="1716"/>
                  </a:cubicBezTo>
                  <a:cubicBezTo>
                    <a:pt x="1101" y="1721"/>
                    <a:pt x="1082" y="1722"/>
                    <a:pt x="1063" y="1722"/>
                  </a:cubicBezTo>
                  <a:cubicBezTo>
                    <a:pt x="698" y="1722"/>
                    <a:pt x="414" y="976"/>
                    <a:pt x="334" y="693"/>
                  </a:cubicBezTo>
                  <a:cubicBezTo>
                    <a:pt x="303" y="620"/>
                    <a:pt x="226" y="583"/>
                    <a:pt x="160" y="583"/>
                  </a:cubicBezTo>
                  <a:cubicBezTo>
                    <a:pt x="150" y="583"/>
                    <a:pt x="141" y="584"/>
                    <a:pt x="132" y="585"/>
                  </a:cubicBezTo>
                  <a:cubicBezTo>
                    <a:pt x="60" y="609"/>
                    <a:pt x="1" y="704"/>
                    <a:pt x="37" y="776"/>
                  </a:cubicBezTo>
                  <a:cubicBezTo>
                    <a:pt x="72" y="907"/>
                    <a:pt x="418" y="2038"/>
                    <a:pt x="1061" y="2038"/>
                  </a:cubicBezTo>
                  <a:cubicBezTo>
                    <a:pt x="1108" y="2038"/>
                    <a:pt x="1144" y="2026"/>
                    <a:pt x="1180" y="2026"/>
                  </a:cubicBezTo>
                  <a:cubicBezTo>
                    <a:pt x="1608" y="1919"/>
                    <a:pt x="1846" y="1502"/>
                    <a:pt x="1953" y="1193"/>
                  </a:cubicBezTo>
                  <a:cubicBezTo>
                    <a:pt x="2120" y="1432"/>
                    <a:pt x="2359" y="1698"/>
                    <a:pt x="2663" y="1698"/>
                  </a:cubicBezTo>
                  <a:cubicBezTo>
                    <a:pt x="2707" y="1698"/>
                    <a:pt x="2752" y="1693"/>
                    <a:pt x="2799" y="1681"/>
                  </a:cubicBezTo>
                  <a:cubicBezTo>
                    <a:pt x="3394" y="1550"/>
                    <a:pt x="3192" y="359"/>
                    <a:pt x="3144" y="121"/>
                  </a:cubicBezTo>
                  <a:cubicBezTo>
                    <a:pt x="3133" y="56"/>
                    <a:pt x="3063" y="0"/>
                    <a:pt x="298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7"/>
            <p:cNvSpPr/>
            <p:nvPr/>
          </p:nvSpPr>
          <p:spPr>
            <a:xfrm>
              <a:off x="1249550" y="3392775"/>
              <a:ext cx="84850" cy="50950"/>
            </a:xfrm>
            <a:custGeom>
              <a:avLst/>
              <a:gdLst/>
              <a:ahLst/>
              <a:cxnLst/>
              <a:rect l="l" t="t" r="r" b="b"/>
              <a:pathLst>
                <a:path w="3394" h="2038" extrusionOk="0">
                  <a:moveTo>
                    <a:pt x="2977" y="0"/>
                  </a:moveTo>
                  <a:cubicBezTo>
                    <a:pt x="2969" y="0"/>
                    <a:pt x="2961" y="1"/>
                    <a:pt x="2953" y="2"/>
                  </a:cubicBezTo>
                  <a:cubicBezTo>
                    <a:pt x="2882" y="14"/>
                    <a:pt x="2822" y="85"/>
                    <a:pt x="2834" y="180"/>
                  </a:cubicBezTo>
                  <a:cubicBezTo>
                    <a:pt x="2929" y="645"/>
                    <a:pt x="2941" y="1335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1" y="1388"/>
                    <a:pt x="2139" y="897"/>
                    <a:pt x="2048" y="716"/>
                  </a:cubicBezTo>
                  <a:cubicBezTo>
                    <a:pt x="2016" y="663"/>
                    <a:pt x="1975" y="619"/>
                    <a:pt x="1907" y="619"/>
                  </a:cubicBezTo>
                  <a:cubicBezTo>
                    <a:pt x="1899" y="619"/>
                    <a:pt x="1890" y="620"/>
                    <a:pt x="1882" y="621"/>
                  </a:cubicBezTo>
                  <a:cubicBezTo>
                    <a:pt x="1810" y="645"/>
                    <a:pt x="1763" y="704"/>
                    <a:pt x="1751" y="764"/>
                  </a:cubicBezTo>
                  <a:cubicBezTo>
                    <a:pt x="1739" y="764"/>
                    <a:pt x="1608" y="1597"/>
                    <a:pt x="1108" y="1716"/>
                  </a:cubicBezTo>
                  <a:cubicBezTo>
                    <a:pt x="1089" y="1720"/>
                    <a:pt x="1071" y="1722"/>
                    <a:pt x="1054" y="1722"/>
                  </a:cubicBezTo>
                  <a:cubicBezTo>
                    <a:pt x="698" y="1722"/>
                    <a:pt x="413" y="964"/>
                    <a:pt x="322" y="681"/>
                  </a:cubicBezTo>
                  <a:cubicBezTo>
                    <a:pt x="303" y="624"/>
                    <a:pt x="239" y="575"/>
                    <a:pt x="178" y="575"/>
                  </a:cubicBezTo>
                  <a:cubicBezTo>
                    <a:pt x="162" y="575"/>
                    <a:pt x="146" y="578"/>
                    <a:pt x="131" y="585"/>
                  </a:cubicBezTo>
                  <a:cubicBezTo>
                    <a:pt x="60" y="609"/>
                    <a:pt x="0" y="704"/>
                    <a:pt x="24" y="776"/>
                  </a:cubicBezTo>
                  <a:cubicBezTo>
                    <a:pt x="72" y="907"/>
                    <a:pt x="405" y="2038"/>
                    <a:pt x="1048" y="2038"/>
                  </a:cubicBezTo>
                  <a:cubicBezTo>
                    <a:pt x="1096" y="2038"/>
                    <a:pt x="1120" y="2026"/>
                    <a:pt x="1167" y="2026"/>
                  </a:cubicBezTo>
                  <a:cubicBezTo>
                    <a:pt x="1608" y="1919"/>
                    <a:pt x="1846" y="1502"/>
                    <a:pt x="1941" y="1192"/>
                  </a:cubicBezTo>
                  <a:cubicBezTo>
                    <a:pt x="2119" y="1422"/>
                    <a:pt x="2351" y="1698"/>
                    <a:pt x="2663" y="1698"/>
                  </a:cubicBezTo>
                  <a:cubicBezTo>
                    <a:pt x="2706" y="1698"/>
                    <a:pt x="2752" y="1692"/>
                    <a:pt x="2798" y="1681"/>
                  </a:cubicBezTo>
                  <a:cubicBezTo>
                    <a:pt x="3394" y="1550"/>
                    <a:pt x="3179" y="359"/>
                    <a:pt x="3132" y="121"/>
                  </a:cubicBezTo>
                  <a:cubicBezTo>
                    <a:pt x="3121" y="56"/>
                    <a:pt x="3060" y="0"/>
                    <a:pt x="297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7"/>
            <p:cNvSpPr/>
            <p:nvPr/>
          </p:nvSpPr>
          <p:spPr>
            <a:xfrm>
              <a:off x="762875" y="3588025"/>
              <a:ext cx="84575" cy="50975"/>
            </a:xfrm>
            <a:custGeom>
              <a:avLst/>
              <a:gdLst/>
              <a:ahLst/>
              <a:cxnLst/>
              <a:rect l="l" t="t" r="r" b="b"/>
              <a:pathLst>
                <a:path w="3383" h="2039" extrusionOk="0">
                  <a:moveTo>
                    <a:pt x="2975" y="1"/>
                  </a:moveTo>
                  <a:cubicBezTo>
                    <a:pt x="2968" y="1"/>
                    <a:pt x="2961" y="1"/>
                    <a:pt x="2953" y="2"/>
                  </a:cubicBezTo>
                  <a:cubicBezTo>
                    <a:pt x="2882" y="14"/>
                    <a:pt x="2823" y="98"/>
                    <a:pt x="2834" y="181"/>
                  </a:cubicBezTo>
                  <a:cubicBezTo>
                    <a:pt x="2930" y="657"/>
                    <a:pt x="2942" y="1348"/>
                    <a:pt x="2739" y="1383"/>
                  </a:cubicBezTo>
                  <a:cubicBezTo>
                    <a:pt x="2724" y="1387"/>
                    <a:pt x="2709" y="1388"/>
                    <a:pt x="2694" y="1388"/>
                  </a:cubicBezTo>
                  <a:cubicBezTo>
                    <a:pt x="2422" y="1388"/>
                    <a:pt x="2139" y="897"/>
                    <a:pt x="2049" y="717"/>
                  </a:cubicBezTo>
                  <a:cubicBezTo>
                    <a:pt x="2029" y="668"/>
                    <a:pt x="1986" y="627"/>
                    <a:pt x="1925" y="627"/>
                  </a:cubicBezTo>
                  <a:cubicBezTo>
                    <a:pt x="1911" y="627"/>
                    <a:pt x="1897" y="629"/>
                    <a:pt x="1882" y="633"/>
                  </a:cubicBezTo>
                  <a:cubicBezTo>
                    <a:pt x="1810" y="645"/>
                    <a:pt x="1763" y="705"/>
                    <a:pt x="1751" y="764"/>
                  </a:cubicBezTo>
                  <a:cubicBezTo>
                    <a:pt x="1739" y="764"/>
                    <a:pt x="1620" y="1598"/>
                    <a:pt x="1108" y="1717"/>
                  </a:cubicBezTo>
                  <a:cubicBezTo>
                    <a:pt x="1090" y="1721"/>
                    <a:pt x="1072" y="1723"/>
                    <a:pt x="1055" y="1723"/>
                  </a:cubicBezTo>
                  <a:cubicBezTo>
                    <a:pt x="707" y="1723"/>
                    <a:pt x="401" y="976"/>
                    <a:pt x="322" y="693"/>
                  </a:cubicBezTo>
                  <a:cubicBezTo>
                    <a:pt x="294" y="626"/>
                    <a:pt x="235" y="575"/>
                    <a:pt x="176" y="575"/>
                  </a:cubicBezTo>
                  <a:cubicBezTo>
                    <a:pt x="161" y="575"/>
                    <a:pt x="146" y="578"/>
                    <a:pt x="132" y="586"/>
                  </a:cubicBezTo>
                  <a:cubicBezTo>
                    <a:pt x="48" y="610"/>
                    <a:pt x="1" y="705"/>
                    <a:pt x="25" y="776"/>
                  </a:cubicBezTo>
                  <a:cubicBezTo>
                    <a:pt x="72" y="907"/>
                    <a:pt x="406" y="2038"/>
                    <a:pt x="1048" y="2038"/>
                  </a:cubicBezTo>
                  <a:cubicBezTo>
                    <a:pt x="1096" y="2038"/>
                    <a:pt x="1144" y="2026"/>
                    <a:pt x="1168" y="2026"/>
                  </a:cubicBezTo>
                  <a:cubicBezTo>
                    <a:pt x="1596" y="1919"/>
                    <a:pt x="1846" y="1503"/>
                    <a:pt x="1941" y="1193"/>
                  </a:cubicBezTo>
                  <a:cubicBezTo>
                    <a:pt x="2108" y="1432"/>
                    <a:pt x="2347" y="1699"/>
                    <a:pt x="2651" y="1699"/>
                  </a:cubicBezTo>
                  <a:cubicBezTo>
                    <a:pt x="2695" y="1699"/>
                    <a:pt x="2740" y="1693"/>
                    <a:pt x="2787" y="1681"/>
                  </a:cubicBezTo>
                  <a:cubicBezTo>
                    <a:pt x="3382" y="1550"/>
                    <a:pt x="3180" y="360"/>
                    <a:pt x="3132" y="121"/>
                  </a:cubicBezTo>
                  <a:cubicBezTo>
                    <a:pt x="3121" y="56"/>
                    <a:pt x="3051" y="1"/>
                    <a:pt x="297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7"/>
            <p:cNvSpPr/>
            <p:nvPr/>
          </p:nvSpPr>
          <p:spPr>
            <a:xfrm>
              <a:off x="862000" y="3491850"/>
              <a:ext cx="105100" cy="57850"/>
            </a:xfrm>
            <a:custGeom>
              <a:avLst/>
              <a:gdLst/>
              <a:ahLst/>
              <a:cxnLst/>
              <a:rect l="l" t="t" r="r" b="b"/>
              <a:pathLst>
                <a:path w="4204" h="2314" extrusionOk="0">
                  <a:moveTo>
                    <a:pt x="3732" y="0"/>
                  </a:moveTo>
                  <a:cubicBezTo>
                    <a:pt x="3695" y="0"/>
                    <a:pt x="3659" y="13"/>
                    <a:pt x="3632" y="39"/>
                  </a:cubicBezTo>
                  <a:cubicBezTo>
                    <a:pt x="3572" y="87"/>
                    <a:pt x="3560" y="194"/>
                    <a:pt x="3620" y="254"/>
                  </a:cubicBezTo>
                  <a:cubicBezTo>
                    <a:pt x="3620" y="266"/>
                    <a:pt x="3894" y="575"/>
                    <a:pt x="3846" y="1004"/>
                  </a:cubicBezTo>
                  <a:cubicBezTo>
                    <a:pt x="3846" y="1051"/>
                    <a:pt x="3822" y="1051"/>
                    <a:pt x="3822" y="1051"/>
                  </a:cubicBezTo>
                  <a:cubicBezTo>
                    <a:pt x="3811" y="1057"/>
                    <a:pt x="3796" y="1060"/>
                    <a:pt x="3777" y="1060"/>
                  </a:cubicBezTo>
                  <a:cubicBezTo>
                    <a:pt x="3637" y="1060"/>
                    <a:pt x="3303" y="911"/>
                    <a:pt x="3072" y="754"/>
                  </a:cubicBezTo>
                  <a:cubicBezTo>
                    <a:pt x="3049" y="742"/>
                    <a:pt x="3019" y="736"/>
                    <a:pt x="2989" y="736"/>
                  </a:cubicBezTo>
                  <a:cubicBezTo>
                    <a:pt x="2959" y="736"/>
                    <a:pt x="2929" y="742"/>
                    <a:pt x="2906" y="754"/>
                  </a:cubicBezTo>
                  <a:cubicBezTo>
                    <a:pt x="2846" y="789"/>
                    <a:pt x="2834" y="849"/>
                    <a:pt x="2834" y="908"/>
                  </a:cubicBezTo>
                  <a:cubicBezTo>
                    <a:pt x="2834" y="920"/>
                    <a:pt x="2894" y="1575"/>
                    <a:pt x="2465" y="1801"/>
                  </a:cubicBezTo>
                  <a:cubicBezTo>
                    <a:pt x="2428" y="1816"/>
                    <a:pt x="2392" y="1826"/>
                    <a:pt x="2355" y="1826"/>
                  </a:cubicBezTo>
                  <a:cubicBezTo>
                    <a:pt x="2332" y="1826"/>
                    <a:pt x="2309" y="1822"/>
                    <a:pt x="2287" y="1813"/>
                  </a:cubicBezTo>
                  <a:cubicBezTo>
                    <a:pt x="2013" y="1706"/>
                    <a:pt x="1763" y="1218"/>
                    <a:pt x="1691" y="1039"/>
                  </a:cubicBezTo>
                  <a:cubicBezTo>
                    <a:pt x="1667" y="992"/>
                    <a:pt x="1608" y="944"/>
                    <a:pt x="1548" y="944"/>
                  </a:cubicBezTo>
                  <a:cubicBezTo>
                    <a:pt x="1489" y="944"/>
                    <a:pt x="1441" y="980"/>
                    <a:pt x="1417" y="1039"/>
                  </a:cubicBezTo>
                  <a:cubicBezTo>
                    <a:pt x="1298" y="1278"/>
                    <a:pt x="929" y="1897"/>
                    <a:pt x="584" y="2004"/>
                  </a:cubicBezTo>
                  <a:cubicBezTo>
                    <a:pt x="566" y="2007"/>
                    <a:pt x="553" y="2009"/>
                    <a:pt x="543" y="2009"/>
                  </a:cubicBezTo>
                  <a:cubicBezTo>
                    <a:pt x="517" y="2009"/>
                    <a:pt x="509" y="2000"/>
                    <a:pt x="501" y="1992"/>
                  </a:cubicBezTo>
                  <a:cubicBezTo>
                    <a:pt x="382" y="1885"/>
                    <a:pt x="334" y="1504"/>
                    <a:pt x="346" y="1266"/>
                  </a:cubicBezTo>
                  <a:cubicBezTo>
                    <a:pt x="346" y="1170"/>
                    <a:pt x="286" y="1099"/>
                    <a:pt x="203" y="1099"/>
                  </a:cubicBezTo>
                  <a:cubicBezTo>
                    <a:pt x="108" y="1099"/>
                    <a:pt x="36" y="1159"/>
                    <a:pt x="36" y="1242"/>
                  </a:cubicBezTo>
                  <a:cubicBezTo>
                    <a:pt x="24" y="1385"/>
                    <a:pt x="1" y="2004"/>
                    <a:pt x="286" y="2230"/>
                  </a:cubicBezTo>
                  <a:cubicBezTo>
                    <a:pt x="334" y="2278"/>
                    <a:pt x="417" y="2313"/>
                    <a:pt x="524" y="2313"/>
                  </a:cubicBezTo>
                  <a:cubicBezTo>
                    <a:pt x="560" y="2313"/>
                    <a:pt x="596" y="2313"/>
                    <a:pt x="632" y="2278"/>
                  </a:cubicBezTo>
                  <a:cubicBezTo>
                    <a:pt x="1001" y="2159"/>
                    <a:pt x="1322" y="1706"/>
                    <a:pt x="1501" y="1409"/>
                  </a:cubicBezTo>
                  <a:cubicBezTo>
                    <a:pt x="1644" y="1647"/>
                    <a:pt x="1858" y="1980"/>
                    <a:pt x="2144" y="2075"/>
                  </a:cubicBezTo>
                  <a:cubicBezTo>
                    <a:pt x="2213" y="2097"/>
                    <a:pt x="2280" y="2109"/>
                    <a:pt x="2345" y="2109"/>
                  </a:cubicBezTo>
                  <a:cubicBezTo>
                    <a:pt x="2424" y="2109"/>
                    <a:pt x="2500" y="2091"/>
                    <a:pt x="2572" y="2051"/>
                  </a:cubicBezTo>
                  <a:cubicBezTo>
                    <a:pt x="2977" y="1837"/>
                    <a:pt x="3084" y="1420"/>
                    <a:pt x="3108" y="1147"/>
                  </a:cubicBezTo>
                  <a:cubicBezTo>
                    <a:pt x="3310" y="1248"/>
                    <a:pt x="3570" y="1356"/>
                    <a:pt x="3776" y="1356"/>
                  </a:cubicBezTo>
                  <a:cubicBezTo>
                    <a:pt x="3837" y="1356"/>
                    <a:pt x="3893" y="1347"/>
                    <a:pt x="3941" y="1325"/>
                  </a:cubicBezTo>
                  <a:cubicBezTo>
                    <a:pt x="4049" y="1278"/>
                    <a:pt x="4120" y="1170"/>
                    <a:pt x="4144" y="1039"/>
                  </a:cubicBezTo>
                  <a:cubicBezTo>
                    <a:pt x="4203" y="492"/>
                    <a:pt x="3858" y="75"/>
                    <a:pt x="3846" y="51"/>
                  </a:cubicBezTo>
                  <a:cubicBezTo>
                    <a:pt x="3820" y="19"/>
                    <a:pt x="3776" y="0"/>
                    <a:pt x="373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7"/>
            <p:cNvSpPr/>
            <p:nvPr/>
          </p:nvSpPr>
          <p:spPr>
            <a:xfrm>
              <a:off x="1215925" y="3484825"/>
              <a:ext cx="105075" cy="58025"/>
            </a:xfrm>
            <a:custGeom>
              <a:avLst/>
              <a:gdLst/>
              <a:ahLst/>
              <a:cxnLst/>
              <a:rect l="l" t="t" r="r" b="b"/>
              <a:pathLst>
                <a:path w="4203" h="2321" extrusionOk="0">
                  <a:moveTo>
                    <a:pt x="3720" y="0"/>
                  </a:moveTo>
                  <a:cubicBezTo>
                    <a:pt x="3687" y="0"/>
                    <a:pt x="3655" y="11"/>
                    <a:pt x="3631" y="35"/>
                  </a:cubicBezTo>
                  <a:cubicBezTo>
                    <a:pt x="3572" y="82"/>
                    <a:pt x="3560" y="189"/>
                    <a:pt x="3620" y="249"/>
                  </a:cubicBezTo>
                  <a:cubicBezTo>
                    <a:pt x="3620" y="261"/>
                    <a:pt x="3881" y="594"/>
                    <a:pt x="3846" y="1011"/>
                  </a:cubicBezTo>
                  <a:cubicBezTo>
                    <a:pt x="3846" y="1047"/>
                    <a:pt x="3822" y="1047"/>
                    <a:pt x="3822" y="1047"/>
                  </a:cubicBezTo>
                  <a:cubicBezTo>
                    <a:pt x="3811" y="1052"/>
                    <a:pt x="3795" y="1055"/>
                    <a:pt x="3777" y="1055"/>
                  </a:cubicBezTo>
                  <a:cubicBezTo>
                    <a:pt x="3636" y="1055"/>
                    <a:pt x="3303" y="907"/>
                    <a:pt x="3072" y="749"/>
                  </a:cubicBezTo>
                  <a:cubicBezTo>
                    <a:pt x="3048" y="737"/>
                    <a:pt x="3018" y="731"/>
                    <a:pt x="2989" y="731"/>
                  </a:cubicBezTo>
                  <a:cubicBezTo>
                    <a:pt x="2959" y="731"/>
                    <a:pt x="2929" y="737"/>
                    <a:pt x="2905" y="749"/>
                  </a:cubicBezTo>
                  <a:cubicBezTo>
                    <a:pt x="2846" y="785"/>
                    <a:pt x="2834" y="844"/>
                    <a:pt x="2834" y="904"/>
                  </a:cubicBezTo>
                  <a:cubicBezTo>
                    <a:pt x="2834" y="916"/>
                    <a:pt x="2893" y="1570"/>
                    <a:pt x="2453" y="1797"/>
                  </a:cubicBezTo>
                  <a:cubicBezTo>
                    <a:pt x="2415" y="1812"/>
                    <a:pt x="2377" y="1827"/>
                    <a:pt x="2340" y="1827"/>
                  </a:cubicBezTo>
                  <a:cubicBezTo>
                    <a:pt x="2318" y="1827"/>
                    <a:pt x="2296" y="1822"/>
                    <a:pt x="2274" y="1809"/>
                  </a:cubicBezTo>
                  <a:cubicBezTo>
                    <a:pt x="2012" y="1701"/>
                    <a:pt x="1762" y="1213"/>
                    <a:pt x="1679" y="1035"/>
                  </a:cubicBezTo>
                  <a:cubicBezTo>
                    <a:pt x="1667" y="987"/>
                    <a:pt x="1607" y="951"/>
                    <a:pt x="1548" y="951"/>
                  </a:cubicBezTo>
                  <a:cubicBezTo>
                    <a:pt x="1488" y="951"/>
                    <a:pt x="1441" y="975"/>
                    <a:pt x="1417" y="1035"/>
                  </a:cubicBezTo>
                  <a:cubicBezTo>
                    <a:pt x="1298" y="1273"/>
                    <a:pt x="929" y="1904"/>
                    <a:pt x="583" y="1999"/>
                  </a:cubicBezTo>
                  <a:cubicBezTo>
                    <a:pt x="565" y="2007"/>
                    <a:pt x="551" y="2009"/>
                    <a:pt x="540" y="2009"/>
                  </a:cubicBezTo>
                  <a:cubicBezTo>
                    <a:pt x="515" y="2009"/>
                    <a:pt x="505" y="1995"/>
                    <a:pt x="488" y="1987"/>
                  </a:cubicBezTo>
                  <a:cubicBezTo>
                    <a:pt x="369" y="1880"/>
                    <a:pt x="333" y="1499"/>
                    <a:pt x="345" y="1261"/>
                  </a:cubicBezTo>
                  <a:cubicBezTo>
                    <a:pt x="345" y="1166"/>
                    <a:pt x="286" y="1094"/>
                    <a:pt x="191" y="1094"/>
                  </a:cubicBezTo>
                  <a:cubicBezTo>
                    <a:pt x="107" y="1094"/>
                    <a:pt x="36" y="1154"/>
                    <a:pt x="36" y="1249"/>
                  </a:cubicBezTo>
                  <a:cubicBezTo>
                    <a:pt x="12" y="1380"/>
                    <a:pt x="0" y="1999"/>
                    <a:pt x="286" y="2225"/>
                  </a:cubicBezTo>
                  <a:cubicBezTo>
                    <a:pt x="333" y="2273"/>
                    <a:pt x="417" y="2321"/>
                    <a:pt x="524" y="2321"/>
                  </a:cubicBezTo>
                  <a:cubicBezTo>
                    <a:pt x="548" y="2321"/>
                    <a:pt x="595" y="2297"/>
                    <a:pt x="631" y="2273"/>
                  </a:cubicBezTo>
                  <a:cubicBezTo>
                    <a:pt x="1000" y="2154"/>
                    <a:pt x="1322" y="1701"/>
                    <a:pt x="1500" y="1404"/>
                  </a:cubicBezTo>
                  <a:cubicBezTo>
                    <a:pt x="1643" y="1642"/>
                    <a:pt x="1857" y="1975"/>
                    <a:pt x="2143" y="2082"/>
                  </a:cubicBezTo>
                  <a:cubicBezTo>
                    <a:pt x="2207" y="2097"/>
                    <a:pt x="2269" y="2106"/>
                    <a:pt x="2329" y="2106"/>
                  </a:cubicBezTo>
                  <a:cubicBezTo>
                    <a:pt x="2414" y="2106"/>
                    <a:pt x="2495" y="2089"/>
                    <a:pt x="2572" y="2047"/>
                  </a:cubicBezTo>
                  <a:cubicBezTo>
                    <a:pt x="2977" y="1844"/>
                    <a:pt x="3084" y="1428"/>
                    <a:pt x="3108" y="1142"/>
                  </a:cubicBezTo>
                  <a:cubicBezTo>
                    <a:pt x="3308" y="1242"/>
                    <a:pt x="3564" y="1356"/>
                    <a:pt x="3770" y="1356"/>
                  </a:cubicBezTo>
                  <a:cubicBezTo>
                    <a:pt x="3833" y="1356"/>
                    <a:pt x="3891" y="1346"/>
                    <a:pt x="3941" y="1320"/>
                  </a:cubicBezTo>
                  <a:cubicBezTo>
                    <a:pt x="4048" y="1273"/>
                    <a:pt x="4120" y="1166"/>
                    <a:pt x="4143" y="1035"/>
                  </a:cubicBezTo>
                  <a:cubicBezTo>
                    <a:pt x="4203" y="487"/>
                    <a:pt x="3858" y="70"/>
                    <a:pt x="3846" y="58"/>
                  </a:cubicBezTo>
                  <a:cubicBezTo>
                    <a:pt x="3817" y="23"/>
                    <a:pt x="3768" y="0"/>
                    <a:pt x="37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7"/>
            <p:cNvSpPr/>
            <p:nvPr/>
          </p:nvSpPr>
          <p:spPr>
            <a:xfrm>
              <a:off x="1125425" y="3431750"/>
              <a:ext cx="16400" cy="33700"/>
            </a:xfrm>
            <a:custGeom>
              <a:avLst/>
              <a:gdLst/>
              <a:ahLst/>
              <a:cxnLst/>
              <a:rect l="l" t="t" r="r" b="b"/>
              <a:pathLst>
                <a:path w="656" h="1348" extrusionOk="0">
                  <a:moveTo>
                    <a:pt x="184" y="1"/>
                  </a:moveTo>
                  <a:cubicBezTo>
                    <a:pt x="163" y="1"/>
                    <a:pt x="141" y="5"/>
                    <a:pt x="120" y="14"/>
                  </a:cubicBezTo>
                  <a:cubicBezTo>
                    <a:pt x="48" y="62"/>
                    <a:pt x="1" y="157"/>
                    <a:pt x="48" y="229"/>
                  </a:cubicBezTo>
                  <a:cubicBezTo>
                    <a:pt x="120" y="384"/>
                    <a:pt x="322" y="848"/>
                    <a:pt x="274" y="1157"/>
                  </a:cubicBezTo>
                  <a:cubicBezTo>
                    <a:pt x="274" y="1253"/>
                    <a:pt x="322" y="1324"/>
                    <a:pt x="405" y="1348"/>
                  </a:cubicBezTo>
                  <a:lnTo>
                    <a:pt x="417" y="1348"/>
                  </a:lnTo>
                  <a:cubicBezTo>
                    <a:pt x="501" y="1348"/>
                    <a:pt x="560" y="1300"/>
                    <a:pt x="584" y="1205"/>
                  </a:cubicBezTo>
                  <a:cubicBezTo>
                    <a:pt x="655" y="729"/>
                    <a:pt x="346" y="122"/>
                    <a:pt x="334" y="98"/>
                  </a:cubicBezTo>
                  <a:cubicBezTo>
                    <a:pt x="299" y="36"/>
                    <a:pt x="244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7"/>
            <p:cNvSpPr/>
            <p:nvPr/>
          </p:nvSpPr>
          <p:spPr>
            <a:xfrm>
              <a:off x="1116500" y="3481000"/>
              <a:ext cx="16400" cy="33575"/>
            </a:xfrm>
            <a:custGeom>
              <a:avLst/>
              <a:gdLst/>
              <a:ahLst/>
              <a:cxnLst/>
              <a:rect l="l" t="t" r="r" b="b"/>
              <a:pathLst>
                <a:path w="656" h="1343" extrusionOk="0">
                  <a:moveTo>
                    <a:pt x="180" y="0"/>
                  </a:moveTo>
                  <a:cubicBezTo>
                    <a:pt x="160" y="0"/>
                    <a:pt x="140" y="3"/>
                    <a:pt x="119" y="9"/>
                  </a:cubicBezTo>
                  <a:cubicBezTo>
                    <a:pt x="48" y="57"/>
                    <a:pt x="0" y="152"/>
                    <a:pt x="48" y="223"/>
                  </a:cubicBezTo>
                  <a:cubicBezTo>
                    <a:pt x="119" y="378"/>
                    <a:pt x="322" y="842"/>
                    <a:pt x="274" y="1164"/>
                  </a:cubicBezTo>
                  <a:cubicBezTo>
                    <a:pt x="274" y="1247"/>
                    <a:pt x="322" y="1319"/>
                    <a:pt x="405" y="1342"/>
                  </a:cubicBezTo>
                  <a:lnTo>
                    <a:pt x="417" y="1342"/>
                  </a:lnTo>
                  <a:cubicBezTo>
                    <a:pt x="500" y="1342"/>
                    <a:pt x="560" y="1283"/>
                    <a:pt x="584" y="1200"/>
                  </a:cubicBezTo>
                  <a:cubicBezTo>
                    <a:pt x="655" y="747"/>
                    <a:pt x="346" y="116"/>
                    <a:pt x="334" y="92"/>
                  </a:cubicBezTo>
                  <a:cubicBezTo>
                    <a:pt x="298" y="29"/>
                    <a:pt x="241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7"/>
            <p:cNvSpPr/>
            <p:nvPr/>
          </p:nvSpPr>
          <p:spPr>
            <a:xfrm>
              <a:off x="1143575" y="3477450"/>
              <a:ext cx="16700" cy="33550"/>
            </a:xfrm>
            <a:custGeom>
              <a:avLst/>
              <a:gdLst/>
              <a:ahLst/>
              <a:cxnLst/>
              <a:rect l="l" t="t" r="r" b="b"/>
              <a:pathLst>
                <a:path w="668" h="1342" extrusionOk="0">
                  <a:moveTo>
                    <a:pt x="193" y="1"/>
                  </a:moveTo>
                  <a:cubicBezTo>
                    <a:pt x="173" y="1"/>
                    <a:pt x="152" y="7"/>
                    <a:pt x="132" y="20"/>
                  </a:cubicBezTo>
                  <a:cubicBezTo>
                    <a:pt x="48" y="68"/>
                    <a:pt x="1" y="151"/>
                    <a:pt x="48" y="234"/>
                  </a:cubicBezTo>
                  <a:cubicBezTo>
                    <a:pt x="132" y="389"/>
                    <a:pt x="322" y="853"/>
                    <a:pt x="275" y="1163"/>
                  </a:cubicBezTo>
                  <a:cubicBezTo>
                    <a:pt x="275" y="1258"/>
                    <a:pt x="322" y="1330"/>
                    <a:pt x="406" y="1342"/>
                  </a:cubicBezTo>
                  <a:lnTo>
                    <a:pt x="429" y="1342"/>
                  </a:lnTo>
                  <a:cubicBezTo>
                    <a:pt x="501" y="1342"/>
                    <a:pt x="560" y="1282"/>
                    <a:pt x="584" y="1211"/>
                  </a:cubicBezTo>
                  <a:cubicBezTo>
                    <a:pt x="668" y="734"/>
                    <a:pt x="346" y="127"/>
                    <a:pt x="334" y="91"/>
                  </a:cubicBezTo>
                  <a:cubicBezTo>
                    <a:pt x="300" y="40"/>
                    <a:pt x="247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7"/>
            <p:cNvSpPr/>
            <p:nvPr/>
          </p:nvSpPr>
          <p:spPr>
            <a:xfrm>
              <a:off x="1141200" y="3526575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3" y="0"/>
                  </a:moveTo>
                  <a:cubicBezTo>
                    <a:pt x="161" y="0"/>
                    <a:pt x="140" y="6"/>
                    <a:pt x="120" y="20"/>
                  </a:cubicBezTo>
                  <a:cubicBezTo>
                    <a:pt x="48" y="67"/>
                    <a:pt x="1" y="151"/>
                    <a:pt x="48" y="234"/>
                  </a:cubicBezTo>
                  <a:cubicBezTo>
                    <a:pt x="120" y="389"/>
                    <a:pt x="310" y="853"/>
                    <a:pt x="263" y="1163"/>
                  </a:cubicBezTo>
                  <a:cubicBezTo>
                    <a:pt x="263" y="1258"/>
                    <a:pt x="310" y="1329"/>
                    <a:pt x="405" y="1341"/>
                  </a:cubicBezTo>
                  <a:lnTo>
                    <a:pt x="417" y="1341"/>
                  </a:lnTo>
                  <a:cubicBezTo>
                    <a:pt x="489" y="1341"/>
                    <a:pt x="548" y="1282"/>
                    <a:pt x="584" y="1210"/>
                  </a:cubicBezTo>
                  <a:cubicBezTo>
                    <a:pt x="655" y="746"/>
                    <a:pt x="346" y="127"/>
                    <a:pt x="322" y="91"/>
                  </a:cubicBezTo>
                  <a:cubicBezTo>
                    <a:pt x="296" y="40"/>
                    <a:pt x="240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7"/>
            <p:cNvSpPr/>
            <p:nvPr/>
          </p:nvSpPr>
          <p:spPr>
            <a:xfrm>
              <a:off x="1120950" y="3542350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9" y="0"/>
                  </a:moveTo>
                  <a:cubicBezTo>
                    <a:pt x="167" y="0"/>
                    <a:pt x="143" y="6"/>
                    <a:pt x="120" y="20"/>
                  </a:cubicBezTo>
                  <a:cubicBezTo>
                    <a:pt x="49" y="55"/>
                    <a:pt x="1" y="151"/>
                    <a:pt x="49" y="222"/>
                  </a:cubicBezTo>
                  <a:cubicBezTo>
                    <a:pt x="120" y="389"/>
                    <a:pt x="322" y="853"/>
                    <a:pt x="275" y="1163"/>
                  </a:cubicBezTo>
                  <a:cubicBezTo>
                    <a:pt x="275" y="1246"/>
                    <a:pt x="322" y="1329"/>
                    <a:pt x="406" y="1341"/>
                  </a:cubicBezTo>
                  <a:lnTo>
                    <a:pt x="418" y="1341"/>
                  </a:lnTo>
                  <a:cubicBezTo>
                    <a:pt x="501" y="1341"/>
                    <a:pt x="561" y="1282"/>
                    <a:pt x="584" y="1210"/>
                  </a:cubicBezTo>
                  <a:cubicBezTo>
                    <a:pt x="656" y="746"/>
                    <a:pt x="346" y="115"/>
                    <a:pt x="334" y="91"/>
                  </a:cubicBezTo>
                  <a:cubicBezTo>
                    <a:pt x="300" y="40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7"/>
            <p:cNvSpPr/>
            <p:nvPr/>
          </p:nvSpPr>
          <p:spPr>
            <a:xfrm>
              <a:off x="1150725" y="3569575"/>
              <a:ext cx="16400" cy="33400"/>
            </a:xfrm>
            <a:custGeom>
              <a:avLst/>
              <a:gdLst/>
              <a:ahLst/>
              <a:cxnLst/>
              <a:rect l="l" t="t" r="r" b="b"/>
              <a:pathLst>
                <a:path w="656" h="1336" extrusionOk="0">
                  <a:moveTo>
                    <a:pt x="186" y="0"/>
                  </a:moveTo>
                  <a:cubicBezTo>
                    <a:pt x="164" y="0"/>
                    <a:pt x="142" y="4"/>
                    <a:pt x="120" y="14"/>
                  </a:cubicBezTo>
                  <a:cubicBezTo>
                    <a:pt x="48" y="62"/>
                    <a:pt x="1" y="145"/>
                    <a:pt x="48" y="216"/>
                  </a:cubicBezTo>
                  <a:cubicBezTo>
                    <a:pt x="120" y="383"/>
                    <a:pt x="322" y="859"/>
                    <a:pt x="274" y="1157"/>
                  </a:cubicBezTo>
                  <a:cubicBezTo>
                    <a:pt x="274" y="1252"/>
                    <a:pt x="322" y="1324"/>
                    <a:pt x="405" y="1336"/>
                  </a:cubicBezTo>
                  <a:lnTo>
                    <a:pt x="417" y="1336"/>
                  </a:lnTo>
                  <a:cubicBezTo>
                    <a:pt x="501" y="1336"/>
                    <a:pt x="560" y="1276"/>
                    <a:pt x="584" y="1205"/>
                  </a:cubicBezTo>
                  <a:cubicBezTo>
                    <a:pt x="655" y="728"/>
                    <a:pt x="346" y="121"/>
                    <a:pt x="334" y="85"/>
                  </a:cubicBezTo>
                  <a:cubicBezTo>
                    <a:pt x="299" y="33"/>
                    <a:pt x="245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7"/>
            <p:cNvSpPr/>
            <p:nvPr/>
          </p:nvSpPr>
          <p:spPr>
            <a:xfrm>
              <a:off x="942075" y="3222875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60" y="1"/>
                  </a:moveTo>
                  <a:cubicBezTo>
                    <a:pt x="92" y="1"/>
                    <a:pt x="41" y="52"/>
                    <a:pt x="12" y="118"/>
                  </a:cubicBezTo>
                  <a:cubicBezTo>
                    <a:pt x="0" y="202"/>
                    <a:pt x="48" y="273"/>
                    <a:pt x="119" y="309"/>
                  </a:cubicBezTo>
                  <a:cubicBezTo>
                    <a:pt x="286" y="368"/>
                    <a:pt x="762" y="547"/>
                    <a:pt x="953" y="785"/>
                  </a:cubicBezTo>
                  <a:cubicBezTo>
                    <a:pt x="989" y="821"/>
                    <a:pt x="1024" y="845"/>
                    <a:pt x="1072" y="845"/>
                  </a:cubicBezTo>
                  <a:cubicBezTo>
                    <a:pt x="1108" y="845"/>
                    <a:pt x="1143" y="833"/>
                    <a:pt x="1167" y="785"/>
                  </a:cubicBezTo>
                  <a:cubicBezTo>
                    <a:pt x="1239" y="738"/>
                    <a:pt x="1250" y="630"/>
                    <a:pt x="1191" y="571"/>
                  </a:cubicBezTo>
                  <a:cubicBezTo>
                    <a:pt x="905" y="214"/>
                    <a:pt x="238" y="23"/>
                    <a:pt x="215" y="11"/>
                  </a:cubicBezTo>
                  <a:cubicBezTo>
                    <a:pt x="195" y="4"/>
                    <a:pt x="177" y="1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7"/>
            <p:cNvSpPr/>
            <p:nvPr/>
          </p:nvSpPr>
          <p:spPr>
            <a:xfrm>
              <a:off x="972125" y="3262775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59" y="0"/>
                  </a:moveTo>
                  <a:cubicBezTo>
                    <a:pt x="92" y="0"/>
                    <a:pt x="44" y="49"/>
                    <a:pt x="25" y="106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37" y="844"/>
                    <a:pt x="1072" y="844"/>
                  </a:cubicBezTo>
                  <a:cubicBezTo>
                    <a:pt x="1108" y="844"/>
                    <a:pt x="1132" y="820"/>
                    <a:pt x="1168" y="773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894" y="213"/>
                    <a:pt x="239" y="23"/>
                    <a:pt x="215" y="11"/>
                  </a:cubicBezTo>
                  <a:cubicBezTo>
                    <a:pt x="195" y="3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7"/>
            <p:cNvSpPr/>
            <p:nvPr/>
          </p:nvSpPr>
          <p:spPr>
            <a:xfrm>
              <a:off x="988200" y="3240450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59" y="0"/>
                  </a:moveTo>
                  <a:cubicBezTo>
                    <a:pt x="92" y="0"/>
                    <a:pt x="41" y="49"/>
                    <a:pt x="13" y="106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25" y="844"/>
                    <a:pt x="1072" y="844"/>
                  </a:cubicBezTo>
                  <a:cubicBezTo>
                    <a:pt x="1108" y="844"/>
                    <a:pt x="1132" y="820"/>
                    <a:pt x="1168" y="773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906" y="213"/>
                    <a:pt x="239" y="23"/>
                    <a:pt x="215" y="11"/>
                  </a:cubicBezTo>
                  <a:cubicBezTo>
                    <a:pt x="195" y="3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7"/>
            <p:cNvSpPr/>
            <p:nvPr/>
          </p:nvSpPr>
          <p:spPr>
            <a:xfrm>
              <a:off x="1022150" y="3275700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165" y="0"/>
                  </a:moveTo>
                  <a:cubicBezTo>
                    <a:pt x="98" y="0"/>
                    <a:pt x="42" y="52"/>
                    <a:pt x="12" y="113"/>
                  </a:cubicBezTo>
                  <a:cubicBezTo>
                    <a:pt x="0" y="196"/>
                    <a:pt x="48" y="280"/>
                    <a:pt x="119" y="303"/>
                  </a:cubicBezTo>
                  <a:cubicBezTo>
                    <a:pt x="286" y="363"/>
                    <a:pt x="762" y="541"/>
                    <a:pt x="953" y="780"/>
                  </a:cubicBezTo>
                  <a:cubicBezTo>
                    <a:pt x="976" y="827"/>
                    <a:pt x="1024" y="839"/>
                    <a:pt x="1072" y="839"/>
                  </a:cubicBezTo>
                  <a:cubicBezTo>
                    <a:pt x="1119" y="839"/>
                    <a:pt x="1143" y="827"/>
                    <a:pt x="1155" y="780"/>
                  </a:cubicBezTo>
                  <a:cubicBezTo>
                    <a:pt x="1238" y="744"/>
                    <a:pt x="1250" y="637"/>
                    <a:pt x="1191" y="577"/>
                  </a:cubicBezTo>
                  <a:cubicBezTo>
                    <a:pt x="893" y="220"/>
                    <a:pt x="238" y="30"/>
                    <a:pt x="202" y="6"/>
                  </a:cubicBezTo>
                  <a:cubicBezTo>
                    <a:pt x="190" y="2"/>
                    <a:pt x="177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7"/>
            <p:cNvSpPr/>
            <p:nvPr/>
          </p:nvSpPr>
          <p:spPr>
            <a:xfrm>
              <a:off x="1019750" y="3301575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167" y="0"/>
                  </a:moveTo>
                  <a:cubicBezTo>
                    <a:pt x="96" y="0"/>
                    <a:pt x="44" y="43"/>
                    <a:pt x="25" y="102"/>
                  </a:cubicBezTo>
                  <a:cubicBezTo>
                    <a:pt x="1" y="197"/>
                    <a:pt x="48" y="268"/>
                    <a:pt x="120" y="304"/>
                  </a:cubicBezTo>
                  <a:cubicBezTo>
                    <a:pt x="287" y="364"/>
                    <a:pt x="763" y="542"/>
                    <a:pt x="953" y="780"/>
                  </a:cubicBezTo>
                  <a:cubicBezTo>
                    <a:pt x="989" y="816"/>
                    <a:pt x="1037" y="840"/>
                    <a:pt x="1072" y="840"/>
                  </a:cubicBezTo>
                  <a:cubicBezTo>
                    <a:pt x="1120" y="840"/>
                    <a:pt x="1156" y="816"/>
                    <a:pt x="1168" y="769"/>
                  </a:cubicBezTo>
                  <a:cubicBezTo>
                    <a:pt x="1239" y="733"/>
                    <a:pt x="1251" y="626"/>
                    <a:pt x="1191" y="566"/>
                  </a:cubicBezTo>
                  <a:cubicBezTo>
                    <a:pt x="918" y="209"/>
                    <a:pt x="239" y="18"/>
                    <a:pt x="215" y="7"/>
                  </a:cubicBezTo>
                  <a:cubicBezTo>
                    <a:pt x="198" y="2"/>
                    <a:pt x="18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7"/>
            <p:cNvSpPr/>
            <p:nvPr/>
          </p:nvSpPr>
          <p:spPr>
            <a:xfrm>
              <a:off x="1060250" y="3298025"/>
              <a:ext cx="31575" cy="21000"/>
            </a:xfrm>
            <a:custGeom>
              <a:avLst/>
              <a:gdLst/>
              <a:ahLst/>
              <a:cxnLst/>
              <a:rect l="l" t="t" r="r" b="b"/>
              <a:pathLst>
                <a:path w="1263" h="840" extrusionOk="0">
                  <a:moveTo>
                    <a:pt x="176" y="0"/>
                  </a:moveTo>
                  <a:cubicBezTo>
                    <a:pt x="107" y="0"/>
                    <a:pt x="44" y="52"/>
                    <a:pt x="24" y="113"/>
                  </a:cubicBezTo>
                  <a:cubicBezTo>
                    <a:pt x="0" y="208"/>
                    <a:pt x="48" y="280"/>
                    <a:pt x="131" y="303"/>
                  </a:cubicBezTo>
                  <a:cubicBezTo>
                    <a:pt x="286" y="363"/>
                    <a:pt x="762" y="541"/>
                    <a:pt x="953" y="780"/>
                  </a:cubicBezTo>
                  <a:cubicBezTo>
                    <a:pt x="988" y="827"/>
                    <a:pt x="1036" y="839"/>
                    <a:pt x="1084" y="839"/>
                  </a:cubicBezTo>
                  <a:cubicBezTo>
                    <a:pt x="1107" y="839"/>
                    <a:pt x="1143" y="827"/>
                    <a:pt x="1167" y="780"/>
                  </a:cubicBezTo>
                  <a:cubicBezTo>
                    <a:pt x="1238" y="744"/>
                    <a:pt x="1262" y="637"/>
                    <a:pt x="1203" y="577"/>
                  </a:cubicBezTo>
                  <a:cubicBezTo>
                    <a:pt x="917" y="220"/>
                    <a:pt x="250" y="29"/>
                    <a:pt x="214" y="6"/>
                  </a:cubicBezTo>
                  <a:cubicBezTo>
                    <a:pt x="202" y="2"/>
                    <a:pt x="18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4" name="Google Shape;2834;p47"/>
          <p:cNvGrpSpPr/>
          <p:nvPr/>
        </p:nvGrpSpPr>
        <p:grpSpPr>
          <a:xfrm>
            <a:off x="6020763" y="2293384"/>
            <a:ext cx="2689228" cy="1594246"/>
            <a:chOff x="1704975" y="2728275"/>
            <a:chExt cx="1159200" cy="687175"/>
          </a:xfrm>
        </p:grpSpPr>
        <p:sp>
          <p:nvSpPr>
            <p:cNvPr id="2835" name="Google Shape;2835;p47"/>
            <p:cNvSpPr/>
            <p:nvPr/>
          </p:nvSpPr>
          <p:spPr>
            <a:xfrm>
              <a:off x="1759125" y="2926400"/>
              <a:ext cx="855800" cy="485175"/>
            </a:xfrm>
            <a:custGeom>
              <a:avLst/>
              <a:gdLst/>
              <a:ahLst/>
              <a:cxnLst/>
              <a:rect l="l" t="t" r="r" b="b"/>
              <a:pathLst>
                <a:path w="34232" h="19407" extrusionOk="0">
                  <a:moveTo>
                    <a:pt x="24236" y="1"/>
                  </a:moveTo>
                  <a:cubicBezTo>
                    <a:pt x="16631" y="1"/>
                    <a:pt x="5121" y="3095"/>
                    <a:pt x="5121" y="3095"/>
                  </a:cubicBezTo>
                  <a:cubicBezTo>
                    <a:pt x="2894" y="3381"/>
                    <a:pt x="1" y="12489"/>
                    <a:pt x="6204" y="18693"/>
                  </a:cubicBezTo>
                  <a:cubicBezTo>
                    <a:pt x="6707" y="19199"/>
                    <a:pt x="8058" y="19406"/>
                    <a:pt x="9887" y="19406"/>
                  </a:cubicBezTo>
                  <a:cubicBezTo>
                    <a:pt x="16320" y="19406"/>
                    <a:pt x="28666" y="16833"/>
                    <a:pt x="30826" y="15609"/>
                  </a:cubicBezTo>
                  <a:cubicBezTo>
                    <a:pt x="33588" y="14025"/>
                    <a:pt x="34231" y="5215"/>
                    <a:pt x="30076" y="1357"/>
                  </a:cubicBezTo>
                  <a:cubicBezTo>
                    <a:pt x="29014" y="368"/>
                    <a:pt x="26857" y="1"/>
                    <a:pt x="24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7"/>
            <p:cNvSpPr/>
            <p:nvPr/>
          </p:nvSpPr>
          <p:spPr>
            <a:xfrm>
              <a:off x="1800800" y="2922525"/>
              <a:ext cx="794775" cy="492925"/>
            </a:xfrm>
            <a:custGeom>
              <a:avLst/>
              <a:gdLst/>
              <a:ahLst/>
              <a:cxnLst/>
              <a:rect l="l" t="t" r="r" b="b"/>
              <a:pathLst>
                <a:path w="31791" h="19717" extrusionOk="0">
                  <a:moveTo>
                    <a:pt x="22575" y="321"/>
                  </a:moveTo>
                  <a:cubicBezTo>
                    <a:pt x="25433" y="321"/>
                    <a:pt x="27373" y="762"/>
                    <a:pt x="28326" y="1655"/>
                  </a:cubicBezTo>
                  <a:cubicBezTo>
                    <a:pt x="30945" y="4096"/>
                    <a:pt x="31481" y="8287"/>
                    <a:pt x="31148" y="11156"/>
                  </a:cubicBezTo>
                  <a:cubicBezTo>
                    <a:pt x="30898" y="13395"/>
                    <a:pt x="30124" y="15073"/>
                    <a:pt x="29100" y="15657"/>
                  </a:cubicBezTo>
                  <a:cubicBezTo>
                    <a:pt x="26885" y="16907"/>
                    <a:pt x="14598" y="19431"/>
                    <a:pt x="8216" y="19431"/>
                  </a:cubicBezTo>
                  <a:cubicBezTo>
                    <a:pt x="5823" y="19431"/>
                    <a:pt x="4954" y="19062"/>
                    <a:pt x="4656" y="18764"/>
                  </a:cubicBezTo>
                  <a:cubicBezTo>
                    <a:pt x="810" y="14907"/>
                    <a:pt x="334" y="9549"/>
                    <a:pt x="1561" y="5965"/>
                  </a:cubicBezTo>
                  <a:cubicBezTo>
                    <a:pt x="2061" y="4501"/>
                    <a:pt x="2811" y="3512"/>
                    <a:pt x="3501" y="3417"/>
                  </a:cubicBezTo>
                  <a:cubicBezTo>
                    <a:pt x="3620" y="3381"/>
                    <a:pt x="15074" y="321"/>
                    <a:pt x="22575" y="321"/>
                  </a:cubicBezTo>
                  <a:close/>
                  <a:moveTo>
                    <a:pt x="22575" y="0"/>
                  </a:moveTo>
                  <a:cubicBezTo>
                    <a:pt x="15038" y="0"/>
                    <a:pt x="3525" y="3060"/>
                    <a:pt x="3442" y="3096"/>
                  </a:cubicBezTo>
                  <a:cubicBezTo>
                    <a:pt x="2656" y="3203"/>
                    <a:pt x="1822" y="4251"/>
                    <a:pt x="1263" y="5846"/>
                  </a:cubicBezTo>
                  <a:cubicBezTo>
                    <a:pt x="1" y="9525"/>
                    <a:pt x="489" y="15014"/>
                    <a:pt x="4442" y="18955"/>
                  </a:cubicBezTo>
                  <a:cubicBezTo>
                    <a:pt x="4942" y="19467"/>
                    <a:pt x="6180" y="19717"/>
                    <a:pt x="8204" y="19717"/>
                  </a:cubicBezTo>
                  <a:cubicBezTo>
                    <a:pt x="14634" y="19717"/>
                    <a:pt x="27004" y="17157"/>
                    <a:pt x="29231" y="15895"/>
                  </a:cubicBezTo>
                  <a:cubicBezTo>
                    <a:pt x="30350" y="15252"/>
                    <a:pt x="31183" y="13478"/>
                    <a:pt x="31445" y="11156"/>
                  </a:cubicBezTo>
                  <a:cubicBezTo>
                    <a:pt x="31791" y="8227"/>
                    <a:pt x="31231" y="3893"/>
                    <a:pt x="28516" y="1393"/>
                  </a:cubicBezTo>
                  <a:cubicBezTo>
                    <a:pt x="27516" y="464"/>
                    <a:pt x="25528" y="0"/>
                    <a:pt x="2257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7"/>
            <p:cNvSpPr/>
            <p:nvPr/>
          </p:nvSpPr>
          <p:spPr>
            <a:xfrm>
              <a:off x="1704975" y="2728275"/>
              <a:ext cx="1159200" cy="498200"/>
            </a:xfrm>
            <a:custGeom>
              <a:avLst/>
              <a:gdLst/>
              <a:ahLst/>
              <a:cxnLst/>
              <a:rect l="l" t="t" r="r" b="b"/>
              <a:pathLst>
                <a:path w="46368" h="19928" extrusionOk="0">
                  <a:moveTo>
                    <a:pt x="34596" y="1"/>
                  </a:moveTo>
                  <a:cubicBezTo>
                    <a:pt x="33437" y="1"/>
                    <a:pt x="33384" y="4237"/>
                    <a:pt x="28754" y="7127"/>
                  </a:cubicBezTo>
                  <a:cubicBezTo>
                    <a:pt x="28754" y="7127"/>
                    <a:pt x="27181" y="6609"/>
                    <a:pt x="24085" y="6609"/>
                  </a:cubicBezTo>
                  <a:cubicBezTo>
                    <a:pt x="20526" y="6609"/>
                    <a:pt x="14954" y="7293"/>
                    <a:pt x="7441" y="10235"/>
                  </a:cubicBezTo>
                  <a:cubicBezTo>
                    <a:pt x="1500" y="12556"/>
                    <a:pt x="0" y="17962"/>
                    <a:pt x="8061" y="19462"/>
                  </a:cubicBezTo>
                  <a:cubicBezTo>
                    <a:pt x="9741" y="19779"/>
                    <a:pt x="11457" y="19927"/>
                    <a:pt x="13167" y="19927"/>
                  </a:cubicBezTo>
                  <a:cubicBezTo>
                    <a:pt x="19925" y="19927"/>
                    <a:pt x="26594" y="17618"/>
                    <a:pt x="30671" y="14330"/>
                  </a:cubicBezTo>
                  <a:cubicBezTo>
                    <a:pt x="32885" y="12544"/>
                    <a:pt x="33123" y="10770"/>
                    <a:pt x="34897" y="10127"/>
                  </a:cubicBezTo>
                  <a:cubicBezTo>
                    <a:pt x="35179" y="10027"/>
                    <a:pt x="35465" y="9980"/>
                    <a:pt x="35786" y="9980"/>
                  </a:cubicBezTo>
                  <a:cubicBezTo>
                    <a:pt x="36835" y="9980"/>
                    <a:pt x="38256" y="10481"/>
                    <a:pt x="41100" y="11247"/>
                  </a:cubicBezTo>
                  <a:cubicBezTo>
                    <a:pt x="41718" y="11411"/>
                    <a:pt x="42241" y="11484"/>
                    <a:pt x="42678" y="11484"/>
                  </a:cubicBezTo>
                  <a:cubicBezTo>
                    <a:pt x="46367" y="11484"/>
                    <a:pt x="43820" y="6250"/>
                    <a:pt x="38603" y="6250"/>
                  </a:cubicBezTo>
                  <a:cubicBezTo>
                    <a:pt x="37586" y="6250"/>
                    <a:pt x="36468" y="6449"/>
                    <a:pt x="35274" y="6924"/>
                  </a:cubicBezTo>
                  <a:lnTo>
                    <a:pt x="35274" y="6924"/>
                  </a:lnTo>
                  <a:cubicBezTo>
                    <a:pt x="35643" y="6772"/>
                    <a:pt x="39045" y="5231"/>
                    <a:pt x="36135" y="1353"/>
                  </a:cubicBezTo>
                  <a:cubicBezTo>
                    <a:pt x="35410" y="398"/>
                    <a:pt x="34951" y="1"/>
                    <a:pt x="34596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7"/>
            <p:cNvSpPr/>
            <p:nvPr/>
          </p:nvSpPr>
          <p:spPr>
            <a:xfrm>
              <a:off x="2536325" y="2782875"/>
              <a:ext cx="47350" cy="69725"/>
            </a:xfrm>
            <a:custGeom>
              <a:avLst/>
              <a:gdLst/>
              <a:ahLst/>
              <a:cxnLst/>
              <a:rect l="l" t="t" r="r" b="b"/>
              <a:pathLst>
                <a:path w="1894" h="2789" extrusionOk="0">
                  <a:moveTo>
                    <a:pt x="1726" y="0"/>
                  </a:moveTo>
                  <a:cubicBezTo>
                    <a:pt x="1643" y="0"/>
                    <a:pt x="1584" y="57"/>
                    <a:pt x="1584" y="133"/>
                  </a:cubicBezTo>
                  <a:cubicBezTo>
                    <a:pt x="1477" y="1490"/>
                    <a:pt x="95" y="2502"/>
                    <a:pt x="84" y="2514"/>
                  </a:cubicBezTo>
                  <a:cubicBezTo>
                    <a:pt x="12" y="2562"/>
                    <a:pt x="0" y="2657"/>
                    <a:pt x="48" y="2729"/>
                  </a:cubicBezTo>
                  <a:cubicBezTo>
                    <a:pt x="72" y="2776"/>
                    <a:pt x="119" y="2788"/>
                    <a:pt x="167" y="2788"/>
                  </a:cubicBezTo>
                  <a:cubicBezTo>
                    <a:pt x="203" y="2788"/>
                    <a:pt x="226" y="2788"/>
                    <a:pt x="262" y="2776"/>
                  </a:cubicBezTo>
                  <a:cubicBezTo>
                    <a:pt x="322" y="2729"/>
                    <a:pt x="1774" y="1669"/>
                    <a:pt x="1881" y="169"/>
                  </a:cubicBezTo>
                  <a:cubicBezTo>
                    <a:pt x="1893" y="73"/>
                    <a:pt x="1834" y="2"/>
                    <a:pt x="1750" y="2"/>
                  </a:cubicBezTo>
                  <a:cubicBezTo>
                    <a:pt x="1742" y="1"/>
                    <a:pt x="1734" y="0"/>
                    <a:pt x="172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7"/>
            <p:cNvSpPr/>
            <p:nvPr/>
          </p:nvSpPr>
          <p:spPr>
            <a:xfrm>
              <a:off x="2565775" y="2795875"/>
              <a:ext cx="50350" cy="78150"/>
            </a:xfrm>
            <a:custGeom>
              <a:avLst/>
              <a:gdLst/>
              <a:ahLst/>
              <a:cxnLst/>
              <a:rect l="l" t="t" r="r" b="b"/>
              <a:pathLst>
                <a:path w="2014" h="3126" extrusionOk="0">
                  <a:moveTo>
                    <a:pt x="1662" y="1"/>
                  </a:moveTo>
                  <a:cubicBezTo>
                    <a:pt x="1648" y="1"/>
                    <a:pt x="1635" y="2"/>
                    <a:pt x="1620" y="6"/>
                  </a:cubicBezTo>
                  <a:cubicBezTo>
                    <a:pt x="1549" y="18"/>
                    <a:pt x="1489" y="89"/>
                    <a:pt x="1501" y="184"/>
                  </a:cubicBezTo>
                  <a:cubicBezTo>
                    <a:pt x="1703" y="1268"/>
                    <a:pt x="1596" y="2042"/>
                    <a:pt x="1180" y="2459"/>
                  </a:cubicBezTo>
                  <a:cubicBezTo>
                    <a:pt x="878" y="2769"/>
                    <a:pt x="471" y="2808"/>
                    <a:pt x="283" y="2808"/>
                  </a:cubicBezTo>
                  <a:cubicBezTo>
                    <a:pt x="218" y="2808"/>
                    <a:pt x="179" y="2804"/>
                    <a:pt x="179" y="2804"/>
                  </a:cubicBezTo>
                  <a:cubicBezTo>
                    <a:pt x="96" y="2804"/>
                    <a:pt x="13" y="2840"/>
                    <a:pt x="1" y="2935"/>
                  </a:cubicBezTo>
                  <a:cubicBezTo>
                    <a:pt x="1" y="3018"/>
                    <a:pt x="49" y="3101"/>
                    <a:pt x="132" y="3113"/>
                  </a:cubicBezTo>
                  <a:cubicBezTo>
                    <a:pt x="132" y="3113"/>
                    <a:pt x="215" y="3125"/>
                    <a:pt x="299" y="3125"/>
                  </a:cubicBezTo>
                  <a:cubicBezTo>
                    <a:pt x="549" y="3125"/>
                    <a:pt x="1025" y="3066"/>
                    <a:pt x="1382" y="2661"/>
                  </a:cubicBezTo>
                  <a:cubicBezTo>
                    <a:pt x="1882" y="2173"/>
                    <a:pt x="2013" y="1316"/>
                    <a:pt x="1799" y="125"/>
                  </a:cubicBezTo>
                  <a:cubicBezTo>
                    <a:pt x="1789" y="54"/>
                    <a:pt x="1736" y="1"/>
                    <a:pt x="166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7"/>
            <p:cNvSpPr/>
            <p:nvPr/>
          </p:nvSpPr>
          <p:spPr>
            <a:xfrm>
              <a:off x="2633350" y="2942900"/>
              <a:ext cx="101825" cy="37675"/>
            </a:xfrm>
            <a:custGeom>
              <a:avLst/>
              <a:gdLst/>
              <a:ahLst/>
              <a:cxnLst/>
              <a:rect l="l" t="t" r="r" b="b"/>
              <a:pathLst>
                <a:path w="4073" h="1507" extrusionOk="0">
                  <a:moveTo>
                    <a:pt x="1276" y="0"/>
                  </a:moveTo>
                  <a:cubicBezTo>
                    <a:pt x="928" y="0"/>
                    <a:pt x="547" y="45"/>
                    <a:pt x="132" y="149"/>
                  </a:cubicBezTo>
                  <a:cubicBezTo>
                    <a:pt x="48" y="161"/>
                    <a:pt x="1" y="257"/>
                    <a:pt x="24" y="328"/>
                  </a:cubicBezTo>
                  <a:cubicBezTo>
                    <a:pt x="35" y="392"/>
                    <a:pt x="94" y="437"/>
                    <a:pt x="174" y="437"/>
                  </a:cubicBezTo>
                  <a:cubicBezTo>
                    <a:pt x="184" y="437"/>
                    <a:pt x="193" y="436"/>
                    <a:pt x="203" y="435"/>
                  </a:cubicBezTo>
                  <a:cubicBezTo>
                    <a:pt x="598" y="337"/>
                    <a:pt x="957" y="295"/>
                    <a:pt x="1282" y="295"/>
                  </a:cubicBezTo>
                  <a:cubicBezTo>
                    <a:pt x="2960" y="295"/>
                    <a:pt x="3735" y="1397"/>
                    <a:pt x="3775" y="1447"/>
                  </a:cubicBezTo>
                  <a:cubicBezTo>
                    <a:pt x="3799" y="1471"/>
                    <a:pt x="3846" y="1507"/>
                    <a:pt x="3894" y="1507"/>
                  </a:cubicBezTo>
                  <a:cubicBezTo>
                    <a:pt x="3918" y="1507"/>
                    <a:pt x="3953" y="1507"/>
                    <a:pt x="3977" y="1495"/>
                  </a:cubicBezTo>
                  <a:cubicBezTo>
                    <a:pt x="4061" y="1447"/>
                    <a:pt x="4073" y="1352"/>
                    <a:pt x="4025" y="1281"/>
                  </a:cubicBezTo>
                  <a:cubicBezTo>
                    <a:pt x="4025" y="1270"/>
                    <a:pt x="3137" y="0"/>
                    <a:pt x="12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7"/>
            <p:cNvSpPr/>
            <p:nvPr/>
          </p:nvSpPr>
          <p:spPr>
            <a:xfrm>
              <a:off x="2631575" y="2910875"/>
              <a:ext cx="106575" cy="26850"/>
            </a:xfrm>
            <a:custGeom>
              <a:avLst/>
              <a:gdLst/>
              <a:ahLst/>
              <a:cxnLst/>
              <a:rect l="l" t="t" r="r" b="b"/>
              <a:pathLst>
                <a:path w="4263" h="1074" extrusionOk="0">
                  <a:moveTo>
                    <a:pt x="1631" y="0"/>
                  </a:moveTo>
                  <a:cubicBezTo>
                    <a:pt x="816" y="0"/>
                    <a:pt x="173" y="162"/>
                    <a:pt x="119" y="180"/>
                  </a:cubicBezTo>
                  <a:cubicBezTo>
                    <a:pt x="48" y="192"/>
                    <a:pt x="0" y="287"/>
                    <a:pt x="24" y="359"/>
                  </a:cubicBezTo>
                  <a:cubicBezTo>
                    <a:pt x="35" y="423"/>
                    <a:pt x="103" y="468"/>
                    <a:pt x="177" y="468"/>
                  </a:cubicBezTo>
                  <a:cubicBezTo>
                    <a:pt x="185" y="468"/>
                    <a:pt x="194" y="467"/>
                    <a:pt x="203" y="466"/>
                  </a:cubicBezTo>
                  <a:cubicBezTo>
                    <a:pt x="215" y="466"/>
                    <a:pt x="843" y="308"/>
                    <a:pt x="1636" y="308"/>
                  </a:cubicBezTo>
                  <a:cubicBezTo>
                    <a:pt x="2398" y="308"/>
                    <a:pt x="3312" y="454"/>
                    <a:pt x="3977" y="1026"/>
                  </a:cubicBezTo>
                  <a:cubicBezTo>
                    <a:pt x="4013" y="1061"/>
                    <a:pt x="4048" y="1073"/>
                    <a:pt x="4084" y="1073"/>
                  </a:cubicBezTo>
                  <a:cubicBezTo>
                    <a:pt x="4132" y="1073"/>
                    <a:pt x="4167" y="1061"/>
                    <a:pt x="4203" y="1014"/>
                  </a:cubicBezTo>
                  <a:cubicBezTo>
                    <a:pt x="4263" y="954"/>
                    <a:pt x="4251" y="871"/>
                    <a:pt x="4191" y="811"/>
                  </a:cubicBezTo>
                  <a:cubicBezTo>
                    <a:pt x="3450" y="165"/>
                    <a:pt x="2453" y="0"/>
                    <a:pt x="163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7"/>
            <p:cNvSpPr/>
            <p:nvPr/>
          </p:nvSpPr>
          <p:spPr>
            <a:xfrm>
              <a:off x="2055000" y="2899575"/>
              <a:ext cx="215225" cy="274175"/>
            </a:xfrm>
            <a:custGeom>
              <a:avLst/>
              <a:gdLst/>
              <a:ahLst/>
              <a:cxnLst/>
              <a:rect l="l" t="t" r="r" b="b"/>
              <a:pathLst>
                <a:path w="8609" h="10967" extrusionOk="0">
                  <a:moveTo>
                    <a:pt x="2029" y="1"/>
                  </a:moveTo>
                  <a:cubicBezTo>
                    <a:pt x="2004" y="1"/>
                    <a:pt x="1978" y="9"/>
                    <a:pt x="1953" y="25"/>
                  </a:cubicBezTo>
                  <a:cubicBezTo>
                    <a:pt x="1894" y="49"/>
                    <a:pt x="620" y="823"/>
                    <a:pt x="251" y="2347"/>
                  </a:cubicBezTo>
                  <a:cubicBezTo>
                    <a:pt x="1" y="3430"/>
                    <a:pt x="251" y="4609"/>
                    <a:pt x="1025" y="5847"/>
                  </a:cubicBezTo>
                  <a:cubicBezTo>
                    <a:pt x="1037" y="5883"/>
                    <a:pt x="3418" y="10074"/>
                    <a:pt x="8418" y="10967"/>
                  </a:cubicBezTo>
                  <a:lnTo>
                    <a:pt x="8454" y="10967"/>
                  </a:lnTo>
                  <a:cubicBezTo>
                    <a:pt x="8526" y="10967"/>
                    <a:pt x="8597" y="10919"/>
                    <a:pt x="8597" y="10836"/>
                  </a:cubicBezTo>
                  <a:cubicBezTo>
                    <a:pt x="8609" y="10753"/>
                    <a:pt x="8573" y="10681"/>
                    <a:pt x="8478" y="10657"/>
                  </a:cubicBezTo>
                  <a:cubicBezTo>
                    <a:pt x="3632" y="9788"/>
                    <a:pt x="1322" y="5716"/>
                    <a:pt x="1299" y="5681"/>
                  </a:cubicBezTo>
                  <a:cubicBezTo>
                    <a:pt x="548" y="4514"/>
                    <a:pt x="310" y="3418"/>
                    <a:pt x="548" y="2418"/>
                  </a:cubicBezTo>
                  <a:cubicBezTo>
                    <a:pt x="882" y="1013"/>
                    <a:pt x="2084" y="287"/>
                    <a:pt x="2096" y="287"/>
                  </a:cubicBezTo>
                  <a:cubicBezTo>
                    <a:pt x="2168" y="251"/>
                    <a:pt x="2203" y="156"/>
                    <a:pt x="2156" y="85"/>
                  </a:cubicBezTo>
                  <a:cubicBezTo>
                    <a:pt x="2125" y="30"/>
                    <a:pt x="2078" y="1"/>
                    <a:pt x="202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7"/>
            <p:cNvSpPr/>
            <p:nvPr/>
          </p:nvSpPr>
          <p:spPr>
            <a:xfrm>
              <a:off x="1878200" y="2952350"/>
              <a:ext cx="222975" cy="257125"/>
            </a:xfrm>
            <a:custGeom>
              <a:avLst/>
              <a:gdLst/>
              <a:ahLst/>
              <a:cxnLst/>
              <a:rect l="l" t="t" r="r" b="b"/>
              <a:pathLst>
                <a:path w="8919" h="10285" extrusionOk="0">
                  <a:moveTo>
                    <a:pt x="3590" y="1"/>
                  </a:moveTo>
                  <a:cubicBezTo>
                    <a:pt x="3554" y="1"/>
                    <a:pt x="3519" y="15"/>
                    <a:pt x="3489" y="45"/>
                  </a:cubicBezTo>
                  <a:cubicBezTo>
                    <a:pt x="3334" y="188"/>
                    <a:pt x="0" y="3772"/>
                    <a:pt x="1501" y="5844"/>
                  </a:cubicBezTo>
                  <a:cubicBezTo>
                    <a:pt x="1560" y="5975"/>
                    <a:pt x="3048" y="9106"/>
                    <a:pt x="8728" y="10285"/>
                  </a:cubicBezTo>
                  <a:lnTo>
                    <a:pt x="8752" y="10285"/>
                  </a:lnTo>
                  <a:cubicBezTo>
                    <a:pt x="8823" y="10285"/>
                    <a:pt x="8883" y="10237"/>
                    <a:pt x="8906" y="10166"/>
                  </a:cubicBezTo>
                  <a:cubicBezTo>
                    <a:pt x="8918" y="10082"/>
                    <a:pt x="8871" y="9999"/>
                    <a:pt x="8787" y="9987"/>
                  </a:cubicBezTo>
                  <a:cubicBezTo>
                    <a:pt x="3263" y="8832"/>
                    <a:pt x="1786" y="5760"/>
                    <a:pt x="1763" y="5701"/>
                  </a:cubicBezTo>
                  <a:cubicBezTo>
                    <a:pt x="393" y="3808"/>
                    <a:pt x="3668" y="283"/>
                    <a:pt x="3691" y="248"/>
                  </a:cubicBezTo>
                  <a:cubicBezTo>
                    <a:pt x="3751" y="188"/>
                    <a:pt x="3751" y="105"/>
                    <a:pt x="3691" y="45"/>
                  </a:cubicBezTo>
                  <a:cubicBezTo>
                    <a:pt x="3662" y="15"/>
                    <a:pt x="3626" y="1"/>
                    <a:pt x="359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7"/>
            <p:cNvSpPr/>
            <p:nvPr/>
          </p:nvSpPr>
          <p:spPr>
            <a:xfrm>
              <a:off x="1796350" y="2951050"/>
              <a:ext cx="679875" cy="198300"/>
            </a:xfrm>
            <a:custGeom>
              <a:avLst/>
              <a:gdLst/>
              <a:ahLst/>
              <a:cxnLst/>
              <a:rect l="l" t="t" r="r" b="b"/>
              <a:pathLst>
                <a:path w="27195" h="7932" extrusionOk="0">
                  <a:moveTo>
                    <a:pt x="27025" y="0"/>
                  </a:moveTo>
                  <a:cubicBezTo>
                    <a:pt x="27018" y="0"/>
                    <a:pt x="27011" y="1"/>
                    <a:pt x="27004" y="2"/>
                  </a:cubicBezTo>
                  <a:cubicBezTo>
                    <a:pt x="16252" y="1574"/>
                    <a:pt x="286" y="7574"/>
                    <a:pt x="119" y="7634"/>
                  </a:cubicBezTo>
                  <a:cubicBezTo>
                    <a:pt x="48" y="7670"/>
                    <a:pt x="0" y="7753"/>
                    <a:pt x="36" y="7824"/>
                  </a:cubicBezTo>
                  <a:cubicBezTo>
                    <a:pt x="60" y="7896"/>
                    <a:pt x="119" y="7932"/>
                    <a:pt x="179" y="7932"/>
                  </a:cubicBezTo>
                  <a:cubicBezTo>
                    <a:pt x="191" y="7932"/>
                    <a:pt x="215" y="7932"/>
                    <a:pt x="238" y="7920"/>
                  </a:cubicBezTo>
                  <a:cubicBezTo>
                    <a:pt x="393" y="7860"/>
                    <a:pt x="16348" y="1883"/>
                    <a:pt x="27039" y="312"/>
                  </a:cubicBezTo>
                  <a:cubicBezTo>
                    <a:pt x="27135" y="300"/>
                    <a:pt x="27194" y="228"/>
                    <a:pt x="27182" y="133"/>
                  </a:cubicBezTo>
                  <a:cubicBezTo>
                    <a:pt x="27160" y="57"/>
                    <a:pt x="27099" y="0"/>
                    <a:pt x="2702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7"/>
            <p:cNvSpPr/>
            <p:nvPr/>
          </p:nvSpPr>
          <p:spPr>
            <a:xfrm>
              <a:off x="2009175" y="2884175"/>
              <a:ext cx="386975" cy="510725"/>
            </a:xfrm>
            <a:custGeom>
              <a:avLst/>
              <a:gdLst/>
              <a:ahLst/>
              <a:cxnLst/>
              <a:rect l="l" t="t" r="r" b="b"/>
              <a:pathLst>
                <a:path w="15479" h="20429" extrusionOk="0">
                  <a:moveTo>
                    <a:pt x="6764" y="1"/>
                  </a:moveTo>
                  <a:cubicBezTo>
                    <a:pt x="6730" y="1"/>
                    <a:pt x="6698" y="4"/>
                    <a:pt x="6668" y="10"/>
                  </a:cubicBezTo>
                  <a:cubicBezTo>
                    <a:pt x="5275" y="296"/>
                    <a:pt x="0" y="1189"/>
                    <a:pt x="1131" y="2070"/>
                  </a:cubicBezTo>
                  <a:cubicBezTo>
                    <a:pt x="1131" y="2070"/>
                    <a:pt x="8930" y="7844"/>
                    <a:pt x="9085" y="9928"/>
                  </a:cubicBezTo>
                  <a:cubicBezTo>
                    <a:pt x="9228" y="12011"/>
                    <a:pt x="8894" y="19774"/>
                    <a:pt x="9168" y="20298"/>
                  </a:cubicBezTo>
                  <a:cubicBezTo>
                    <a:pt x="9212" y="20390"/>
                    <a:pt x="9406" y="20429"/>
                    <a:pt x="9700" y="20429"/>
                  </a:cubicBezTo>
                  <a:cubicBezTo>
                    <a:pt x="11091" y="20429"/>
                    <a:pt x="14706" y="19550"/>
                    <a:pt x="15050" y="19167"/>
                  </a:cubicBezTo>
                  <a:cubicBezTo>
                    <a:pt x="15478" y="18703"/>
                    <a:pt x="15121" y="9773"/>
                    <a:pt x="14943" y="8190"/>
                  </a:cubicBezTo>
                  <a:cubicBezTo>
                    <a:pt x="14768" y="6628"/>
                    <a:pt x="8364" y="1"/>
                    <a:pt x="676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7"/>
            <p:cNvSpPr/>
            <p:nvPr/>
          </p:nvSpPr>
          <p:spPr>
            <a:xfrm>
              <a:off x="2333900" y="3190775"/>
              <a:ext cx="14625" cy="33000"/>
            </a:xfrm>
            <a:custGeom>
              <a:avLst/>
              <a:gdLst/>
              <a:ahLst/>
              <a:cxnLst/>
              <a:rect l="l" t="t" r="r" b="b"/>
              <a:pathLst>
                <a:path w="585" h="1320" extrusionOk="0">
                  <a:moveTo>
                    <a:pt x="178" y="1"/>
                  </a:moveTo>
                  <a:cubicBezTo>
                    <a:pt x="159" y="1"/>
                    <a:pt x="140" y="4"/>
                    <a:pt x="120" y="9"/>
                  </a:cubicBezTo>
                  <a:cubicBezTo>
                    <a:pt x="37" y="45"/>
                    <a:pt x="1" y="128"/>
                    <a:pt x="37" y="212"/>
                  </a:cubicBezTo>
                  <a:cubicBezTo>
                    <a:pt x="108" y="355"/>
                    <a:pt x="263" y="843"/>
                    <a:pt x="203" y="1141"/>
                  </a:cubicBezTo>
                  <a:cubicBezTo>
                    <a:pt x="180" y="1212"/>
                    <a:pt x="239" y="1307"/>
                    <a:pt x="322" y="1319"/>
                  </a:cubicBezTo>
                  <a:lnTo>
                    <a:pt x="346" y="1319"/>
                  </a:lnTo>
                  <a:cubicBezTo>
                    <a:pt x="418" y="1319"/>
                    <a:pt x="477" y="1283"/>
                    <a:pt x="501" y="1236"/>
                  </a:cubicBezTo>
                  <a:cubicBezTo>
                    <a:pt x="584" y="771"/>
                    <a:pt x="334" y="128"/>
                    <a:pt x="322" y="105"/>
                  </a:cubicBezTo>
                  <a:cubicBezTo>
                    <a:pt x="295" y="32"/>
                    <a:pt x="240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7"/>
            <p:cNvSpPr/>
            <p:nvPr/>
          </p:nvSpPr>
          <p:spPr>
            <a:xfrm>
              <a:off x="2321700" y="3239175"/>
              <a:ext cx="14625" cy="33100"/>
            </a:xfrm>
            <a:custGeom>
              <a:avLst/>
              <a:gdLst/>
              <a:ahLst/>
              <a:cxnLst/>
              <a:rect l="l" t="t" r="r" b="b"/>
              <a:pathLst>
                <a:path w="585" h="1324" extrusionOk="0">
                  <a:moveTo>
                    <a:pt x="179" y="0"/>
                  </a:moveTo>
                  <a:cubicBezTo>
                    <a:pt x="159" y="0"/>
                    <a:pt x="138" y="5"/>
                    <a:pt x="120" y="14"/>
                  </a:cubicBezTo>
                  <a:cubicBezTo>
                    <a:pt x="25" y="38"/>
                    <a:pt x="1" y="133"/>
                    <a:pt x="25" y="205"/>
                  </a:cubicBezTo>
                  <a:cubicBezTo>
                    <a:pt x="108" y="359"/>
                    <a:pt x="251" y="848"/>
                    <a:pt x="191" y="1145"/>
                  </a:cubicBezTo>
                  <a:cubicBezTo>
                    <a:pt x="179" y="1217"/>
                    <a:pt x="239" y="1300"/>
                    <a:pt x="310" y="1324"/>
                  </a:cubicBezTo>
                  <a:lnTo>
                    <a:pt x="346" y="1324"/>
                  </a:lnTo>
                  <a:cubicBezTo>
                    <a:pt x="417" y="1324"/>
                    <a:pt x="477" y="1276"/>
                    <a:pt x="489" y="1229"/>
                  </a:cubicBezTo>
                  <a:cubicBezTo>
                    <a:pt x="584" y="776"/>
                    <a:pt x="322" y="133"/>
                    <a:pt x="310" y="97"/>
                  </a:cubicBezTo>
                  <a:cubicBezTo>
                    <a:pt x="293" y="36"/>
                    <a:pt x="236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7"/>
            <p:cNvSpPr/>
            <p:nvPr/>
          </p:nvSpPr>
          <p:spPr>
            <a:xfrm>
              <a:off x="2349400" y="3237675"/>
              <a:ext cx="14300" cy="33125"/>
            </a:xfrm>
            <a:custGeom>
              <a:avLst/>
              <a:gdLst/>
              <a:ahLst/>
              <a:cxnLst/>
              <a:rect l="l" t="t" r="r" b="b"/>
              <a:pathLst>
                <a:path w="572" h="1325" extrusionOk="0">
                  <a:moveTo>
                    <a:pt x="176" y="1"/>
                  </a:moveTo>
                  <a:cubicBezTo>
                    <a:pt x="157" y="1"/>
                    <a:pt x="138" y="5"/>
                    <a:pt x="119" y="15"/>
                  </a:cubicBezTo>
                  <a:cubicBezTo>
                    <a:pt x="24" y="38"/>
                    <a:pt x="0" y="134"/>
                    <a:pt x="24" y="205"/>
                  </a:cubicBezTo>
                  <a:cubicBezTo>
                    <a:pt x="95" y="360"/>
                    <a:pt x="250" y="848"/>
                    <a:pt x="191" y="1146"/>
                  </a:cubicBezTo>
                  <a:cubicBezTo>
                    <a:pt x="179" y="1217"/>
                    <a:pt x="238" y="1312"/>
                    <a:pt x="310" y="1324"/>
                  </a:cubicBezTo>
                  <a:lnTo>
                    <a:pt x="333" y="1324"/>
                  </a:lnTo>
                  <a:cubicBezTo>
                    <a:pt x="393" y="1324"/>
                    <a:pt x="476" y="1277"/>
                    <a:pt x="488" y="1229"/>
                  </a:cubicBezTo>
                  <a:cubicBezTo>
                    <a:pt x="572" y="777"/>
                    <a:pt x="322" y="134"/>
                    <a:pt x="310" y="98"/>
                  </a:cubicBezTo>
                  <a:cubicBezTo>
                    <a:pt x="283" y="36"/>
                    <a:pt x="231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7"/>
            <p:cNvSpPr/>
            <p:nvPr/>
          </p:nvSpPr>
          <p:spPr>
            <a:xfrm>
              <a:off x="2342850" y="3286500"/>
              <a:ext cx="14600" cy="33100"/>
            </a:xfrm>
            <a:custGeom>
              <a:avLst/>
              <a:gdLst/>
              <a:ahLst/>
              <a:cxnLst/>
              <a:rect l="l" t="t" r="r" b="b"/>
              <a:pathLst>
                <a:path w="584" h="1324" extrusionOk="0">
                  <a:moveTo>
                    <a:pt x="183" y="0"/>
                  </a:moveTo>
                  <a:cubicBezTo>
                    <a:pt x="163" y="0"/>
                    <a:pt x="141" y="5"/>
                    <a:pt x="119" y="14"/>
                  </a:cubicBezTo>
                  <a:cubicBezTo>
                    <a:pt x="36" y="38"/>
                    <a:pt x="0" y="133"/>
                    <a:pt x="36" y="205"/>
                  </a:cubicBezTo>
                  <a:cubicBezTo>
                    <a:pt x="107" y="348"/>
                    <a:pt x="262" y="848"/>
                    <a:pt x="203" y="1145"/>
                  </a:cubicBezTo>
                  <a:cubicBezTo>
                    <a:pt x="179" y="1217"/>
                    <a:pt x="238" y="1300"/>
                    <a:pt x="310" y="1324"/>
                  </a:cubicBezTo>
                  <a:lnTo>
                    <a:pt x="345" y="1324"/>
                  </a:lnTo>
                  <a:cubicBezTo>
                    <a:pt x="417" y="1324"/>
                    <a:pt x="476" y="1276"/>
                    <a:pt x="500" y="1229"/>
                  </a:cubicBezTo>
                  <a:cubicBezTo>
                    <a:pt x="584" y="764"/>
                    <a:pt x="333" y="133"/>
                    <a:pt x="310" y="98"/>
                  </a:cubicBezTo>
                  <a:cubicBezTo>
                    <a:pt x="292" y="36"/>
                    <a:pt x="242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7"/>
            <p:cNvSpPr/>
            <p:nvPr/>
          </p:nvSpPr>
          <p:spPr>
            <a:xfrm>
              <a:off x="2321700" y="3300925"/>
              <a:ext cx="14625" cy="32975"/>
            </a:xfrm>
            <a:custGeom>
              <a:avLst/>
              <a:gdLst/>
              <a:ahLst/>
              <a:cxnLst/>
              <a:rect l="l" t="t" r="r" b="b"/>
              <a:pathLst>
                <a:path w="585" h="1319" extrusionOk="0">
                  <a:moveTo>
                    <a:pt x="173" y="0"/>
                  </a:moveTo>
                  <a:cubicBezTo>
                    <a:pt x="155" y="0"/>
                    <a:pt x="137" y="3"/>
                    <a:pt x="120" y="9"/>
                  </a:cubicBezTo>
                  <a:cubicBezTo>
                    <a:pt x="25" y="44"/>
                    <a:pt x="1" y="128"/>
                    <a:pt x="25" y="211"/>
                  </a:cubicBezTo>
                  <a:cubicBezTo>
                    <a:pt x="108" y="354"/>
                    <a:pt x="251" y="842"/>
                    <a:pt x="191" y="1140"/>
                  </a:cubicBezTo>
                  <a:cubicBezTo>
                    <a:pt x="179" y="1223"/>
                    <a:pt x="239" y="1307"/>
                    <a:pt x="310" y="1318"/>
                  </a:cubicBezTo>
                  <a:lnTo>
                    <a:pt x="346" y="1318"/>
                  </a:lnTo>
                  <a:cubicBezTo>
                    <a:pt x="417" y="1318"/>
                    <a:pt x="477" y="1259"/>
                    <a:pt x="489" y="1235"/>
                  </a:cubicBezTo>
                  <a:cubicBezTo>
                    <a:pt x="584" y="771"/>
                    <a:pt x="322" y="128"/>
                    <a:pt x="310" y="104"/>
                  </a:cubicBezTo>
                  <a:cubicBezTo>
                    <a:pt x="292" y="31"/>
                    <a:pt x="232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7"/>
            <p:cNvSpPr/>
            <p:nvPr/>
          </p:nvSpPr>
          <p:spPr>
            <a:xfrm>
              <a:off x="2349675" y="3329950"/>
              <a:ext cx="14325" cy="33125"/>
            </a:xfrm>
            <a:custGeom>
              <a:avLst/>
              <a:gdLst/>
              <a:ahLst/>
              <a:cxnLst/>
              <a:rect l="l" t="t" r="r" b="b"/>
              <a:pathLst>
                <a:path w="573" h="1325" extrusionOk="0">
                  <a:moveTo>
                    <a:pt x="179" y="1"/>
                  </a:moveTo>
                  <a:cubicBezTo>
                    <a:pt x="159" y="1"/>
                    <a:pt x="139" y="5"/>
                    <a:pt x="120" y="15"/>
                  </a:cubicBezTo>
                  <a:cubicBezTo>
                    <a:pt x="25" y="38"/>
                    <a:pt x="1" y="134"/>
                    <a:pt x="25" y="205"/>
                  </a:cubicBezTo>
                  <a:cubicBezTo>
                    <a:pt x="96" y="360"/>
                    <a:pt x="251" y="848"/>
                    <a:pt x="191" y="1146"/>
                  </a:cubicBezTo>
                  <a:cubicBezTo>
                    <a:pt x="180" y="1217"/>
                    <a:pt x="239" y="1312"/>
                    <a:pt x="311" y="1324"/>
                  </a:cubicBezTo>
                  <a:lnTo>
                    <a:pt x="334" y="1324"/>
                  </a:lnTo>
                  <a:cubicBezTo>
                    <a:pt x="406" y="1324"/>
                    <a:pt x="465" y="1277"/>
                    <a:pt x="489" y="1229"/>
                  </a:cubicBezTo>
                  <a:cubicBezTo>
                    <a:pt x="572" y="777"/>
                    <a:pt x="322" y="134"/>
                    <a:pt x="311" y="98"/>
                  </a:cubicBezTo>
                  <a:cubicBezTo>
                    <a:pt x="293" y="36"/>
                    <a:pt x="236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7"/>
            <p:cNvSpPr/>
            <p:nvPr/>
          </p:nvSpPr>
          <p:spPr>
            <a:xfrm>
              <a:off x="2162450" y="2928150"/>
              <a:ext cx="30100" cy="21775"/>
            </a:xfrm>
            <a:custGeom>
              <a:avLst/>
              <a:gdLst/>
              <a:ahLst/>
              <a:cxnLst/>
              <a:rect l="l" t="t" r="r" b="b"/>
              <a:pathLst>
                <a:path w="1204" h="871" extrusionOk="0">
                  <a:moveTo>
                    <a:pt x="174" y="1"/>
                  </a:moveTo>
                  <a:cubicBezTo>
                    <a:pt x="115" y="1"/>
                    <a:pt x="55" y="42"/>
                    <a:pt x="37" y="96"/>
                  </a:cubicBezTo>
                  <a:cubicBezTo>
                    <a:pt x="1" y="180"/>
                    <a:pt x="49" y="263"/>
                    <a:pt x="120" y="299"/>
                  </a:cubicBezTo>
                  <a:cubicBezTo>
                    <a:pt x="287" y="347"/>
                    <a:pt x="751" y="561"/>
                    <a:pt x="930" y="811"/>
                  </a:cubicBezTo>
                  <a:cubicBezTo>
                    <a:pt x="953" y="847"/>
                    <a:pt x="1001" y="870"/>
                    <a:pt x="1049" y="870"/>
                  </a:cubicBezTo>
                  <a:cubicBezTo>
                    <a:pt x="1072" y="870"/>
                    <a:pt x="1108" y="858"/>
                    <a:pt x="1120" y="858"/>
                  </a:cubicBezTo>
                  <a:cubicBezTo>
                    <a:pt x="1192" y="811"/>
                    <a:pt x="1203" y="728"/>
                    <a:pt x="1168" y="644"/>
                  </a:cubicBezTo>
                  <a:cubicBezTo>
                    <a:pt x="894" y="263"/>
                    <a:pt x="251" y="25"/>
                    <a:pt x="227" y="13"/>
                  </a:cubicBezTo>
                  <a:cubicBezTo>
                    <a:pt x="210" y="5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7"/>
            <p:cNvSpPr/>
            <p:nvPr/>
          </p:nvSpPr>
          <p:spPr>
            <a:xfrm>
              <a:off x="2189550" y="2970250"/>
              <a:ext cx="30075" cy="21950"/>
            </a:xfrm>
            <a:custGeom>
              <a:avLst/>
              <a:gdLst/>
              <a:ahLst/>
              <a:cxnLst/>
              <a:rect l="l" t="t" r="r" b="b"/>
              <a:pathLst>
                <a:path w="1203" h="878" extrusionOk="0">
                  <a:moveTo>
                    <a:pt x="181" y="1"/>
                  </a:moveTo>
                  <a:cubicBezTo>
                    <a:pt x="119" y="1"/>
                    <a:pt x="55" y="37"/>
                    <a:pt x="36" y="103"/>
                  </a:cubicBezTo>
                  <a:cubicBezTo>
                    <a:pt x="0" y="175"/>
                    <a:pt x="48" y="258"/>
                    <a:pt x="119" y="294"/>
                  </a:cubicBezTo>
                  <a:cubicBezTo>
                    <a:pt x="286" y="353"/>
                    <a:pt x="750" y="556"/>
                    <a:pt x="929" y="818"/>
                  </a:cubicBezTo>
                  <a:cubicBezTo>
                    <a:pt x="953" y="841"/>
                    <a:pt x="1001" y="877"/>
                    <a:pt x="1048" y="877"/>
                  </a:cubicBezTo>
                  <a:cubicBezTo>
                    <a:pt x="1072" y="877"/>
                    <a:pt x="1108" y="853"/>
                    <a:pt x="1120" y="853"/>
                  </a:cubicBezTo>
                  <a:cubicBezTo>
                    <a:pt x="1191" y="818"/>
                    <a:pt x="1203" y="722"/>
                    <a:pt x="1167" y="651"/>
                  </a:cubicBezTo>
                  <a:cubicBezTo>
                    <a:pt x="893" y="258"/>
                    <a:pt x="262" y="20"/>
                    <a:pt x="227" y="8"/>
                  </a:cubicBezTo>
                  <a:cubicBezTo>
                    <a:pt x="212" y="3"/>
                    <a:pt x="196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7"/>
            <p:cNvSpPr/>
            <p:nvPr/>
          </p:nvSpPr>
          <p:spPr>
            <a:xfrm>
              <a:off x="2207100" y="2949000"/>
              <a:ext cx="30100" cy="21750"/>
            </a:xfrm>
            <a:custGeom>
              <a:avLst/>
              <a:gdLst/>
              <a:ahLst/>
              <a:cxnLst/>
              <a:rect l="l" t="t" r="r" b="b"/>
              <a:pathLst>
                <a:path w="1204" h="870" extrusionOk="0">
                  <a:moveTo>
                    <a:pt x="174" y="0"/>
                  </a:moveTo>
                  <a:cubicBezTo>
                    <a:pt x="115" y="0"/>
                    <a:pt x="55" y="41"/>
                    <a:pt x="37" y="96"/>
                  </a:cubicBezTo>
                  <a:cubicBezTo>
                    <a:pt x="1" y="179"/>
                    <a:pt x="48" y="263"/>
                    <a:pt x="120" y="298"/>
                  </a:cubicBezTo>
                  <a:cubicBezTo>
                    <a:pt x="287" y="358"/>
                    <a:pt x="751" y="560"/>
                    <a:pt x="930" y="810"/>
                  </a:cubicBezTo>
                  <a:cubicBezTo>
                    <a:pt x="953" y="846"/>
                    <a:pt x="1001" y="870"/>
                    <a:pt x="1049" y="870"/>
                  </a:cubicBezTo>
                  <a:cubicBezTo>
                    <a:pt x="1072" y="870"/>
                    <a:pt x="1108" y="858"/>
                    <a:pt x="1120" y="858"/>
                  </a:cubicBezTo>
                  <a:cubicBezTo>
                    <a:pt x="1191" y="810"/>
                    <a:pt x="1203" y="727"/>
                    <a:pt x="1168" y="656"/>
                  </a:cubicBezTo>
                  <a:cubicBezTo>
                    <a:pt x="894" y="263"/>
                    <a:pt x="251" y="24"/>
                    <a:pt x="227" y="13"/>
                  </a:cubicBezTo>
                  <a:cubicBezTo>
                    <a:pt x="210" y="4"/>
                    <a:pt x="192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7"/>
            <p:cNvSpPr/>
            <p:nvPr/>
          </p:nvSpPr>
          <p:spPr>
            <a:xfrm>
              <a:off x="2238375" y="2986625"/>
              <a:ext cx="30075" cy="21925"/>
            </a:xfrm>
            <a:custGeom>
              <a:avLst/>
              <a:gdLst/>
              <a:ahLst/>
              <a:cxnLst/>
              <a:rect l="l" t="t" r="r" b="b"/>
              <a:pathLst>
                <a:path w="1203" h="877" extrusionOk="0">
                  <a:moveTo>
                    <a:pt x="180" y="1"/>
                  </a:moveTo>
                  <a:cubicBezTo>
                    <a:pt x="119" y="1"/>
                    <a:pt x="55" y="37"/>
                    <a:pt x="36" y="103"/>
                  </a:cubicBezTo>
                  <a:cubicBezTo>
                    <a:pt x="0" y="174"/>
                    <a:pt x="48" y="258"/>
                    <a:pt x="119" y="294"/>
                  </a:cubicBezTo>
                  <a:cubicBezTo>
                    <a:pt x="286" y="353"/>
                    <a:pt x="750" y="555"/>
                    <a:pt x="929" y="817"/>
                  </a:cubicBezTo>
                  <a:cubicBezTo>
                    <a:pt x="953" y="841"/>
                    <a:pt x="1000" y="877"/>
                    <a:pt x="1048" y="877"/>
                  </a:cubicBezTo>
                  <a:cubicBezTo>
                    <a:pt x="1072" y="877"/>
                    <a:pt x="1107" y="877"/>
                    <a:pt x="1119" y="853"/>
                  </a:cubicBezTo>
                  <a:cubicBezTo>
                    <a:pt x="1191" y="817"/>
                    <a:pt x="1203" y="722"/>
                    <a:pt x="1167" y="651"/>
                  </a:cubicBezTo>
                  <a:cubicBezTo>
                    <a:pt x="893" y="258"/>
                    <a:pt x="250" y="20"/>
                    <a:pt x="226" y="8"/>
                  </a:cubicBezTo>
                  <a:cubicBezTo>
                    <a:pt x="212" y="3"/>
                    <a:pt x="196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7"/>
            <p:cNvSpPr/>
            <p:nvPr/>
          </p:nvSpPr>
          <p:spPr>
            <a:xfrm>
              <a:off x="2234800" y="3011925"/>
              <a:ext cx="30075" cy="21650"/>
            </a:xfrm>
            <a:custGeom>
              <a:avLst/>
              <a:gdLst/>
              <a:ahLst/>
              <a:cxnLst/>
              <a:rect l="l" t="t" r="r" b="b"/>
              <a:pathLst>
                <a:path w="1203" h="866" extrusionOk="0">
                  <a:moveTo>
                    <a:pt x="170" y="1"/>
                  </a:moveTo>
                  <a:cubicBezTo>
                    <a:pt x="111" y="1"/>
                    <a:pt x="52" y="37"/>
                    <a:pt x="24" y="103"/>
                  </a:cubicBezTo>
                  <a:cubicBezTo>
                    <a:pt x="0" y="174"/>
                    <a:pt x="36" y="258"/>
                    <a:pt x="119" y="294"/>
                  </a:cubicBezTo>
                  <a:cubicBezTo>
                    <a:pt x="274" y="353"/>
                    <a:pt x="738" y="555"/>
                    <a:pt x="917" y="817"/>
                  </a:cubicBezTo>
                  <a:cubicBezTo>
                    <a:pt x="953" y="841"/>
                    <a:pt x="988" y="865"/>
                    <a:pt x="1036" y="865"/>
                  </a:cubicBezTo>
                  <a:cubicBezTo>
                    <a:pt x="1060" y="865"/>
                    <a:pt x="1096" y="865"/>
                    <a:pt x="1107" y="853"/>
                  </a:cubicBezTo>
                  <a:cubicBezTo>
                    <a:pt x="1191" y="817"/>
                    <a:pt x="1203" y="722"/>
                    <a:pt x="1155" y="651"/>
                  </a:cubicBezTo>
                  <a:cubicBezTo>
                    <a:pt x="893" y="258"/>
                    <a:pt x="250" y="20"/>
                    <a:pt x="214" y="8"/>
                  </a:cubicBezTo>
                  <a:cubicBezTo>
                    <a:pt x="200" y="3"/>
                    <a:pt x="185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7"/>
            <p:cNvSpPr/>
            <p:nvPr/>
          </p:nvSpPr>
          <p:spPr>
            <a:xfrm>
              <a:off x="2274975" y="3011500"/>
              <a:ext cx="30075" cy="21775"/>
            </a:xfrm>
            <a:custGeom>
              <a:avLst/>
              <a:gdLst/>
              <a:ahLst/>
              <a:cxnLst/>
              <a:rect l="l" t="t" r="r" b="b"/>
              <a:pathLst>
                <a:path w="1203" h="871" extrusionOk="0">
                  <a:moveTo>
                    <a:pt x="163" y="1"/>
                  </a:moveTo>
                  <a:cubicBezTo>
                    <a:pt x="107" y="1"/>
                    <a:pt x="52" y="41"/>
                    <a:pt x="24" y="96"/>
                  </a:cubicBezTo>
                  <a:cubicBezTo>
                    <a:pt x="0" y="180"/>
                    <a:pt x="36" y="263"/>
                    <a:pt x="120" y="299"/>
                  </a:cubicBezTo>
                  <a:cubicBezTo>
                    <a:pt x="274" y="358"/>
                    <a:pt x="739" y="561"/>
                    <a:pt x="917" y="811"/>
                  </a:cubicBezTo>
                  <a:cubicBezTo>
                    <a:pt x="941" y="846"/>
                    <a:pt x="989" y="870"/>
                    <a:pt x="1036" y="870"/>
                  </a:cubicBezTo>
                  <a:cubicBezTo>
                    <a:pt x="1072" y="870"/>
                    <a:pt x="1096" y="870"/>
                    <a:pt x="1108" y="858"/>
                  </a:cubicBezTo>
                  <a:cubicBezTo>
                    <a:pt x="1191" y="811"/>
                    <a:pt x="1203" y="727"/>
                    <a:pt x="1155" y="656"/>
                  </a:cubicBezTo>
                  <a:cubicBezTo>
                    <a:pt x="893" y="263"/>
                    <a:pt x="251" y="25"/>
                    <a:pt x="215" y="13"/>
                  </a:cubicBezTo>
                  <a:cubicBezTo>
                    <a:pt x="198" y="5"/>
                    <a:pt x="181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7"/>
            <p:cNvSpPr/>
            <p:nvPr/>
          </p:nvSpPr>
          <p:spPr>
            <a:xfrm>
              <a:off x="2254725" y="3122200"/>
              <a:ext cx="118800" cy="34000"/>
            </a:xfrm>
            <a:custGeom>
              <a:avLst/>
              <a:gdLst/>
              <a:ahLst/>
              <a:cxnLst/>
              <a:rect l="l" t="t" r="r" b="b"/>
              <a:pathLst>
                <a:path w="4752" h="1360" extrusionOk="0">
                  <a:moveTo>
                    <a:pt x="4583" y="0"/>
                  </a:moveTo>
                  <a:cubicBezTo>
                    <a:pt x="4576" y="0"/>
                    <a:pt x="4568" y="1"/>
                    <a:pt x="4561" y="2"/>
                  </a:cubicBezTo>
                  <a:lnTo>
                    <a:pt x="132" y="1062"/>
                  </a:lnTo>
                  <a:cubicBezTo>
                    <a:pt x="48" y="1074"/>
                    <a:pt x="1" y="1169"/>
                    <a:pt x="13" y="1240"/>
                  </a:cubicBezTo>
                  <a:cubicBezTo>
                    <a:pt x="37" y="1312"/>
                    <a:pt x="96" y="1359"/>
                    <a:pt x="168" y="1359"/>
                  </a:cubicBezTo>
                  <a:lnTo>
                    <a:pt x="191" y="1359"/>
                  </a:lnTo>
                  <a:lnTo>
                    <a:pt x="4620" y="300"/>
                  </a:lnTo>
                  <a:cubicBezTo>
                    <a:pt x="4704" y="288"/>
                    <a:pt x="4751" y="193"/>
                    <a:pt x="4740" y="121"/>
                  </a:cubicBezTo>
                  <a:cubicBezTo>
                    <a:pt x="4718" y="46"/>
                    <a:pt x="4649" y="0"/>
                    <a:pt x="4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7"/>
            <p:cNvSpPr/>
            <p:nvPr/>
          </p:nvSpPr>
          <p:spPr>
            <a:xfrm>
              <a:off x="2418450" y="3251300"/>
              <a:ext cx="82175" cy="47175"/>
            </a:xfrm>
            <a:custGeom>
              <a:avLst/>
              <a:gdLst/>
              <a:ahLst/>
              <a:cxnLst/>
              <a:rect l="l" t="t" r="r" b="b"/>
              <a:pathLst>
                <a:path w="3287" h="1887" extrusionOk="0">
                  <a:moveTo>
                    <a:pt x="3014" y="0"/>
                  </a:moveTo>
                  <a:cubicBezTo>
                    <a:pt x="3002" y="0"/>
                    <a:pt x="2989" y="2"/>
                    <a:pt x="2977" y="5"/>
                  </a:cubicBezTo>
                  <a:cubicBezTo>
                    <a:pt x="2882" y="5"/>
                    <a:pt x="2822" y="77"/>
                    <a:pt x="2846" y="160"/>
                  </a:cubicBezTo>
                  <a:cubicBezTo>
                    <a:pt x="2905" y="660"/>
                    <a:pt x="2870" y="1339"/>
                    <a:pt x="2643" y="1375"/>
                  </a:cubicBezTo>
                  <a:cubicBezTo>
                    <a:pt x="2633" y="1377"/>
                    <a:pt x="2622" y="1377"/>
                    <a:pt x="2611" y="1377"/>
                  </a:cubicBezTo>
                  <a:cubicBezTo>
                    <a:pt x="2347" y="1377"/>
                    <a:pt x="2081" y="843"/>
                    <a:pt x="2012" y="660"/>
                  </a:cubicBezTo>
                  <a:cubicBezTo>
                    <a:pt x="2001" y="577"/>
                    <a:pt x="1941" y="553"/>
                    <a:pt x="1858" y="553"/>
                  </a:cubicBezTo>
                  <a:cubicBezTo>
                    <a:pt x="1798" y="553"/>
                    <a:pt x="1739" y="613"/>
                    <a:pt x="1727" y="672"/>
                  </a:cubicBezTo>
                  <a:cubicBezTo>
                    <a:pt x="1727" y="672"/>
                    <a:pt x="1536" y="1506"/>
                    <a:pt x="1024" y="1577"/>
                  </a:cubicBezTo>
                  <a:cubicBezTo>
                    <a:pt x="1011" y="1579"/>
                    <a:pt x="999" y="1580"/>
                    <a:pt x="986" y="1580"/>
                  </a:cubicBezTo>
                  <a:cubicBezTo>
                    <a:pt x="625" y="1580"/>
                    <a:pt x="367" y="781"/>
                    <a:pt x="310" y="494"/>
                  </a:cubicBezTo>
                  <a:cubicBezTo>
                    <a:pt x="299" y="419"/>
                    <a:pt x="231" y="373"/>
                    <a:pt x="157" y="373"/>
                  </a:cubicBezTo>
                  <a:cubicBezTo>
                    <a:pt x="148" y="373"/>
                    <a:pt x="140" y="373"/>
                    <a:pt x="131" y="374"/>
                  </a:cubicBezTo>
                  <a:cubicBezTo>
                    <a:pt x="48" y="386"/>
                    <a:pt x="0" y="470"/>
                    <a:pt x="12" y="553"/>
                  </a:cubicBezTo>
                  <a:cubicBezTo>
                    <a:pt x="48" y="684"/>
                    <a:pt x="310" y="1875"/>
                    <a:pt x="989" y="1875"/>
                  </a:cubicBezTo>
                  <a:cubicBezTo>
                    <a:pt x="1012" y="1875"/>
                    <a:pt x="1048" y="1875"/>
                    <a:pt x="1060" y="1887"/>
                  </a:cubicBezTo>
                  <a:cubicBezTo>
                    <a:pt x="1500" y="1815"/>
                    <a:pt x="1751" y="1434"/>
                    <a:pt x="1893" y="1113"/>
                  </a:cubicBezTo>
                  <a:cubicBezTo>
                    <a:pt x="2036" y="1376"/>
                    <a:pt x="2279" y="1679"/>
                    <a:pt x="2605" y="1679"/>
                  </a:cubicBezTo>
                  <a:cubicBezTo>
                    <a:pt x="2633" y="1679"/>
                    <a:pt x="2662" y="1677"/>
                    <a:pt x="2691" y="1672"/>
                  </a:cubicBezTo>
                  <a:cubicBezTo>
                    <a:pt x="3286" y="1577"/>
                    <a:pt x="3167" y="374"/>
                    <a:pt x="3144" y="136"/>
                  </a:cubicBezTo>
                  <a:cubicBezTo>
                    <a:pt x="3144" y="55"/>
                    <a:pt x="3083" y="0"/>
                    <a:pt x="301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7"/>
            <p:cNvSpPr/>
            <p:nvPr/>
          </p:nvSpPr>
          <p:spPr>
            <a:xfrm>
              <a:off x="1901425" y="3245350"/>
              <a:ext cx="82175" cy="47175"/>
            </a:xfrm>
            <a:custGeom>
              <a:avLst/>
              <a:gdLst/>
              <a:ahLst/>
              <a:cxnLst/>
              <a:rect l="l" t="t" r="r" b="b"/>
              <a:pathLst>
                <a:path w="3287" h="1887" extrusionOk="0">
                  <a:moveTo>
                    <a:pt x="3013" y="0"/>
                  </a:moveTo>
                  <a:cubicBezTo>
                    <a:pt x="3001" y="0"/>
                    <a:pt x="2989" y="2"/>
                    <a:pt x="2977" y="5"/>
                  </a:cubicBezTo>
                  <a:cubicBezTo>
                    <a:pt x="2881" y="5"/>
                    <a:pt x="2822" y="77"/>
                    <a:pt x="2834" y="160"/>
                  </a:cubicBezTo>
                  <a:cubicBezTo>
                    <a:pt x="2893" y="636"/>
                    <a:pt x="2858" y="1339"/>
                    <a:pt x="2643" y="1374"/>
                  </a:cubicBezTo>
                  <a:cubicBezTo>
                    <a:pt x="2635" y="1376"/>
                    <a:pt x="2626" y="1376"/>
                    <a:pt x="2617" y="1376"/>
                  </a:cubicBezTo>
                  <a:cubicBezTo>
                    <a:pt x="2341" y="1376"/>
                    <a:pt x="2081" y="845"/>
                    <a:pt x="2000" y="660"/>
                  </a:cubicBezTo>
                  <a:cubicBezTo>
                    <a:pt x="1988" y="577"/>
                    <a:pt x="1929" y="553"/>
                    <a:pt x="1858" y="553"/>
                  </a:cubicBezTo>
                  <a:cubicBezTo>
                    <a:pt x="1798" y="553"/>
                    <a:pt x="1738" y="612"/>
                    <a:pt x="1727" y="672"/>
                  </a:cubicBezTo>
                  <a:cubicBezTo>
                    <a:pt x="1727" y="672"/>
                    <a:pt x="1524" y="1505"/>
                    <a:pt x="1024" y="1577"/>
                  </a:cubicBezTo>
                  <a:cubicBezTo>
                    <a:pt x="1011" y="1579"/>
                    <a:pt x="998" y="1580"/>
                    <a:pt x="985" y="1580"/>
                  </a:cubicBezTo>
                  <a:cubicBezTo>
                    <a:pt x="614" y="1580"/>
                    <a:pt x="367" y="781"/>
                    <a:pt x="310" y="493"/>
                  </a:cubicBezTo>
                  <a:cubicBezTo>
                    <a:pt x="299" y="419"/>
                    <a:pt x="221" y="373"/>
                    <a:pt x="154" y="373"/>
                  </a:cubicBezTo>
                  <a:cubicBezTo>
                    <a:pt x="146" y="373"/>
                    <a:pt x="138" y="373"/>
                    <a:pt x="131" y="374"/>
                  </a:cubicBezTo>
                  <a:cubicBezTo>
                    <a:pt x="36" y="386"/>
                    <a:pt x="0" y="458"/>
                    <a:pt x="12" y="553"/>
                  </a:cubicBezTo>
                  <a:cubicBezTo>
                    <a:pt x="36" y="684"/>
                    <a:pt x="310" y="1875"/>
                    <a:pt x="976" y="1875"/>
                  </a:cubicBezTo>
                  <a:cubicBezTo>
                    <a:pt x="1012" y="1875"/>
                    <a:pt x="1036" y="1875"/>
                    <a:pt x="1048" y="1886"/>
                  </a:cubicBezTo>
                  <a:cubicBezTo>
                    <a:pt x="1500" y="1815"/>
                    <a:pt x="1750" y="1434"/>
                    <a:pt x="1881" y="1113"/>
                  </a:cubicBezTo>
                  <a:cubicBezTo>
                    <a:pt x="2035" y="1365"/>
                    <a:pt x="2280" y="1679"/>
                    <a:pt x="2607" y="1679"/>
                  </a:cubicBezTo>
                  <a:cubicBezTo>
                    <a:pt x="2635" y="1679"/>
                    <a:pt x="2663" y="1677"/>
                    <a:pt x="2691" y="1672"/>
                  </a:cubicBezTo>
                  <a:cubicBezTo>
                    <a:pt x="3286" y="1577"/>
                    <a:pt x="3167" y="374"/>
                    <a:pt x="3131" y="136"/>
                  </a:cubicBezTo>
                  <a:cubicBezTo>
                    <a:pt x="3131" y="55"/>
                    <a:pt x="3080" y="0"/>
                    <a:pt x="301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7"/>
            <p:cNvSpPr/>
            <p:nvPr/>
          </p:nvSpPr>
          <p:spPr>
            <a:xfrm>
              <a:off x="2429750" y="3145850"/>
              <a:ext cx="107775" cy="50825"/>
            </a:xfrm>
            <a:custGeom>
              <a:avLst/>
              <a:gdLst/>
              <a:ahLst/>
              <a:cxnLst/>
              <a:rect l="l" t="t" r="r" b="b"/>
              <a:pathLst>
                <a:path w="4311" h="2033" extrusionOk="0">
                  <a:moveTo>
                    <a:pt x="3862" y="0"/>
                  </a:moveTo>
                  <a:cubicBezTo>
                    <a:pt x="3832" y="0"/>
                    <a:pt x="3802" y="7"/>
                    <a:pt x="3775" y="20"/>
                  </a:cubicBezTo>
                  <a:cubicBezTo>
                    <a:pt x="3715" y="68"/>
                    <a:pt x="3704" y="163"/>
                    <a:pt x="3751" y="235"/>
                  </a:cubicBezTo>
                  <a:cubicBezTo>
                    <a:pt x="3751" y="235"/>
                    <a:pt x="4001" y="580"/>
                    <a:pt x="3930" y="997"/>
                  </a:cubicBezTo>
                  <a:cubicBezTo>
                    <a:pt x="3930" y="1033"/>
                    <a:pt x="3906" y="1033"/>
                    <a:pt x="3906" y="1033"/>
                  </a:cubicBezTo>
                  <a:cubicBezTo>
                    <a:pt x="3894" y="1037"/>
                    <a:pt x="3880" y="1040"/>
                    <a:pt x="3863" y="1040"/>
                  </a:cubicBezTo>
                  <a:cubicBezTo>
                    <a:pt x="3716" y="1040"/>
                    <a:pt x="3403" y="857"/>
                    <a:pt x="3168" y="675"/>
                  </a:cubicBezTo>
                  <a:cubicBezTo>
                    <a:pt x="3138" y="661"/>
                    <a:pt x="3104" y="650"/>
                    <a:pt x="3069" y="650"/>
                  </a:cubicBezTo>
                  <a:cubicBezTo>
                    <a:pt x="3047" y="650"/>
                    <a:pt x="3024" y="654"/>
                    <a:pt x="3001" y="663"/>
                  </a:cubicBezTo>
                  <a:cubicBezTo>
                    <a:pt x="2942" y="675"/>
                    <a:pt x="2918" y="735"/>
                    <a:pt x="2918" y="794"/>
                  </a:cubicBezTo>
                  <a:cubicBezTo>
                    <a:pt x="2918" y="818"/>
                    <a:pt x="2930" y="1473"/>
                    <a:pt x="2477" y="1664"/>
                  </a:cubicBezTo>
                  <a:cubicBezTo>
                    <a:pt x="2442" y="1675"/>
                    <a:pt x="2409" y="1681"/>
                    <a:pt x="2378" y="1681"/>
                  </a:cubicBezTo>
                  <a:cubicBezTo>
                    <a:pt x="2346" y="1681"/>
                    <a:pt x="2316" y="1675"/>
                    <a:pt x="2287" y="1664"/>
                  </a:cubicBezTo>
                  <a:cubicBezTo>
                    <a:pt x="2025" y="1544"/>
                    <a:pt x="1799" y="1033"/>
                    <a:pt x="1739" y="842"/>
                  </a:cubicBezTo>
                  <a:cubicBezTo>
                    <a:pt x="1703" y="782"/>
                    <a:pt x="1668" y="735"/>
                    <a:pt x="1608" y="735"/>
                  </a:cubicBezTo>
                  <a:cubicBezTo>
                    <a:pt x="1549" y="735"/>
                    <a:pt x="1489" y="771"/>
                    <a:pt x="1453" y="818"/>
                  </a:cubicBezTo>
                  <a:cubicBezTo>
                    <a:pt x="1334" y="1033"/>
                    <a:pt x="918" y="1628"/>
                    <a:pt x="560" y="1711"/>
                  </a:cubicBezTo>
                  <a:cubicBezTo>
                    <a:pt x="544" y="1714"/>
                    <a:pt x="532" y="1716"/>
                    <a:pt x="522" y="1716"/>
                  </a:cubicBezTo>
                  <a:cubicBezTo>
                    <a:pt x="494" y="1716"/>
                    <a:pt x="486" y="1705"/>
                    <a:pt x="477" y="1687"/>
                  </a:cubicBezTo>
                  <a:cubicBezTo>
                    <a:pt x="370" y="1592"/>
                    <a:pt x="358" y="1199"/>
                    <a:pt x="382" y="961"/>
                  </a:cubicBezTo>
                  <a:cubicBezTo>
                    <a:pt x="394" y="890"/>
                    <a:pt x="334" y="818"/>
                    <a:pt x="251" y="794"/>
                  </a:cubicBezTo>
                  <a:cubicBezTo>
                    <a:pt x="245" y="793"/>
                    <a:pt x="238" y="793"/>
                    <a:pt x="232" y="793"/>
                  </a:cubicBezTo>
                  <a:cubicBezTo>
                    <a:pt x="166" y="793"/>
                    <a:pt x="95" y="849"/>
                    <a:pt x="84" y="925"/>
                  </a:cubicBezTo>
                  <a:cubicBezTo>
                    <a:pt x="60" y="1068"/>
                    <a:pt x="1" y="1675"/>
                    <a:pt x="263" y="1925"/>
                  </a:cubicBezTo>
                  <a:cubicBezTo>
                    <a:pt x="322" y="1973"/>
                    <a:pt x="417" y="2033"/>
                    <a:pt x="537" y="2033"/>
                  </a:cubicBezTo>
                  <a:cubicBezTo>
                    <a:pt x="560" y="2033"/>
                    <a:pt x="596" y="2033"/>
                    <a:pt x="620" y="2021"/>
                  </a:cubicBezTo>
                  <a:cubicBezTo>
                    <a:pt x="1013" y="1949"/>
                    <a:pt x="1370" y="1509"/>
                    <a:pt x="1560" y="1235"/>
                  </a:cubicBezTo>
                  <a:cubicBezTo>
                    <a:pt x="1680" y="1485"/>
                    <a:pt x="1882" y="1830"/>
                    <a:pt x="2156" y="1949"/>
                  </a:cubicBezTo>
                  <a:cubicBezTo>
                    <a:pt x="2227" y="1979"/>
                    <a:pt x="2302" y="1994"/>
                    <a:pt x="2375" y="1994"/>
                  </a:cubicBezTo>
                  <a:cubicBezTo>
                    <a:pt x="2447" y="1994"/>
                    <a:pt x="2519" y="1979"/>
                    <a:pt x="2584" y="1949"/>
                  </a:cubicBezTo>
                  <a:cubicBezTo>
                    <a:pt x="3001" y="1771"/>
                    <a:pt x="3132" y="1366"/>
                    <a:pt x="3180" y="1080"/>
                  </a:cubicBezTo>
                  <a:cubicBezTo>
                    <a:pt x="3372" y="1205"/>
                    <a:pt x="3641" y="1345"/>
                    <a:pt x="3856" y="1345"/>
                  </a:cubicBezTo>
                  <a:cubicBezTo>
                    <a:pt x="3908" y="1345"/>
                    <a:pt x="3957" y="1337"/>
                    <a:pt x="4001" y="1318"/>
                  </a:cubicBezTo>
                  <a:cubicBezTo>
                    <a:pt x="4108" y="1271"/>
                    <a:pt x="4180" y="1187"/>
                    <a:pt x="4204" y="1056"/>
                  </a:cubicBezTo>
                  <a:cubicBezTo>
                    <a:pt x="4311" y="497"/>
                    <a:pt x="4001" y="68"/>
                    <a:pt x="3989" y="56"/>
                  </a:cubicBezTo>
                  <a:cubicBezTo>
                    <a:pt x="3960" y="19"/>
                    <a:pt x="3911" y="0"/>
                    <a:pt x="38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7"/>
            <p:cNvSpPr/>
            <p:nvPr/>
          </p:nvSpPr>
          <p:spPr>
            <a:xfrm>
              <a:off x="1968400" y="3322950"/>
              <a:ext cx="107475" cy="50825"/>
            </a:xfrm>
            <a:custGeom>
              <a:avLst/>
              <a:gdLst/>
              <a:ahLst/>
              <a:cxnLst/>
              <a:rect l="l" t="t" r="r" b="b"/>
              <a:pathLst>
                <a:path w="4299" h="2033" extrusionOk="0">
                  <a:moveTo>
                    <a:pt x="3848" y="1"/>
                  </a:moveTo>
                  <a:cubicBezTo>
                    <a:pt x="3819" y="1"/>
                    <a:pt x="3789" y="7"/>
                    <a:pt x="3762" y="21"/>
                  </a:cubicBezTo>
                  <a:cubicBezTo>
                    <a:pt x="3703" y="68"/>
                    <a:pt x="3691" y="164"/>
                    <a:pt x="3727" y="235"/>
                  </a:cubicBezTo>
                  <a:cubicBezTo>
                    <a:pt x="3727" y="235"/>
                    <a:pt x="3989" y="580"/>
                    <a:pt x="3905" y="997"/>
                  </a:cubicBezTo>
                  <a:cubicBezTo>
                    <a:pt x="3905" y="1033"/>
                    <a:pt x="3893" y="1033"/>
                    <a:pt x="3893" y="1033"/>
                  </a:cubicBezTo>
                  <a:cubicBezTo>
                    <a:pt x="3883" y="1036"/>
                    <a:pt x="3871" y="1037"/>
                    <a:pt x="3857" y="1037"/>
                  </a:cubicBezTo>
                  <a:cubicBezTo>
                    <a:pt x="3713" y="1037"/>
                    <a:pt x="3394" y="871"/>
                    <a:pt x="3155" y="676"/>
                  </a:cubicBezTo>
                  <a:cubicBezTo>
                    <a:pt x="3126" y="661"/>
                    <a:pt x="3092" y="651"/>
                    <a:pt x="3056" y="651"/>
                  </a:cubicBezTo>
                  <a:cubicBezTo>
                    <a:pt x="3034" y="651"/>
                    <a:pt x="3011" y="655"/>
                    <a:pt x="2989" y="664"/>
                  </a:cubicBezTo>
                  <a:cubicBezTo>
                    <a:pt x="2929" y="676"/>
                    <a:pt x="2893" y="735"/>
                    <a:pt x="2893" y="795"/>
                  </a:cubicBezTo>
                  <a:cubicBezTo>
                    <a:pt x="2893" y="818"/>
                    <a:pt x="2917" y="1473"/>
                    <a:pt x="2465" y="1664"/>
                  </a:cubicBezTo>
                  <a:cubicBezTo>
                    <a:pt x="2429" y="1676"/>
                    <a:pt x="2396" y="1682"/>
                    <a:pt x="2365" y="1682"/>
                  </a:cubicBezTo>
                  <a:cubicBezTo>
                    <a:pt x="2334" y="1682"/>
                    <a:pt x="2304" y="1676"/>
                    <a:pt x="2274" y="1664"/>
                  </a:cubicBezTo>
                  <a:cubicBezTo>
                    <a:pt x="2024" y="1545"/>
                    <a:pt x="1798" y="1033"/>
                    <a:pt x="1738" y="842"/>
                  </a:cubicBezTo>
                  <a:cubicBezTo>
                    <a:pt x="1703" y="783"/>
                    <a:pt x="1667" y="735"/>
                    <a:pt x="1607" y="735"/>
                  </a:cubicBezTo>
                  <a:cubicBezTo>
                    <a:pt x="1548" y="735"/>
                    <a:pt x="1488" y="771"/>
                    <a:pt x="1453" y="818"/>
                  </a:cubicBezTo>
                  <a:cubicBezTo>
                    <a:pt x="1334" y="1033"/>
                    <a:pt x="917" y="1628"/>
                    <a:pt x="560" y="1711"/>
                  </a:cubicBezTo>
                  <a:cubicBezTo>
                    <a:pt x="544" y="1715"/>
                    <a:pt x="531" y="1716"/>
                    <a:pt x="521" y="1716"/>
                  </a:cubicBezTo>
                  <a:cubicBezTo>
                    <a:pt x="494" y="1716"/>
                    <a:pt x="485" y="1705"/>
                    <a:pt x="476" y="1688"/>
                  </a:cubicBezTo>
                  <a:cubicBezTo>
                    <a:pt x="369" y="1592"/>
                    <a:pt x="357" y="1199"/>
                    <a:pt x="381" y="961"/>
                  </a:cubicBezTo>
                  <a:cubicBezTo>
                    <a:pt x="393" y="890"/>
                    <a:pt x="333" y="818"/>
                    <a:pt x="250" y="795"/>
                  </a:cubicBezTo>
                  <a:cubicBezTo>
                    <a:pt x="244" y="794"/>
                    <a:pt x="238" y="793"/>
                    <a:pt x="232" y="793"/>
                  </a:cubicBezTo>
                  <a:cubicBezTo>
                    <a:pt x="165" y="793"/>
                    <a:pt x="94" y="850"/>
                    <a:pt x="83" y="937"/>
                  </a:cubicBezTo>
                  <a:cubicBezTo>
                    <a:pt x="60" y="1068"/>
                    <a:pt x="0" y="1676"/>
                    <a:pt x="262" y="1926"/>
                  </a:cubicBezTo>
                  <a:cubicBezTo>
                    <a:pt x="322" y="1973"/>
                    <a:pt x="417" y="2033"/>
                    <a:pt x="536" y="2033"/>
                  </a:cubicBezTo>
                  <a:cubicBezTo>
                    <a:pt x="560" y="2033"/>
                    <a:pt x="595" y="2033"/>
                    <a:pt x="607" y="2021"/>
                  </a:cubicBezTo>
                  <a:cubicBezTo>
                    <a:pt x="988" y="1950"/>
                    <a:pt x="1345" y="1509"/>
                    <a:pt x="1548" y="1235"/>
                  </a:cubicBezTo>
                  <a:cubicBezTo>
                    <a:pt x="1667" y="1485"/>
                    <a:pt x="1869" y="1830"/>
                    <a:pt x="2143" y="1950"/>
                  </a:cubicBezTo>
                  <a:cubicBezTo>
                    <a:pt x="2215" y="1979"/>
                    <a:pt x="2289" y="1994"/>
                    <a:pt x="2362" y="1994"/>
                  </a:cubicBezTo>
                  <a:cubicBezTo>
                    <a:pt x="2435" y="1994"/>
                    <a:pt x="2506" y="1979"/>
                    <a:pt x="2572" y="1950"/>
                  </a:cubicBezTo>
                  <a:cubicBezTo>
                    <a:pt x="2989" y="1771"/>
                    <a:pt x="3119" y="1366"/>
                    <a:pt x="3167" y="1080"/>
                  </a:cubicBezTo>
                  <a:cubicBezTo>
                    <a:pt x="3359" y="1205"/>
                    <a:pt x="3620" y="1345"/>
                    <a:pt x="3839" y="1345"/>
                  </a:cubicBezTo>
                  <a:cubicBezTo>
                    <a:pt x="3892" y="1345"/>
                    <a:pt x="3942" y="1337"/>
                    <a:pt x="3989" y="1318"/>
                  </a:cubicBezTo>
                  <a:cubicBezTo>
                    <a:pt x="4084" y="1271"/>
                    <a:pt x="4167" y="1188"/>
                    <a:pt x="4191" y="1057"/>
                  </a:cubicBezTo>
                  <a:cubicBezTo>
                    <a:pt x="4298" y="497"/>
                    <a:pt x="3989" y="68"/>
                    <a:pt x="3965" y="56"/>
                  </a:cubicBezTo>
                  <a:cubicBezTo>
                    <a:pt x="3942" y="19"/>
                    <a:pt x="3897" y="1"/>
                    <a:pt x="384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7"/>
            <p:cNvSpPr/>
            <p:nvPr/>
          </p:nvSpPr>
          <p:spPr>
            <a:xfrm>
              <a:off x="2090725" y="3232825"/>
              <a:ext cx="107475" cy="51075"/>
            </a:xfrm>
            <a:custGeom>
              <a:avLst/>
              <a:gdLst/>
              <a:ahLst/>
              <a:cxnLst/>
              <a:rect l="l" t="t" r="r" b="b"/>
              <a:pathLst>
                <a:path w="4299" h="2043" extrusionOk="0">
                  <a:moveTo>
                    <a:pt x="3860" y="1"/>
                  </a:moveTo>
                  <a:cubicBezTo>
                    <a:pt x="3827" y="1"/>
                    <a:pt x="3793" y="10"/>
                    <a:pt x="3763" y="30"/>
                  </a:cubicBezTo>
                  <a:cubicBezTo>
                    <a:pt x="3703" y="78"/>
                    <a:pt x="3691" y="161"/>
                    <a:pt x="3739" y="232"/>
                  </a:cubicBezTo>
                  <a:cubicBezTo>
                    <a:pt x="3739" y="232"/>
                    <a:pt x="3989" y="578"/>
                    <a:pt x="3918" y="994"/>
                  </a:cubicBezTo>
                  <a:cubicBezTo>
                    <a:pt x="3918" y="1042"/>
                    <a:pt x="3894" y="1042"/>
                    <a:pt x="3894" y="1042"/>
                  </a:cubicBezTo>
                  <a:cubicBezTo>
                    <a:pt x="3882" y="1047"/>
                    <a:pt x="3868" y="1049"/>
                    <a:pt x="3851" y="1049"/>
                  </a:cubicBezTo>
                  <a:cubicBezTo>
                    <a:pt x="3704" y="1049"/>
                    <a:pt x="3391" y="867"/>
                    <a:pt x="3156" y="685"/>
                  </a:cubicBezTo>
                  <a:cubicBezTo>
                    <a:pt x="3128" y="664"/>
                    <a:pt x="3092" y="651"/>
                    <a:pt x="3058" y="651"/>
                  </a:cubicBezTo>
                  <a:cubicBezTo>
                    <a:pt x="3033" y="651"/>
                    <a:pt x="3009" y="658"/>
                    <a:pt x="2989" y="673"/>
                  </a:cubicBezTo>
                  <a:cubicBezTo>
                    <a:pt x="2929" y="685"/>
                    <a:pt x="2906" y="744"/>
                    <a:pt x="2906" y="804"/>
                  </a:cubicBezTo>
                  <a:cubicBezTo>
                    <a:pt x="2906" y="816"/>
                    <a:pt x="2918" y="1471"/>
                    <a:pt x="2465" y="1661"/>
                  </a:cubicBezTo>
                  <a:cubicBezTo>
                    <a:pt x="2429" y="1679"/>
                    <a:pt x="2397" y="1688"/>
                    <a:pt x="2365" y="1688"/>
                  </a:cubicBezTo>
                  <a:cubicBezTo>
                    <a:pt x="2334" y="1688"/>
                    <a:pt x="2304" y="1679"/>
                    <a:pt x="2275" y="1661"/>
                  </a:cubicBezTo>
                  <a:cubicBezTo>
                    <a:pt x="2025" y="1542"/>
                    <a:pt x="1798" y="1042"/>
                    <a:pt x="1739" y="852"/>
                  </a:cubicBezTo>
                  <a:cubicBezTo>
                    <a:pt x="1715" y="780"/>
                    <a:pt x="1667" y="744"/>
                    <a:pt x="1608" y="744"/>
                  </a:cubicBezTo>
                  <a:cubicBezTo>
                    <a:pt x="1548" y="744"/>
                    <a:pt x="1489" y="768"/>
                    <a:pt x="1453" y="816"/>
                  </a:cubicBezTo>
                  <a:cubicBezTo>
                    <a:pt x="1334" y="1042"/>
                    <a:pt x="917" y="1637"/>
                    <a:pt x="560" y="1709"/>
                  </a:cubicBezTo>
                  <a:cubicBezTo>
                    <a:pt x="543" y="1712"/>
                    <a:pt x="529" y="1714"/>
                    <a:pt x="519" y="1714"/>
                  </a:cubicBezTo>
                  <a:cubicBezTo>
                    <a:pt x="494" y="1714"/>
                    <a:pt x="485" y="1705"/>
                    <a:pt x="477" y="1697"/>
                  </a:cubicBezTo>
                  <a:cubicBezTo>
                    <a:pt x="370" y="1590"/>
                    <a:pt x="358" y="1209"/>
                    <a:pt x="382" y="959"/>
                  </a:cubicBezTo>
                  <a:cubicBezTo>
                    <a:pt x="405" y="887"/>
                    <a:pt x="346" y="816"/>
                    <a:pt x="251" y="804"/>
                  </a:cubicBezTo>
                  <a:cubicBezTo>
                    <a:pt x="240" y="800"/>
                    <a:pt x="229" y="799"/>
                    <a:pt x="219" y="799"/>
                  </a:cubicBezTo>
                  <a:cubicBezTo>
                    <a:pt x="159" y="799"/>
                    <a:pt x="104" y="854"/>
                    <a:pt x="84" y="935"/>
                  </a:cubicBezTo>
                  <a:cubicBezTo>
                    <a:pt x="60" y="1066"/>
                    <a:pt x="1" y="1673"/>
                    <a:pt x="262" y="1935"/>
                  </a:cubicBezTo>
                  <a:cubicBezTo>
                    <a:pt x="322" y="1983"/>
                    <a:pt x="417" y="2042"/>
                    <a:pt x="536" y="2042"/>
                  </a:cubicBezTo>
                  <a:cubicBezTo>
                    <a:pt x="560" y="2042"/>
                    <a:pt x="596" y="2042"/>
                    <a:pt x="608" y="2018"/>
                  </a:cubicBezTo>
                  <a:cubicBezTo>
                    <a:pt x="1001" y="1947"/>
                    <a:pt x="1358" y="1518"/>
                    <a:pt x="1548" y="1233"/>
                  </a:cubicBezTo>
                  <a:cubicBezTo>
                    <a:pt x="1667" y="1483"/>
                    <a:pt x="1870" y="1828"/>
                    <a:pt x="2144" y="1947"/>
                  </a:cubicBezTo>
                  <a:cubicBezTo>
                    <a:pt x="2215" y="1977"/>
                    <a:pt x="2289" y="1992"/>
                    <a:pt x="2362" y="1992"/>
                  </a:cubicBezTo>
                  <a:cubicBezTo>
                    <a:pt x="2435" y="1992"/>
                    <a:pt x="2507" y="1977"/>
                    <a:pt x="2572" y="1947"/>
                  </a:cubicBezTo>
                  <a:cubicBezTo>
                    <a:pt x="2989" y="1768"/>
                    <a:pt x="3120" y="1364"/>
                    <a:pt x="3168" y="1090"/>
                  </a:cubicBezTo>
                  <a:cubicBezTo>
                    <a:pt x="3364" y="1207"/>
                    <a:pt x="3632" y="1349"/>
                    <a:pt x="3854" y="1349"/>
                  </a:cubicBezTo>
                  <a:cubicBezTo>
                    <a:pt x="3902" y="1349"/>
                    <a:pt x="3947" y="1343"/>
                    <a:pt x="3989" y="1328"/>
                  </a:cubicBezTo>
                  <a:cubicBezTo>
                    <a:pt x="4096" y="1280"/>
                    <a:pt x="4168" y="1185"/>
                    <a:pt x="4192" y="1054"/>
                  </a:cubicBezTo>
                  <a:cubicBezTo>
                    <a:pt x="4299" y="506"/>
                    <a:pt x="3989" y="78"/>
                    <a:pt x="3977" y="54"/>
                  </a:cubicBezTo>
                  <a:cubicBezTo>
                    <a:pt x="3949" y="19"/>
                    <a:pt x="3906" y="1"/>
                    <a:pt x="386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7"/>
            <p:cNvSpPr/>
            <p:nvPr/>
          </p:nvSpPr>
          <p:spPr>
            <a:xfrm>
              <a:off x="2288375" y="2890925"/>
              <a:ext cx="187250" cy="199800"/>
            </a:xfrm>
            <a:custGeom>
              <a:avLst/>
              <a:gdLst/>
              <a:ahLst/>
              <a:cxnLst/>
              <a:rect l="l" t="t" r="r" b="b"/>
              <a:pathLst>
                <a:path w="7490" h="7992" extrusionOk="0">
                  <a:moveTo>
                    <a:pt x="2177" y="0"/>
                  </a:moveTo>
                  <a:cubicBezTo>
                    <a:pt x="2150" y="0"/>
                    <a:pt x="2122" y="8"/>
                    <a:pt x="2096" y="26"/>
                  </a:cubicBezTo>
                  <a:cubicBezTo>
                    <a:pt x="2084" y="38"/>
                    <a:pt x="0" y="1633"/>
                    <a:pt x="1000" y="3598"/>
                  </a:cubicBezTo>
                  <a:cubicBezTo>
                    <a:pt x="1989" y="5491"/>
                    <a:pt x="7061" y="7872"/>
                    <a:pt x="7275" y="7979"/>
                  </a:cubicBezTo>
                  <a:cubicBezTo>
                    <a:pt x="7287" y="7991"/>
                    <a:pt x="7311" y="7991"/>
                    <a:pt x="7335" y="7991"/>
                  </a:cubicBezTo>
                  <a:cubicBezTo>
                    <a:pt x="7394" y="7991"/>
                    <a:pt x="7442" y="7943"/>
                    <a:pt x="7465" y="7896"/>
                  </a:cubicBezTo>
                  <a:cubicBezTo>
                    <a:pt x="7489" y="7812"/>
                    <a:pt x="7465" y="7717"/>
                    <a:pt x="7394" y="7693"/>
                  </a:cubicBezTo>
                  <a:cubicBezTo>
                    <a:pt x="7346" y="7658"/>
                    <a:pt x="2191" y="5253"/>
                    <a:pt x="1274" y="3455"/>
                  </a:cubicBezTo>
                  <a:cubicBezTo>
                    <a:pt x="381" y="1728"/>
                    <a:pt x="2191" y="323"/>
                    <a:pt x="2274" y="264"/>
                  </a:cubicBezTo>
                  <a:cubicBezTo>
                    <a:pt x="2346" y="216"/>
                    <a:pt x="2346" y="121"/>
                    <a:pt x="2298" y="61"/>
                  </a:cubicBezTo>
                  <a:cubicBezTo>
                    <a:pt x="2268" y="24"/>
                    <a:pt x="2224" y="0"/>
                    <a:pt x="217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47"/>
          <p:cNvGrpSpPr/>
          <p:nvPr/>
        </p:nvGrpSpPr>
        <p:grpSpPr>
          <a:xfrm rot="-10675134">
            <a:off x="4816383" y="1848129"/>
            <a:ext cx="406269" cy="303854"/>
            <a:chOff x="2854558" y="2679676"/>
            <a:chExt cx="316595" cy="236804"/>
          </a:xfrm>
        </p:grpSpPr>
        <p:sp>
          <p:nvSpPr>
            <p:cNvPr id="2866" name="Google Shape;2866;p47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7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8" name="Google Shape;2868;p47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2869" name="Google Shape;2869;p47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47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47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2" name="Google Shape;2872;p47"/>
          <p:cNvGrpSpPr/>
          <p:nvPr/>
        </p:nvGrpSpPr>
        <p:grpSpPr>
          <a:xfrm rot="8372254">
            <a:off x="5336697" y="1903474"/>
            <a:ext cx="264202" cy="193147"/>
            <a:chOff x="6541550" y="349150"/>
            <a:chExt cx="218635" cy="159835"/>
          </a:xfrm>
        </p:grpSpPr>
        <p:sp>
          <p:nvSpPr>
            <p:cNvPr id="2873" name="Google Shape;2873;p47"/>
            <p:cNvSpPr/>
            <p:nvPr/>
          </p:nvSpPr>
          <p:spPr>
            <a:xfrm>
              <a:off x="6541550" y="394394"/>
              <a:ext cx="46314" cy="17664"/>
            </a:xfrm>
            <a:custGeom>
              <a:avLst/>
              <a:gdLst/>
              <a:ahLst/>
              <a:cxnLst/>
              <a:rect l="l" t="t" r="r" b="b"/>
              <a:pathLst>
                <a:path w="2656" h="1013" extrusionOk="0">
                  <a:moveTo>
                    <a:pt x="513" y="1"/>
                  </a:moveTo>
                  <a:cubicBezTo>
                    <a:pt x="227" y="1"/>
                    <a:pt x="1" y="215"/>
                    <a:pt x="1" y="501"/>
                  </a:cubicBezTo>
                  <a:cubicBezTo>
                    <a:pt x="1" y="786"/>
                    <a:pt x="227" y="1013"/>
                    <a:pt x="513" y="1013"/>
                  </a:cubicBezTo>
                  <a:lnTo>
                    <a:pt x="2144" y="1013"/>
                  </a:lnTo>
                  <a:cubicBezTo>
                    <a:pt x="2430" y="1013"/>
                    <a:pt x="2656" y="786"/>
                    <a:pt x="2656" y="501"/>
                  </a:cubicBezTo>
                  <a:cubicBezTo>
                    <a:pt x="2656" y="215"/>
                    <a:pt x="243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7"/>
            <p:cNvSpPr/>
            <p:nvPr/>
          </p:nvSpPr>
          <p:spPr>
            <a:xfrm>
              <a:off x="6706177" y="349150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7"/>
            <p:cNvSpPr/>
            <p:nvPr/>
          </p:nvSpPr>
          <p:spPr>
            <a:xfrm>
              <a:off x="6733175" y="463734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6" name="Google Shape;2876;p47"/>
          <p:cNvGrpSpPr/>
          <p:nvPr/>
        </p:nvGrpSpPr>
        <p:grpSpPr>
          <a:xfrm>
            <a:off x="6961788" y="293760"/>
            <a:ext cx="1748212" cy="1734630"/>
            <a:chOff x="5612463" y="709760"/>
            <a:chExt cx="1748212" cy="1734630"/>
          </a:xfrm>
        </p:grpSpPr>
        <p:grpSp>
          <p:nvGrpSpPr>
            <p:cNvPr id="2877" name="Google Shape;2877;p47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2878" name="Google Shape;2878;p47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47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47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47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47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47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47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47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47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47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47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47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47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47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47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47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47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5" name="Google Shape;2895;p47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6" name="Google Shape;2896;p47"/>
          <p:cNvSpPr txBox="1">
            <a:spLocks noGrp="1"/>
          </p:cNvSpPr>
          <p:nvPr>
            <p:ph type="title" idx="2"/>
          </p:nvPr>
        </p:nvSpPr>
        <p:spPr>
          <a:xfrm>
            <a:off x="7291763" y="699423"/>
            <a:ext cx="10884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897" name="Google Shape;2897;p47"/>
          <p:cNvGrpSpPr/>
          <p:nvPr/>
        </p:nvGrpSpPr>
        <p:grpSpPr>
          <a:xfrm rot="-3946227">
            <a:off x="5423245" y="1056691"/>
            <a:ext cx="745093" cy="630209"/>
            <a:chOff x="8261762" y="4211038"/>
            <a:chExt cx="572946" cy="484605"/>
          </a:xfrm>
        </p:grpSpPr>
        <p:grpSp>
          <p:nvGrpSpPr>
            <p:cNvPr id="2898" name="Google Shape;2898;p47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2899" name="Google Shape;2899;p47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47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7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2" name="Google Shape;2902;p47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2903" name="Google Shape;2903;p47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7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5" name="Google Shape;2905;p47"/>
          <p:cNvGrpSpPr/>
          <p:nvPr/>
        </p:nvGrpSpPr>
        <p:grpSpPr>
          <a:xfrm>
            <a:off x="5541701" y="3843250"/>
            <a:ext cx="176266" cy="155253"/>
            <a:chOff x="11078625" y="3751025"/>
            <a:chExt cx="267800" cy="235875"/>
          </a:xfrm>
        </p:grpSpPr>
        <p:sp>
          <p:nvSpPr>
            <p:cNvPr id="2906" name="Google Shape;2906;p47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8" name="Google Shape;2908;p47"/>
          <p:cNvGrpSpPr/>
          <p:nvPr/>
        </p:nvGrpSpPr>
        <p:grpSpPr>
          <a:xfrm rot="-10675134">
            <a:off x="5776483" y="3582454"/>
            <a:ext cx="406269" cy="303854"/>
            <a:chOff x="2854558" y="2679676"/>
            <a:chExt cx="316595" cy="236804"/>
          </a:xfrm>
        </p:grpSpPr>
        <p:sp>
          <p:nvSpPr>
            <p:cNvPr id="2909" name="Google Shape;2909;p47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7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1" name="Google Shape;2911;p47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2912" name="Google Shape;2912;p47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47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7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47"/>
          <p:cNvGrpSpPr/>
          <p:nvPr/>
        </p:nvGrpSpPr>
        <p:grpSpPr>
          <a:xfrm rot="-1209872">
            <a:off x="3935655" y="-262614"/>
            <a:ext cx="1500187" cy="1404691"/>
            <a:chOff x="523875" y="1120500"/>
            <a:chExt cx="1073350" cy="1005025"/>
          </a:xfrm>
        </p:grpSpPr>
        <p:sp>
          <p:nvSpPr>
            <p:cNvPr id="2916" name="Google Shape;2916;p47"/>
            <p:cNvSpPr/>
            <p:nvPr/>
          </p:nvSpPr>
          <p:spPr>
            <a:xfrm>
              <a:off x="523875" y="1120500"/>
              <a:ext cx="1073350" cy="1005025"/>
            </a:xfrm>
            <a:custGeom>
              <a:avLst/>
              <a:gdLst/>
              <a:ahLst/>
              <a:cxnLst/>
              <a:rect l="l" t="t" r="r" b="b"/>
              <a:pathLst>
                <a:path w="42934" h="40201" extrusionOk="0">
                  <a:moveTo>
                    <a:pt x="20907" y="1"/>
                  </a:moveTo>
                  <a:cubicBezTo>
                    <a:pt x="16240" y="1"/>
                    <a:pt x="12442" y="3799"/>
                    <a:pt x="12442" y="8466"/>
                  </a:cubicBezTo>
                  <a:cubicBezTo>
                    <a:pt x="12442" y="8859"/>
                    <a:pt x="12478" y="9240"/>
                    <a:pt x="12537" y="9609"/>
                  </a:cubicBezTo>
                  <a:cubicBezTo>
                    <a:pt x="12323" y="9538"/>
                    <a:pt x="12121" y="9454"/>
                    <a:pt x="11906" y="9395"/>
                  </a:cubicBezTo>
                  <a:cubicBezTo>
                    <a:pt x="11086" y="9146"/>
                    <a:pt x="10259" y="9028"/>
                    <a:pt x="9445" y="9028"/>
                  </a:cubicBezTo>
                  <a:cubicBezTo>
                    <a:pt x="5815" y="9028"/>
                    <a:pt x="2466" y="11384"/>
                    <a:pt x="1357" y="15050"/>
                  </a:cubicBezTo>
                  <a:cubicBezTo>
                    <a:pt x="0" y="19527"/>
                    <a:pt x="2536" y="24242"/>
                    <a:pt x="7013" y="25599"/>
                  </a:cubicBezTo>
                  <a:cubicBezTo>
                    <a:pt x="7501" y="25742"/>
                    <a:pt x="7989" y="25837"/>
                    <a:pt x="8465" y="25897"/>
                  </a:cubicBezTo>
                  <a:cubicBezTo>
                    <a:pt x="8132" y="26254"/>
                    <a:pt x="7811" y="26635"/>
                    <a:pt x="7537" y="27052"/>
                  </a:cubicBezTo>
                  <a:cubicBezTo>
                    <a:pt x="4941" y="30957"/>
                    <a:pt x="6013" y="36208"/>
                    <a:pt x="9894" y="38791"/>
                  </a:cubicBezTo>
                  <a:cubicBezTo>
                    <a:pt x="11336" y="39745"/>
                    <a:pt x="12961" y="40201"/>
                    <a:pt x="14567" y="40201"/>
                  </a:cubicBezTo>
                  <a:cubicBezTo>
                    <a:pt x="17311" y="40201"/>
                    <a:pt x="19999" y="38870"/>
                    <a:pt x="21622" y="36422"/>
                  </a:cubicBezTo>
                  <a:cubicBezTo>
                    <a:pt x="21908" y="36005"/>
                    <a:pt x="22134" y="35553"/>
                    <a:pt x="22336" y="35112"/>
                  </a:cubicBezTo>
                  <a:cubicBezTo>
                    <a:pt x="22574" y="35541"/>
                    <a:pt x="22860" y="35958"/>
                    <a:pt x="23193" y="36350"/>
                  </a:cubicBezTo>
                  <a:cubicBezTo>
                    <a:pt x="24864" y="38368"/>
                    <a:pt x="27276" y="39415"/>
                    <a:pt x="29709" y="39415"/>
                  </a:cubicBezTo>
                  <a:cubicBezTo>
                    <a:pt x="31612" y="39415"/>
                    <a:pt x="33528" y="38774"/>
                    <a:pt x="35112" y="37458"/>
                  </a:cubicBezTo>
                  <a:cubicBezTo>
                    <a:pt x="38707" y="34481"/>
                    <a:pt x="39219" y="29147"/>
                    <a:pt x="36231" y="25540"/>
                  </a:cubicBezTo>
                  <a:cubicBezTo>
                    <a:pt x="35897" y="25159"/>
                    <a:pt x="35540" y="24801"/>
                    <a:pt x="35171" y="24480"/>
                  </a:cubicBezTo>
                  <a:cubicBezTo>
                    <a:pt x="35647" y="24385"/>
                    <a:pt x="36124" y="24230"/>
                    <a:pt x="36600" y="24039"/>
                  </a:cubicBezTo>
                  <a:cubicBezTo>
                    <a:pt x="40934" y="22218"/>
                    <a:pt x="42934" y="17265"/>
                    <a:pt x="41124" y="12955"/>
                  </a:cubicBezTo>
                  <a:cubicBezTo>
                    <a:pt x="39757" y="9720"/>
                    <a:pt x="36626" y="7773"/>
                    <a:pt x="33326" y="7773"/>
                  </a:cubicBezTo>
                  <a:cubicBezTo>
                    <a:pt x="32230" y="7773"/>
                    <a:pt x="31115" y="7988"/>
                    <a:pt x="30039" y="8442"/>
                  </a:cubicBezTo>
                  <a:cubicBezTo>
                    <a:pt x="29801" y="8537"/>
                    <a:pt x="29587" y="8645"/>
                    <a:pt x="29361" y="8764"/>
                  </a:cubicBezTo>
                  <a:cubicBezTo>
                    <a:pt x="29361" y="8657"/>
                    <a:pt x="29385" y="8573"/>
                    <a:pt x="29385" y="8466"/>
                  </a:cubicBezTo>
                  <a:cubicBezTo>
                    <a:pt x="29385" y="3799"/>
                    <a:pt x="25587" y="1"/>
                    <a:pt x="20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794425" y="1372025"/>
              <a:ext cx="538475" cy="537650"/>
            </a:xfrm>
            <a:custGeom>
              <a:avLst/>
              <a:gdLst/>
              <a:ahLst/>
              <a:cxnLst/>
              <a:rect l="l" t="t" r="r" b="b"/>
              <a:pathLst>
                <a:path w="21539" h="21506" extrusionOk="0">
                  <a:moveTo>
                    <a:pt x="10955" y="0"/>
                  </a:moveTo>
                  <a:cubicBezTo>
                    <a:pt x="10145" y="0"/>
                    <a:pt x="9478" y="655"/>
                    <a:pt x="9478" y="1477"/>
                  </a:cubicBezTo>
                  <a:cubicBezTo>
                    <a:pt x="9478" y="2108"/>
                    <a:pt x="9895" y="2644"/>
                    <a:pt x="10454" y="2858"/>
                  </a:cubicBezTo>
                  <a:lnTo>
                    <a:pt x="10454" y="6894"/>
                  </a:lnTo>
                  <a:cubicBezTo>
                    <a:pt x="9645" y="6989"/>
                    <a:pt x="8907" y="7347"/>
                    <a:pt x="8335" y="7871"/>
                  </a:cubicBezTo>
                  <a:lnTo>
                    <a:pt x="5132" y="5180"/>
                  </a:lnTo>
                  <a:cubicBezTo>
                    <a:pt x="5347" y="4620"/>
                    <a:pt x="5192" y="3965"/>
                    <a:pt x="4704" y="3549"/>
                  </a:cubicBezTo>
                  <a:cubicBezTo>
                    <a:pt x="4426" y="3318"/>
                    <a:pt x="4092" y="3205"/>
                    <a:pt x="3761" y="3205"/>
                  </a:cubicBezTo>
                  <a:cubicBezTo>
                    <a:pt x="3341" y="3205"/>
                    <a:pt x="2925" y="3386"/>
                    <a:pt x="2632" y="3739"/>
                  </a:cubicBezTo>
                  <a:cubicBezTo>
                    <a:pt x="2108" y="4358"/>
                    <a:pt x="2203" y="5287"/>
                    <a:pt x="2823" y="5811"/>
                  </a:cubicBezTo>
                  <a:cubicBezTo>
                    <a:pt x="3103" y="6031"/>
                    <a:pt x="3435" y="6139"/>
                    <a:pt x="3766" y="6139"/>
                  </a:cubicBezTo>
                  <a:cubicBezTo>
                    <a:pt x="4025" y="6139"/>
                    <a:pt x="4283" y="6073"/>
                    <a:pt x="4513" y="5942"/>
                  </a:cubicBezTo>
                  <a:lnTo>
                    <a:pt x="7692" y="8585"/>
                  </a:lnTo>
                  <a:cubicBezTo>
                    <a:pt x="7347" y="9109"/>
                    <a:pt x="7133" y="9716"/>
                    <a:pt x="7073" y="10395"/>
                  </a:cubicBezTo>
                  <a:lnTo>
                    <a:pt x="2858" y="10716"/>
                  </a:lnTo>
                  <a:cubicBezTo>
                    <a:pt x="2626" y="10207"/>
                    <a:pt x="2116" y="9853"/>
                    <a:pt x="1549" y="9853"/>
                  </a:cubicBezTo>
                  <a:cubicBezTo>
                    <a:pt x="1505" y="9853"/>
                    <a:pt x="1462" y="9855"/>
                    <a:pt x="1418" y="9859"/>
                  </a:cubicBezTo>
                  <a:cubicBezTo>
                    <a:pt x="608" y="9918"/>
                    <a:pt x="1" y="10633"/>
                    <a:pt x="60" y="11430"/>
                  </a:cubicBezTo>
                  <a:cubicBezTo>
                    <a:pt x="117" y="12203"/>
                    <a:pt x="771" y="12792"/>
                    <a:pt x="1524" y="12792"/>
                  </a:cubicBezTo>
                  <a:cubicBezTo>
                    <a:pt x="1560" y="12792"/>
                    <a:pt x="1596" y="12790"/>
                    <a:pt x="1632" y="12788"/>
                  </a:cubicBezTo>
                  <a:cubicBezTo>
                    <a:pt x="2275" y="12740"/>
                    <a:pt x="2787" y="12276"/>
                    <a:pt x="2930" y="11704"/>
                  </a:cubicBezTo>
                  <a:lnTo>
                    <a:pt x="7097" y="11371"/>
                  </a:lnTo>
                  <a:cubicBezTo>
                    <a:pt x="7204" y="12026"/>
                    <a:pt x="7466" y="12621"/>
                    <a:pt x="7847" y="13133"/>
                  </a:cubicBezTo>
                  <a:lnTo>
                    <a:pt x="5073" y="16288"/>
                  </a:lnTo>
                  <a:cubicBezTo>
                    <a:pt x="4895" y="16216"/>
                    <a:pt x="4707" y="16180"/>
                    <a:pt x="4520" y="16180"/>
                  </a:cubicBezTo>
                  <a:cubicBezTo>
                    <a:pt x="4120" y="16180"/>
                    <a:pt x="3726" y="16345"/>
                    <a:pt x="3442" y="16669"/>
                  </a:cubicBezTo>
                  <a:cubicBezTo>
                    <a:pt x="2906" y="17276"/>
                    <a:pt x="2965" y="18205"/>
                    <a:pt x="3573" y="18741"/>
                  </a:cubicBezTo>
                  <a:cubicBezTo>
                    <a:pt x="3851" y="18986"/>
                    <a:pt x="4197" y="19107"/>
                    <a:pt x="4542" y="19107"/>
                  </a:cubicBezTo>
                  <a:cubicBezTo>
                    <a:pt x="4949" y="19107"/>
                    <a:pt x="5354" y="18939"/>
                    <a:pt x="5644" y="18610"/>
                  </a:cubicBezTo>
                  <a:cubicBezTo>
                    <a:pt x="6061" y="18134"/>
                    <a:pt x="6097" y="17455"/>
                    <a:pt x="5823" y="16919"/>
                  </a:cubicBezTo>
                  <a:lnTo>
                    <a:pt x="8526" y="13824"/>
                  </a:lnTo>
                  <a:cubicBezTo>
                    <a:pt x="9050" y="14228"/>
                    <a:pt x="9657" y="14514"/>
                    <a:pt x="10324" y="14609"/>
                  </a:cubicBezTo>
                  <a:lnTo>
                    <a:pt x="10538" y="18693"/>
                  </a:lnTo>
                  <a:cubicBezTo>
                    <a:pt x="9990" y="18931"/>
                    <a:pt x="9597" y="19479"/>
                    <a:pt x="9633" y="20122"/>
                  </a:cubicBezTo>
                  <a:cubicBezTo>
                    <a:pt x="9667" y="20891"/>
                    <a:pt x="10311" y="21506"/>
                    <a:pt x="11094" y="21506"/>
                  </a:cubicBezTo>
                  <a:cubicBezTo>
                    <a:pt x="11122" y="21506"/>
                    <a:pt x="11152" y="21505"/>
                    <a:pt x="11181" y="21503"/>
                  </a:cubicBezTo>
                  <a:cubicBezTo>
                    <a:pt x="11978" y="21456"/>
                    <a:pt x="12610" y="20777"/>
                    <a:pt x="12562" y="19955"/>
                  </a:cubicBezTo>
                  <a:cubicBezTo>
                    <a:pt x="12526" y="19324"/>
                    <a:pt x="12086" y="18812"/>
                    <a:pt x="11514" y="18634"/>
                  </a:cubicBezTo>
                  <a:lnTo>
                    <a:pt x="11312" y="14645"/>
                  </a:lnTo>
                  <a:cubicBezTo>
                    <a:pt x="12026" y="14586"/>
                    <a:pt x="12693" y="14324"/>
                    <a:pt x="13241" y="13919"/>
                  </a:cubicBezTo>
                  <a:lnTo>
                    <a:pt x="16146" y="16610"/>
                  </a:lnTo>
                  <a:cubicBezTo>
                    <a:pt x="15908" y="17157"/>
                    <a:pt x="16027" y="17836"/>
                    <a:pt x="16491" y="18265"/>
                  </a:cubicBezTo>
                  <a:cubicBezTo>
                    <a:pt x="16776" y="18527"/>
                    <a:pt x="17135" y="18658"/>
                    <a:pt x="17493" y="18658"/>
                  </a:cubicBezTo>
                  <a:cubicBezTo>
                    <a:pt x="17883" y="18658"/>
                    <a:pt x="18271" y="18503"/>
                    <a:pt x="18563" y="18193"/>
                  </a:cubicBezTo>
                  <a:cubicBezTo>
                    <a:pt x="19110" y="17598"/>
                    <a:pt x="19075" y="16669"/>
                    <a:pt x="18479" y="16122"/>
                  </a:cubicBezTo>
                  <a:cubicBezTo>
                    <a:pt x="18199" y="15863"/>
                    <a:pt x="17840" y="15738"/>
                    <a:pt x="17482" y="15738"/>
                  </a:cubicBezTo>
                  <a:cubicBezTo>
                    <a:pt x="17247" y="15738"/>
                    <a:pt x="17013" y="15792"/>
                    <a:pt x="16801" y="15895"/>
                  </a:cubicBezTo>
                  <a:lnTo>
                    <a:pt x="13943" y="13264"/>
                  </a:lnTo>
                  <a:cubicBezTo>
                    <a:pt x="14395" y="12716"/>
                    <a:pt x="14705" y="12038"/>
                    <a:pt x="14788" y="11311"/>
                  </a:cubicBezTo>
                  <a:lnTo>
                    <a:pt x="18694" y="11204"/>
                  </a:lnTo>
                  <a:cubicBezTo>
                    <a:pt x="18905" y="11767"/>
                    <a:pt x="19439" y="12145"/>
                    <a:pt x="20058" y="12145"/>
                  </a:cubicBezTo>
                  <a:cubicBezTo>
                    <a:pt x="20067" y="12145"/>
                    <a:pt x="20077" y="12145"/>
                    <a:pt x="20087" y="12145"/>
                  </a:cubicBezTo>
                  <a:cubicBezTo>
                    <a:pt x="20896" y="12133"/>
                    <a:pt x="21527" y="11442"/>
                    <a:pt x="21515" y="10645"/>
                  </a:cubicBezTo>
                  <a:cubicBezTo>
                    <a:pt x="21539" y="9838"/>
                    <a:pt x="20885" y="9203"/>
                    <a:pt x="20106" y="9203"/>
                  </a:cubicBezTo>
                  <a:cubicBezTo>
                    <a:pt x="20091" y="9203"/>
                    <a:pt x="20077" y="9204"/>
                    <a:pt x="20063" y="9204"/>
                  </a:cubicBezTo>
                  <a:cubicBezTo>
                    <a:pt x="19420" y="9216"/>
                    <a:pt x="18896" y="9645"/>
                    <a:pt x="18706" y="10216"/>
                  </a:cubicBezTo>
                  <a:lnTo>
                    <a:pt x="14848" y="10311"/>
                  </a:lnTo>
                  <a:cubicBezTo>
                    <a:pt x="14776" y="9573"/>
                    <a:pt x="14479" y="8906"/>
                    <a:pt x="14050" y="8347"/>
                  </a:cubicBezTo>
                  <a:lnTo>
                    <a:pt x="16789" y="5537"/>
                  </a:lnTo>
                  <a:cubicBezTo>
                    <a:pt x="16986" y="5627"/>
                    <a:pt x="17198" y="5672"/>
                    <a:pt x="17411" y="5672"/>
                  </a:cubicBezTo>
                  <a:cubicBezTo>
                    <a:pt x="17788" y="5672"/>
                    <a:pt x="18166" y="5529"/>
                    <a:pt x="18455" y="5239"/>
                  </a:cubicBezTo>
                  <a:cubicBezTo>
                    <a:pt x="19015" y="4656"/>
                    <a:pt x="19003" y="3739"/>
                    <a:pt x="18420" y="3168"/>
                  </a:cubicBezTo>
                  <a:cubicBezTo>
                    <a:pt x="18134" y="2894"/>
                    <a:pt x="17769" y="2757"/>
                    <a:pt x="17403" y="2757"/>
                  </a:cubicBezTo>
                  <a:cubicBezTo>
                    <a:pt x="17021" y="2757"/>
                    <a:pt x="16640" y="2905"/>
                    <a:pt x="16348" y="3203"/>
                  </a:cubicBezTo>
                  <a:cubicBezTo>
                    <a:pt x="15908" y="3668"/>
                    <a:pt x="15836" y="4334"/>
                    <a:pt x="16086" y="4870"/>
                  </a:cubicBezTo>
                  <a:lnTo>
                    <a:pt x="13348" y="7680"/>
                  </a:lnTo>
                  <a:cubicBezTo>
                    <a:pt x="12812" y="7263"/>
                    <a:pt x="12157" y="6978"/>
                    <a:pt x="11443" y="6894"/>
                  </a:cubicBezTo>
                  <a:lnTo>
                    <a:pt x="11443" y="2858"/>
                  </a:lnTo>
                  <a:cubicBezTo>
                    <a:pt x="12002" y="2644"/>
                    <a:pt x="12419" y="2108"/>
                    <a:pt x="12419" y="1477"/>
                  </a:cubicBezTo>
                  <a:cubicBezTo>
                    <a:pt x="12419" y="667"/>
                    <a:pt x="11764" y="0"/>
                    <a:pt x="10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704;p33">
            <a:extLst>
              <a:ext uri="{FF2B5EF4-FFF2-40B4-BE49-F238E27FC236}">
                <a16:creationId xmlns:a16="http://schemas.microsoft.com/office/drawing/2014/main" id="{292F6558-46F1-4DF6-813D-8F66562EA62A}"/>
              </a:ext>
            </a:extLst>
          </p:cNvPr>
          <p:cNvSpPr txBox="1">
            <a:spLocks/>
          </p:cNvSpPr>
          <p:nvPr/>
        </p:nvSpPr>
        <p:spPr>
          <a:xfrm>
            <a:off x="997478" y="2902500"/>
            <a:ext cx="280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s-MX" dirty="0"/>
              <a:t>¿Cómo fue trabajar en este proyecto? ¿Qué expectativas hay a futuro?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3" name="Google Shape;3733;p56"/>
          <p:cNvPicPr preferRelativeResize="0"/>
          <p:nvPr/>
        </p:nvPicPr>
        <p:blipFill rotWithShape="1">
          <a:blip r:embed="rId3">
            <a:alphaModFix/>
          </a:blip>
          <a:srcRect l="34899" t="408" r="35895"/>
          <a:stretch/>
        </p:blipFill>
        <p:spPr>
          <a:xfrm>
            <a:off x="7210575" y="-381000"/>
            <a:ext cx="2019298" cy="38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56"/>
          <p:cNvPicPr preferRelativeResize="0"/>
          <p:nvPr/>
        </p:nvPicPr>
        <p:blipFill rotWithShape="1">
          <a:blip r:embed="rId4">
            <a:alphaModFix/>
          </a:blip>
          <a:srcRect l="22585" r="26510"/>
          <a:stretch/>
        </p:blipFill>
        <p:spPr>
          <a:xfrm>
            <a:off x="4881804" y="549725"/>
            <a:ext cx="2019300" cy="39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5" name="Google Shape;3735;p56"/>
          <p:cNvSpPr txBox="1">
            <a:spLocks noGrp="1"/>
          </p:cNvSpPr>
          <p:nvPr>
            <p:ph type="title"/>
          </p:nvPr>
        </p:nvSpPr>
        <p:spPr>
          <a:xfrm>
            <a:off x="713400" y="1432800"/>
            <a:ext cx="34911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Kitchy’s future</a:t>
            </a:r>
            <a:endParaRPr dirty="0"/>
          </a:p>
        </p:txBody>
      </p:sp>
      <p:grpSp>
        <p:nvGrpSpPr>
          <p:cNvPr id="3736" name="Google Shape;3736;p56"/>
          <p:cNvGrpSpPr/>
          <p:nvPr/>
        </p:nvGrpSpPr>
        <p:grpSpPr>
          <a:xfrm>
            <a:off x="4843985" y="489828"/>
            <a:ext cx="2094938" cy="4163843"/>
            <a:chOff x="3336600" y="3468450"/>
            <a:chExt cx="336250" cy="668300"/>
          </a:xfrm>
        </p:grpSpPr>
        <p:sp>
          <p:nvSpPr>
            <p:cNvPr id="3737" name="Google Shape;3737;p56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6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9" name="Google Shape;3739;p56"/>
          <p:cNvGrpSpPr/>
          <p:nvPr/>
        </p:nvGrpSpPr>
        <p:grpSpPr>
          <a:xfrm>
            <a:off x="7172760" y="-447172"/>
            <a:ext cx="2094938" cy="4163843"/>
            <a:chOff x="3336600" y="3468450"/>
            <a:chExt cx="336250" cy="668300"/>
          </a:xfrm>
        </p:grpSpPr>
        <p:sp>
          <p:nvSpPr>
            <p:cNvPr id="3740" name="Google Shape;3740;p56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6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2" name="Google Shape;3742;p56"/>
          <p:cNvSpPr txBox="1">
            <a:spLocks noGrp="1"/>
          </p:cNvSpPr>
          <p:nvPr>
            <p:ph type="subTitle" idx="1"/>
          </p:nvPr>
        </p:nvSpPr>
        <p:spPr>
          <a:xfrm>
            <a:off x="713400" y="2048399"/>
            <a:ext cx="3226490" cy="1942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Esperamos poder hacer mejoras en nuestro proyectos e implementar herramientas más avanzadas como bases de datos para almacenar las recetas e incluso poder llevarlo a las apps stores</a:t>
            </a:r>
            <a:endParaRPr dirty="0"/>
          </a:p>
        </p:txBody>
      </p:sp>
      <p:grpSp>
        <p:nvGrpSpPr>
          <p:cNvPr id="3743" name="Google Shape;3743;p56"/>
          <p:cNvGrpSpPr/>
          <p:nvPr/>
        </p:nvGrpSpPr>
        <p:grpSpPr>
          <a:xfrm>
            <a:off x="417053" y="845897"/>
            <a:ext cx="632725" cy="453194"/>
            <a:chOff x="5198603" y="341072"/>
            <a:chExt cx="632725" cy="453194"/>
          </a:xfrm>
        </p:grpSpPr>
        <p:grpSp>
          <p:nvGrpSpPr>
            <p:cNvPr id="3744" name="Google Shape;3744;p56"/>
            <p:cNvGrpSpPr/>
            <p:nvPr/>
          </p:nvGrpSpPr>
          <p:grpSpPr>
            <a:xfrm>
              <a:off x="5557551" y="341072"/>
              <a:ext cx="115055" cy="87674"/>
              <a:chOff x="10323900" y="2049600"/>
              <a:chExt cx="176275" cy="134325"/>
            </a:xfrm>
          </p:grpSpPr>
          <p:sp>
            <p:nvSpPr>
              <p:cNvPr id="3745" name="Google Shape;3745;p56"/>
              <p:cNvSpPr/>
              <p:nvPr/>
            </p:nvSpPr>
            <p:spPr>
              <a:xfrm>
                <a:off x="10363875" y="2079350"/>
                <a:ext cx="136300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4183" extrusionOk="0">
                    <a:moveTo>
                      <a:pt x="3245" y="1"/>
                    </a:moveTo>
                    <a:cubicBezTo>
                      <a:pt x="1745" y="1"/>
                      <a:pt x="0" y="1162"/>
                      <a:pt x="164" y="2947"/>
                    </a:cubicBezTo>
                    <a:cubicBezTo>
                      <a:pt x="232" y="3738"/>
                      <a:pt x="1273" y="4183"/>
                      <a:pt x="2400" y="4183"/>
                    </a:cubicBezTo>
                    <a:cubicBezTo>
                      <a:pt x="3855" y="4183"/>
                      <a:pt x="5451" y="3442"/>
                      <a:pt x="5284" y="1745"/>
                    </a:cubicBezTo>
                    <a:cubicBezTo>
                      <a:pt x="5154" y="528"/>
                      <a:pt x="4255" y="1"/>
                      <a:pt x="3245" y="1"/>
                    </a:cubicBezTo>
                    <a:close/>
                  </a:path>
                </a:pathLst>
              </a:custGeom>
              <a:solidFill>
                <a:srgbClr val="E23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56"/>
              <p:cNvSpPr/>
              <p:nvPr/>
            </p:nvSpPr>
            <p:spPr>
              <a:xfrm>
                <a:off x="10323900" y="2049600"/>
                <a:ext cx="160475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5209" extrusionOk="0">
                    <a:moveTo>
                      <a:pt x="3751" y="1006"/>
                    </a:moveTo>
                    <a:cubicBezTo>
                      <a:pt x="4263" y="1006"/>
                      <a:pt x="5180" y="1173"/>
                      <a:pt x="5299" y="2304"/>
                    </a:cubicBezTo>
                    <a:cubicBezTo>
                      <a:pt x="5359" y="2887"/>
                      <a:pt x="5156" y="3363"/>
                      <a:pt x="4692" y="3685"/>
                    </a:cubicBezTo>
                    <a:cubicBezTo>
                      <a:pt x="4208" y="4023"/>
                      <a:pt x="3545" y="4178"/>
                      <a:pt x="2921" y="4178"/>
                    </a:cubicBezTo>
                    <a:cubicBezTo>
                      <a:pt x="2470" y="4178"/>
                      <a:pt x="2040" y="4097"/>
                      <a:pt x="1715" y="3947"/>
                    </a:cubicBezTo>
                    <a:cubicBezTo>
                      <a:pt x="1525" y="3852"/>
                      <a:pt x="1227" y="3673"/>
                      <a:pt x="1192" y="3411"/>
                    </a:cubicBezTo>
                    <a:cubicBezTo>
                      <a:pt x="1072" y="2078"/>
                      <a:pt x="2311" y="1149"/>
                      <a:pt x="3525" y="1030"/>
                    </a:cubicBezTo>
                    <a:cubicBezTo>
                      <a:pt x="3585" y="1006"/>
                      <a:pt x="3668" y="1006"/>
                      <a:pt x="3751" y="1006"/>
                    </a:cubicBezTo>
                    <a:close/>
                    <a:moveTo>
                      <a:pt x="3793" y="0"/>
                    </a:moveTo>
                    <a:cubicBezTo>
                      <a:pt x="3678" y="0"/>
                      <a:pt x="3561" y="6"/>
                      <a:pt x="3442" y="18"/>
                    </a:cubicBezTo>
                    <a:cubicBezTo>
                      <a:pt x="1727" y="173"/>
                      <a:pt x="1" y="1566"/>
                      <a:pt x="180" y="3506"/>
                    </a:cubicBezTo>
                    <a:cubicBezTo>
                      <a:pt x="227" y="4090"/>
                      <a:pt x="632" y="4578"/>
                      <a:pt x="1287" y="4876"/>
                    </a:cubicBezTo>
                    <a:cubicBezTo>
                      <a:pt x="1727" y="5090"/>
                      <a:pt x="2323" y="5209"/>
                      <a:pt x="2930" y="5209"/>
                    </a:cubicBezTo>
                    <a:cubicBezTo>
                      <a:pt x="3751" y="5209"/>
                      <a:pt x="4621" y="4995"/>
                      <a:pt x="5287" y="4518"/>
                    </a:cubicBezTo>
                    <a:cubicBezTo>
                      <a:pt x="6061" y="3971"/>
                      <a:pt x="6418" y="3149"/>
                      <a:pt x="6323" y="2197"/>
                    </a:cubicBezTo>
                    <a:cubicBezTo>
                      <a:pt x="6191" y="855"/>
                      <a:pt x="5185" y="0"/>
                      <a:pt x="37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47" name="Google Shape;3747;p56"/>
            <p:cNvGrpSpPr/>
            <p:nvPr/>
          </p:nvGrpSpPr>
          <p:grpSpPr>
            <a:xfrm>
              <a:off x="5198603" y="639012"/>
              <a:ext cx="176266" cy="155253"/>
              <a:chOff x="11078625" y="3751025"/>
              <a:chExt cx="267800" cy="235875"/>
            </a:xfrm>
          </p:grpSpPr>
          <p:sp>
            <p:nvSpPr>
              <p:cNvPr id="3748" name="Google Shape;3748;p56"/>
              <p:cNvSpPr/>
              <p:nvPr/>
            </p:nvSpPr>
            <p:spPr>
              <a:xfrm>
                <a:off x="11078625" y="3751025"/>
                <a:ext cx="267800" cy="180350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7214" extrusionOk="0">
                    <a:moveTo>
                      <a:pt x="4934" y="1"/>
                    </a:moveTo>
                    <a:cubicBezTo>
                      <a:pt x="4248" y="1"/>
                      <a:pt x="3545" y="292"/>
                      <a:pt x="2864" y="993"/>
                    </a:cubicBezTo>
                    <a:cubicBezTo>
                      <a:pt x="0" y="3959"/>
                      <a:pt x="5849" y="7214"/>
                      <a:pt x="8500" y="7214"/>
                    </a:cubicBezTo>
                    <a:cubicBezTo>
                      <a:pt x="8936" y="7214"/>
                      <a:pt x="9285" y="7126"/>
                      <a:pt x="9495" y="6934"/>
                    </a:cubicBezTo>
                    <a:cubicBezTo>
                      <a:pt x="10712" y="5825"/>
                      <a:pt x="8000" y="1"/>
                      <a:pt x="4934" y="1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56"/>
              <p:cNvSpPr/>
              <p:nvPr/>
            </p:nvSpPr>
            <p:spPr>
              <a:xfrm>
                <a:off x="11100500" y="3781025"/>
                <a:ext cx="230700" cy="205875"/>
              </a:xfrm>
              <a:custGeom>
                <a:avLst/>
                <a:gdLst/>
                <a:ahLst/>
                <a:cxnLst/>
                <a:rect l="l" t="t" r="r" b="b"/>
                <a:pathLst>
                  <a:path w="9228" h="8235" extrusionOk="0">
                    <a:moveTo>
                      <a:pt x="3751" y="1019"/>
                    </a:moveTo>
                    <a:cubicBezTo>
                      <a:pt x="3929" y="1019"/>
                      <a:pt x="4108" y="1043"/>
                      <a:pt x="4287" y="1079"/>
                    </a:cubicBezTo>
                    <a:cubicBezTo>
                      <a:pt x="5906" y="1520"/>
                      <a:pt x="7525" y="3889"/>
                      <a:pt x="7978" y="5734"/>
                    </a:cubicBezTo>
                    <a:cubicBezTo>
                      <a:pt x="8180" y="6580"/>
                      <a:pt x="8061" y="6973"/>
                      <a:pt x="7954" y="7056"/>
                    </a:cubicBezTo>
                    <a:cubicBezTo>
                      <a:pt x="7842" y="7160"/>
                      <a:pt x="7621" y="7211"/>
                      <a:pt x="7325" y="7211"/>
                    </a:cubicBezTo>
                    <a:cubicBezTo>
                      <a:pt x="6135" y="7211"/>
                      <a:pt x="3726" y="6388"/>
                      <a:pt x="2286" y="4901"/>
                    </a:cubicBezTo>
                    <a:cubicBezTo>
                      <a:pt x="703" y="3270"/>
                      <a:pt x="1703" y="2210"/>
                      <a:pt x="2048" y="1865"/>
                    </a:cubicBezTo>
                    <a:cubicBezTo>
                      <a:pt x="2596" y="1305"/>
                      <a:pt x="3155" y="1019"/>
                      <a:pt x="3751" y="1019"/>
                    </a:cubicBezTo>
                    <a:close/>
                    <a:moveTo>
                      <a:pt x="3735" y="0"/>
                    </a:moveTo>
                    <a:cubicBezTo>
                      <a:pt x="3022" y="0"/>
                      <a:pt x="2163" y="264"/>
                      <a:pt x="1310" y="1150"/>
                    </a:cubicBezTo>
                    <a:cubicBezTo>
                      <a:pt x="0" y="2496"/>
                      <a:pt x="84" y="4127"/>
                      <a:pt x="1548" y="5615"/>
                    </a:cubicBezTo>
                    <a:cubicBezTo>
                      <a:pt x="2941" y="7044"/>
                      <a:pt x="5549" y="8235"/>
                      <a:pt x="7287" y="8235"/>
                    </a:cubicBezTo>
                    <a:cubicBezTo>
                      <a:pt x="7858" y="8235"/>
                      <a:pt x="8335" y="8116"/>
                      <a:pt x="8632" y="7830"/>
                    </a:cubicBezTo>
                    <a:cubicBezTo>
                      <a:pt x="9109" y="7389"/>
                      <a:pt x="9228" y="6592"/>
                      <a:pt x="8954" y="5508"/>
                    </a:cubicBezTo>
                    <a:cubicBezTo>
                      <a:pt x="8442" y="3353"/>
                      <a:pt x="6608" y="674"/>
                      <a:pt x="4549" y="115"/>
                    </a:cubicBezTo>
                    <a:cubicBezTo>
                      <a:pt x="4311" y="47"/>
                      <a:pt x="4036" y="0"/>
                      <a:pt x="3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0" name="Google Shape;3750;p56"/>
            <p:cNvGrpSpPr/>
            <p:nvPr/>
          </p:nvGrpSpPr>
          <p:grpSpPr>
            <a:xfrm rot="8372254">
              <a:off x="5536049" y="456911"/>
              <a:ext cx="264202" cy="193147"/>
              <a:chOff x="6541550" y="349150"/>
              <a:chExt cx="218635" cy="159835"/>
            </a:xfrm>
          </p:grpSpPr>
          <p:sp>
            <p:nvSpPr>
              <p:cNvPr id="3751" name="Google Shape;3751;p56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56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56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54" name="Google Shape;3754;p56"/>
          <p:cNvGrpSpPr/>
          <p:nvPr/>
        </p:nvGrpSpPr>
        <p:grpSpPr>
          <a:xfrm rot="-414451">
            <a:off x="3123408" y="3605585"/>
            <a:ext cx="745082" cy="630199"/>
            <a:chOff x="8261762" y="4211038"/>
            <a:chExt cx="572946" cy="484605"/>
          </a:xfrm>
        </p:grpSpPr>
        <p:grpSp>
          <p:nvGrpSpPr>
            <p:cNvPr id="3755" name="Google Shape;3755;p56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3756" name="Google Shape;3756;p56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56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56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9" name="Google Shape;3759;p56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3760" name="Google Shape;3760;p56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56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6" name="Google Shape;3766;p57"/>
          <p:cNvGrpSpPr/>
          <p:nvPr/>
        </p:nvGrpSpPr>
        <p:grpSpPr>
          <a:xfrm rot="502077">
            <a:off x="6912786" y="874883"/>
            <a:ext cx="1360069" cy="1158500"/>
            <a:chOff x="1374700" y="3699200"/>
            <a:chExt cx="1198850" cy="1021175"/>
          </a:xfrm>
        </p:grpSpPr>
        <p:sp>
          <p:nvSpPr>
            <p:cNvPr id="3767" name="Google Shape;3767;p57"/>
            <p:cNvSpPr/>
            <p:nvPr/>
          </p:nvSpPr>
          <p:spPr>
            <a:xfrm>
              <a:off x="1374700" y="3725300"/>
              <a:ext cx="1194925" cy="990750"/>
            </a:xfrm>
            <a:custGeom>
              <a:avLst/>
              <a:gdLst/>
              <a:ahLst/>
              <a:cxnLst/>
              <a:rect l="l" t="t" r="r" b="b"/>
              <a:pathLst>
                <a:path w="47797" h="39630" extrusionOk="0">
                  <a:moveTo>
                    <a:pt x="22997" y="1"/>
                  </a:moveTo>
                  <a:cubicBezTo>
                    <a:pt x="20585" y="1"/>
                    <a:pt x="19855" y="2857"/>
                    <a:pt x="17200" y="4894"/>
                  </a:cubicBezTo>
                  <a:cubicBezTo>
                    <a:pt x="14823" y="6710"/>
                    <a:pt x="13810" y="9005"/>
                    <a:pt x="13894" y="10182"/>
                  </a:cubicBezTo>
                  <a:lnTo>
                    <a:pt x="13894" y="10182"/>
                  </a:lnTo>
                  <a:cubicBezTo>
                    <a:pt x="13742" y="10198"/>
                    <a:pt x="13574" y="10232"/>
                    <a:pt x="13390" y="10287"/>
                  </a:cubicBezTo>
                  <a:cubicBezTo>
                    <a:pt x="12014" y="10694"/>
                    <a:pt x="11402" y="13055"/>
                    <a:pt x="11470" y="14300"/>
                  </a:cubicBezTo>
                  <a:lnTo>
                    <a:pt x="11470" y="14300"/>
                  </a:lnTo>
                  <a:cubicBezTo>
                    <a:pt x="11345" y="14228"/>
                    <a:pt x="11197" y="14182"/>
                    <a:pt x="11027" y="14182"/>
                  </a:cubicBezTo>
                  <a:cubicBezTo>
                    <a:pt x="10621" y="14182"/>
                    <a:pt x="10092" y="14446"/>
                    <a:pt x="9472" y="15264"/>
                  </a:cubicBezTo>
                  <a:cubicBezTo>
                    <a:pt x="8459" y="16585"/>
                    <a:pt x="8363" y="17791"/>
                    <a:pt x="8581" y="18608"/>
                  </a:cubicBezTo>
                  <a:lnTo>
                    <a:pt x="8581" y="18608"/>
                  </a:lnTo>
                  <a:cubicBezTo>
                    <a:pt x="7721" y="18686"/>
                    <a:pt x="6611" y="19381"/>
                    <a:pt x="6210" y="21062"/>
                  </a:cubicBezTo>
                  <a:cubicBezTo>
                    <a:pt x="5984" y="21996"/>
                    <a:pt x="6405" y="22999"/>
                    <a:pt x="6851" y="23629"/>
                  </a:cubicBezTo>
                  <a:lnTo>
                    <a:pt x="6851" y="23629"/>
                  </a:lnTo>
                  <a:cubicBezTo>
                    <a:pt x="5846" y="24015"/>
                    <a:pt x="4170" y="25631"/>
                    <a:pt x="3996" y="27349"/>
                  </a:cubicBezTo>
                  <a:cubicBezTo>
                    <a:pt x="3840" y="28882"/>
                    <a:pt x="4134" y="29778"/>
                    <a:pt x="4498" y="30267"/>
                  </a:cubicBezTo>
                  <a:lnTo>
                    <a:pt x="4498" y="30267"/>
                  </a:lnTo>
                  <a:cubicBezTo>
                    <a:pt x="2858" y="30450"/>
                    <a:pt x="1" y="32923"/>
                    <a:pt x="3007" y="35826"/>
                  </a:cubicBezTo>
                  <a:cubicBezTo>
                    <a:pt x="3218" y="36028"/>
                    <a:pt x="3549" y="36109"/>
                    <a:pt x="3917" y="36109"/>
                  </a:cubicBezTo>
                  <a:cubicBezTo>
                    <a:pt x="4294" y="36109"/>
                    <a:pt x="4709" y="36024"/>
                    <a:pt x="5069" y="35899"/>
                  </a:cubicBezTo>
                  <a:lnTo>
                    <a:pt x="5069" y="35899"/>
                  </a:lnTo>
                  <a:cubicBezTo>
                    <a:pt x="5135" y="36638"/>
                    <a:pt x="5620" y="37529"/>
                    <a:pt x="6669" y="37529"/>
                  </a:cubicBezTo>
                  <a:cubicBezTo>
                    <a:pt x="6822" y="37529"/>
                    <a:pt x="6986" y="37510"/>
                    <a:pt x="7163" y="37469"/>
                  </a:cubicBezTo>
                  <a:cubicBezTo>
                    <a:pt x="7916" y="37299"/>
                    <a:pt x="8448" y="37072"/>
                    <a:pt x="8811" y="36826"/>
                  </a:cubicBezTo>
                  <a:lnTo>
                    <a:pt x="8811" y="36826"/>
                  </a:lnTo>
                  <a:cubicBezTo>
                    <a:pt x="8887" y="37648"/>
                    <a:pt x="9424" y="38535"/>
                    <a:pt x="11068" y="38743"/>
                  </a:cubicBezTo>
                  <a:cubicBezTo>
                    <a:pt x="11259" y="38768"/>
                    <a:pt x="11442" y="38780"/>
                    <a:pt x="11617" y="38780"/>
                  </a:cubicBezTo>
                  <a:cubicBezTo>
                    <a:pt x="12723" y="38780"/>
                    <a:pt x="13509" y="38312"/>
                    <a:pt x="13974" y="37759"/>
                  </a:cubicBezTo>
                  <a:lnTo>
                    <a:pt x="13974" y="37759"/>
                  </a:lnTo>
                  <a:cubicBezTo>
                    <a:pt x="14319" y="38614"/>
                    <a:pt x="15097" y="39471"/>
                    <a:pt x="16545" y="39529"/>
                  </a:cubicBezTo>
                  <a:cubicBezTo>
                    <a:pt x="16618" y="39532"/>
                    <a:pt x="16691" y="39533"/>
                    <a:pt x="16762" y="39533"/>
                  </a:cubicBezTo>
                  <a:cubicBezTo>
                    <a:pt x="18433" y="39533"/>
                    <a:pt x="19417" y="38679"/>
                    <a:pt x="19893" y="37767"/>
                  </a:cubicBezTo>
                  <a:lnTo>
                    <a:pt x="19893" y="37767"/>
                  </a:lnTo>
                  <a:cubicBezTo>
                    <a:pt x="20175" y="38580"/>
                    <a:pt x="20807" y="39321"/>
                    <a:pt x="22031" y="39321"/>
                  </a:cubicBezTo>
                  <a:cubicBezTo>
                    <a:pt x="22098" y="39321"/>
                    <a:pt x="22166" y="39319"/>
                    <a:pt x="22236" y="39314"/>
                  </a:cubicBezTo>
                  <a:cubicBezTo>
                    <a:pt x="23345" y="39240"/>
                    <a:pt x="24149" y="38850"/>
                    <a:pt x="24671" y="38384"/>
                  </a:cubicBezTo>
                  <a:lnTo>
                    <a:pt x="24671" y="38384"/>
                  </a:lnTo>
                  <a:cubicBezTo>
                    <a:pt x="25070" y="38949"/>
                    <a:pt x="25786" y="39422"/>
                    <a:pt x="26830" y="39422"/>
                  </a:cubicBezTo>
                  <a:cubicBezTo>
                    <a:pt x="27227" y="39422"/>
                    <a:pt x="27672" y="39353"/>
                    <a:pt x="28165" y="39195"/>
                  </a:cubicBezTo>
                  <a:cubicBezTo>
                    <a:pt x="29020" y="38918"/>
                    <a:pt x="29499" y="38548"/>
                    <a:pt x="29742" y="38177"/>
                  </a:cubicBezTo>
                  <a:lnTo>
                    <a:pt x="29742" y="38177"/>
                  </a:lnTo>
                  <a:cubicBezTo>
                    <a:pt x="30282" y="39142"/>
                    <a:pt x="31238" y="39629"/>
                    <a:pt x="32139" y="39629"/>
                  </a:cubicBezTo>
                  <a:cubicBezTo>
                    <a:pt x="33400" y="39629"/>
                    <a:pt x="34555" y="38673"/>
                    <a:pt x="34309" y="36731"/>
                  </a:cubicBezTo>
                  <a:cubicBezTo>
                    <a:pt x="34287" y="36552"/>
                    <a:pt x="34280" y="36477"/>
                    <a:pt x="34292" y="36477"/>
                  </a:cubicBezTo>
                  <a:cubicBezTo>
                    <a:pt x="34353" y="36477"/>
                    <a:pt x="34948" y="38656"/>
                    <a:pt x="36693" y="38656"/>
                  </a:cubicBezTo>
                  <a:cubicBezTo>
                    <a:pt x="36788" y="38656"/>
                    <a:pt x="36886" y="38649"/>
                    <a:pt x="36988" y="38636"/>
                  </a:cubicBezTo>
                  <a:cubicBezTo>
                    <a:pt x="38126" y="38478"/>
                    <a:pt x="38852" y="37589"/>
                    <a:pt x="39214" y="36777"/>
                  </a:cubicBezTo>
                  <a:lnTo>
                    <a:pt x="39214" y="36777"/>
                  </a:lnTo>
                  <a:cubicBezTo>
                    <a:pt x="39570" y="37359"/>
                    <a:pt x="40260" y="37892"/>
                    <a:pt x="41125" y="37892"/>
                  </a:cubicBezTo>
                  <a:cubicBezTo>
                    <a:pt x="41368" y="37892"/>
                    <a:pt x="41625" y="37850"/>
                    <a:pt x="41893" y="37755"/>
                  </a:cubicBezTo>
                  <a:cubicBezTo>
                    <a:pt x="42753" y="37455"/>
                    <a:pt x="43242" y="36907"/>
                    <a:pt x="43478" y="36374"/>
                  </a:cubicBezTo>
                  <a:lnTo>
                    <a:pt x="43478" y="36374"/>
                  </a:lnTo>
                  <a:cubicBezTo>
                    <a:pt x="43865" y="36651"/>
                    <a:pt x="44378" y="36881"/>
                    <a:pt x="44917" y="36969"/>
                  </a:cubicBezTo>
                  <a:cubicBezTo>
                    <a:pt x="45094" y="36998"/>
                    <a:pt x="45262" y="37012"/>
                    <a:pt x="45420" y="37012"/>
                  </a:cubicBezTo>
                  <a:cubicBezTo>
                    <a:pt x="47178" y="37012"/>
                    <a:pt x="47793" y="35273"/>
                    <a:pt x="47596" y="33623"/>
                  </a:cubicBezTo>
                  <a:cubicBezTo>
                    <a:pt x="47485" y="32646"/>
                    <a:pt x="46690" y="32424"/>
                    <a:pt x="46097" y="32424"/>
                  </a:cubicBezTo>
                  <a:cubicBezTo>
                    <a:pt x="46049" y="32424"/>
                    <a:pt x="46001" y="32426"/>
                    <a:pt x="45956" y="32429"/>
                  </a:cubicBezTo>
                  <a:lnTo>
                    <a:pt x="45956" y="32429"/>
                  </a:lnTo>
                  <a:cubicBezTo>
                    <a:pt x="46706" y="31973"/>
                    <a:pt x="47797" y="30527"/>
                    <a:pt x="47275" y="29039"/>
                  </a:cubicBezTo>
                  <a:cubicBezTo>
                    <a:pt x="46998" y="28265"/>
                    <a:pt x="46265" y="28001"/>
                    <a:pt x="45580" y="28001"/>
                  </a:cubicBezTo>
                  <a:cubicBezTo>
                    <a:pt x="45428" y="28001"/>
                    <a:pt x="45279" y="28014"/>
                    <a:pt x="45137" y="28037"/>
                  </a:cubicBezTo>
                  <a:lnTo>
                    <a:pt x="45137" y="28037"/>
                  </a:lnTo>
                  <a:cubicBezTo>
                    <a:pt x="45649" y="26822"/>
                    <a:pt x="45897" y="24593"/>
                    <a:pt x="44810" y="23443"/>
                  </a:cubicBezTo>
                  <a:cubicBezTo>
                    <a:pt x="44149" y="22744"/>
                    <a:pt x="43383" y="22505"/>
                    <a:pt x="42726" y="22505"/>
                  </a:cubicBezTo>
                  <a:cubicBezTo>
                    <a:pt x="42665" y="22505"/>
                    <a:pt x="42606" y="22507"/>
                    <a:pt x="42547" y="22511"/>
                  </a:cubicBezTo>
                  <a:lnTo>
                    <a:pt x="42547" y="22511"/>
                  </a:lnTo>
                  <a:cubicBezTo>
                    <a:pt x="43027" y="21319"/>
                    <a:pt x="43055" y="19405"/>
                    <a:pt x="41631" y="18443"/>
                  </a:cubicBezTo>
                  <a:cubicBezTo>
                    <a:pt x="41144" y="18112"/>
                    <a:pt x="40664" y="17959"/>
                    <a:pt x="40256" y="17909"/>
                  </a:cubicBezTo>
                  <a:lnTo>
                    <a:pt x="40256" y="17909"/>
                  </a:lnTo>
                  <a:cubicBezTo>
                    <a:pt x="40984" y="16720"/>
                    <a:pt x="40605" y="13419"/>
                    <a:pt x="37405" y="12835"/>
                  </a:cubicBezTo>
                  <a:cubicBezTo>
                    <a:pt x="37228" y="12803"/>
                    <a:pt x="37069" y="12783"/>
                    <a:pt x="36924" y="12774"/>
                  </a:cubicBezTo>
                  <a:lnTo>
                    <a:pt x="36924" y="12774"/>
                  </a:lnTo>
                  <a:cubicBezTo>
                    <a:pt x="37166" y="11750"/>
                    <a:pt x="36754" y="9995"/>
                    <a:pt x="34083" y="7787"/>
                  </a:cubicBezTo>
                  <a:cubicBezTo>
                    <a:pt x="30011" y="4405"/>
                    <a:pt x="24605" y="345"/>
                    <a:pt x="24605" y="345"/>
                  </a:cubicBezTo>
                  <a:cubicBezTo>
                    <a:pt x="23990" y="107"/>
                    <a:pt x="23462" y="1"/>
                    <a:pt x="22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7"/>
            <p:cNvSpPr/>
            <p:nvPr/>
          </p:nvSpPr>
          <p:spPr>
            <a:xfrm>
              <a:off x="1409100" y="3719625"/>
              <a:ext cx="1164450" cy="1000750"/>
            </a:xfrm>
            <a:custGeom>
              <a:avLst/>
              <a:gdLst/>
              <a:ahLst/>
              <a:cxnLst/>
              <a:rect l="l" t="t" r="r" b="b"/>
              <a:pathLst>
                <a:path w="46578" h="40030" extrusionOk="0">
                  <a:moveTo>
                    <a:pt x="12704" y="10562"/>
                  </a:moveTo>
                  <a:cubicBezTo>
                    <a:pt x="13228" y="10562"/>
                    <a:pt x="13442" y="10788"/>
                    <a:pt x="13419" y="10919"/>
                  </a:cubicBezTo>
                  <a:cubicBezTo>
                    <a:pt x="13419" y="11002"/>
                    <a:pt x="13276" y="11026"/>
                    <a:pt x="13228" y="11026"/>
                  </a:cubicBezTo>
                  <a:cubicBezTo>
                    <a:pt x="13169" y="11026"/>
                    <a:pt x="13097" y="11002"/>
                    <a:pt x="13002" y="10978"/>
                  </a:cubicBezTo>
                  <a:cubicBezTo>
                    <a:pt x="12823" y="10919"/>
                    <a:pt x="12752" y="10740"/>
                    <a:pt x="12704" y="10562"/>
                  </a:cubicBezTo>
                  <a:close/>
                  <a:moveTo>
                    <a:pt x="35314" y="13145"/>
                  </a:moveTo>
                  <a:lnTo>
                    <a:pt x="35314" y="13145"/>
                  </a:lnTo>
                  <a:cubicBezTo>
                    <a:pt x="35195" y="13479"/>
                    <a:pt x="35016" y="13681"/>
                    <a:pt x="34874" y="13776"/>
                  </a:cubicBezTo>
                  <a:cubicBezTo>
                    <a:pt x="34823" y="13802"/>
                    <a:pt x="34777" y="13812"/>
                    <a:pt x="34737" y="13812"/>
                  </a:cubicBezTo>
                  <a:cubicBezTo>
                    <a:pt x="34643" y="13812"/>
                    <a:pt x="34577" y="13758"/>
                    <a:pt x="34552" y="13717"/>
                  </a:cubicBezTo>
                  <a:cubicBezTo>
                    <a:pt x="34493" y="13645"/>
                    <a:pt x="34516" y="13538"/>
                    <a:pt x="34552" y="13443"/>
                  </a:cubicBezTo>
                  <a:cubicBezTo>
                    <a:pt x="34659" y="13264"/>
                    <a:pt x="34933" y="13169"/>
                    <a:pt x="35314" y="13145"/>
                  </a:cubicBezTo>
                  <a:close/>
                  <a:moveTo>
                    <a:pt x="38541" y="18265"/>
                  </a:moveTo>
                  <a:cubicBezTo>
                    <a:pt x="38457" y="18325"/>
                    <a:pt x="38362" y="18372"/>
                    <a:pt x="38267" y="18372"/>
                  </a:cubicBezTo>
                  <a:cubicBezTo>
                    <a:pt x="38160" y="18372"/>
                    <a:pt x="38088" y="18372"/>
                    <a:pt x="38029" y="18360"/>
                  </a:cubicBezTo>
                  <a:cubicBezTo>
                    <a:pt x="38124" y="18313"/>
                    <a:pt x="38291" y="18265"/>
                    <a:pt x="38541" y="18265"/>
                  </a:cubicBezTo>
                  <a:close/>
                  <a:moveTo>
                    <a:pt x="7442" y="19003"/>
                  </a:moveTo>
                  <a:lnTo>
                    <a:pt x="7442" y="19003"/>
                  </a:lnTo>
                  <a:cubicBezTo>
                    <a:pt x="7727" y="19015"/>
                    <a:pt x="7942" y="19098"/>
                    <a:pt x="8061" y="19229"/>
                  </a:cubicBezTo>
                  <a:cubicBezTo>
                    <a:pt x="8144" y="19325"/>
                    <a:pt x="8168" y="19444"/>
                    <a:pt x="8144" y="19563"/>
                  </a:cubicBezTo>
                  <a:cubicBezTo>
                    <a:pt x="8120" y="19622"/>
                    <a:pt x="8096" y="19730"/>
                    <a:pt x="8037" y="19730"/>
                  </a:cubicBezTo>
                  <a:cubicBezTo>
                    <a:pt x="7906" y="19730"/>
                    <a:pt x="7620" y="19491"/>
                    <a:pt x="7442" y="19003"/>
                  </a:cubicBezTo>
                  <a:close/>
                  <a:moveTo>
                    <a:pt x="40898" y="22932"/>
                  </a:moveTo>
                  <a:lnTo>
                    <a:pt x="40898" y="22932"/>
                  </a:lnTo>
                  <a:cubicBezTo>
                    <a:pt x="40696" y="23337"/>
                    <a:pt x="40450" y="23587"/>
                    <a:pt x="40235" y="23587"/>
                  </a:cubicBezTo>
                  <a:cubicBezTo>
                    <a:pt x="40197" y="23587"/>
                    <a:pt x="40160" y="23579"/>
                    <a:pt x="40124" y="23563"/>
                  </a:cubicBezTo>
                  <a:cubicBezTo>
                    <a:pt x="40065" y="23551"/>
                    <a:pt x="39969" y="23504"/>
                    <a:pt x="39993" y="23444"/>
                  </a:cubicBezTo>
                  <a:cubicBezTo>
                    <a:pt x="40005" y="23301"/>
                    <a:pt x="40339" y="23028"/>
                    <a:pt x="40898" y="22932"/>
                  </a:cubicBezTo>
                  <a:close/>
                  <a:moveTo>
                    <a:pt x="5804" y="23959"/>
                  </a:moveTo>
                  <a:cubicBezTo>
                    <a:pt x="5819" y="23959"/>
                    <a:pt x="5834" y="23962"/>
                    <a:pt x="5846" y="23968"/>
                  </a:cubicBezTo>
                  <a:cubicBezTo>
                    <a:pt x="6001" y="23968"/>
                    <a:pt x="6013" y="24028"/>
                    <a:pt x="6025" y="24063"/>
                  </a:cubicBezTo>
                  <a:cubicBezTo>
                    <a:pt x="6072" y="24159"/>
                    <a:pt x="6084" y="24254"/>
                    <a:pt x="6096" y="24301"/>
                  </a:cubicBezTo>
                  <a:cubicBezTo>
                    <a:pt x="6025" y="24254"/>
                    <a:pt x="5906" y="24147"/>
                    <a:pt x="5763" y="23968"/>
                  </a:cubicBezTo>
                  <a:cubicBezTo>
                    <a:pt x="5775" y="23962"/>
                    <a:pt x="5790" y="23959"/>
                    <a:pt x="5804" y="23959"/>
                  </a:cubicBezTo>
                  <a:close/>
                  <a:moveTo>
                    <a:pt x="43470" y="28481"/>
                  </a:moveTo>
                  <a:lnTo>
                    <a:pt x="43470" y="28481"/>
                  </a:lnTo>
                  <a:cubicBezTo>
                    <a:pt x="43291" y="28790"/>
                    <a:pt x="43148" y="28909"/>
                    <a:pt x="43065" y="28909"/>
                  </a:cubicBezTo>
                  <a:cubicBezTo>
                    <a:pt x="43065" y="28909"/>
                    <a:pt x="43053" y="28909"/>
                    <a:pt x="43017" y="28885"/>
                  </a:cubicBezTo>
                  <a:cubicBezTo>
                    <a:pt x="42970" y="28838"/>
                    <a:pt x="42982" y="28802"/>
                    <a:pt x="42982" y="28790"/>
                  </a:cubicBezTo>
                  <a:cubicBezTo>
                    <a:pt x="42994" y="28719"/>
                    <a:pt x="43172" y="28588"/>
                    <a:pt x="43470" y="28481"/>
                  </a:cubicBezTo>
                  <a:close/>
                  <a:moveTo>
                    <a:pt x="3536" y="30695"/>
                  </a:moveTo>
                  <a:lnTo>
                    <a:pt x="3679" y="30743"/>
                  </a:lnTo>
                  <a:cubicBezTo>
                    <a:pt x="3739" y="30767"/>
                    <a:pt x="3774" y="30802"/>
                    <a:pt x="3810" y="30826"/>
                  </a:cubicBezTo>
                  <a:cubicBezTo>
                    <a:pt x="3739" y="30802"/>
                    <a:pt x="3644" y="30767"/>
                    <a:pt x="3536" y="30695"/>
                  </a:cubicBezTo>
                  <a:close/>
                  <a:moveTo>
                    <a:pt x="4155" y="35339"/>
                  </a:moveTo>
                  <a:cubicBezTo>
                    <a:pt x="4358" y="35386"/>
                    <a:pt x="4429" y="35446"/>
                    <a:pt x="4429" y="35458"/>
                  </a:cubicBezTo>
                  <a:cubicBezTo>
                    <a:pt x="4429" y="35517"/>
                    <a:pt x="4275" y="35708"/>
                    <a:pt x="3834" y="35886"/>
                  </a:cubicBezTo>
                  <a:cubicBezTo>
                    <a:pt x="3858" y="35672"/>
                    <a:pt x="3894" y="35493"/>
                    <a:pt x="3989" y="35398"/>
                  </a:cubicBezTo>
                  <a:cubicBezTo>
                    <a:pt x="4036" y="35339"/>
                    <a:pt x="4072" y="35339"/>
                    <a:pt x="4108" y="35339"/>
                  </a:cubicBezTo>
                  <a:close/>
                  <a:moveTo>
                    <a:pt x="41958" y="35327"/>
                  </a:moveTo>
                  <a:cubicBezTo>
                    <a:pt x="41982" y="35327"/>
                    <a:pt x="41994" y="35350"/>
                    <a:pt x="42041" y="35398"/>
                  </a:cubicBezTo>
                  <a:cubicBezTo>
                    <a:pt x="42148" y="35541"/>
                    <a:pt x="42160" y="35898"/>
                    <a:pt x="42041" y="36303"/>
                  </a:cubicBezTo>
                  <a:cubicBezTo>
                    <a:pt x="41744" y="36041"/>
                    <a:pt x="41565" y="35767"/>
                    <a:pt x="41601" y="35589"/>
                  </a:cubicBezTo>
                  <a:cubicBezTo>
                    <a:pt x="41613" y="35470"/>
                    <a:pt x="41732" y="35386"/>
                    <a:pt x="41958" y="35327"/>
                  </a:cubicBezTo>
                  <a:close/>
                  <a:moveTo>
                    <a:pt x="37934" y="35767"/>
                  </a:moveTo>
                  <a:lnTo>
                    <a:pt x="37934" y="35767"/>
                  </a:lnTo>
                  <a:cubicBezTo>
                    <a:pt x="37957" y="35874"/>
                    <a:pt x="37945" y="36160"/>
                    <a:pt x="37826" y="36541"/>
                  </a:cubicBezTo>
                  <a:cubicBezTo>
                    <a:pt x="37731" y="36232"/>
                    <a:pt x="37731" y="35922"/>
                    <a:pt x="37934" y="35767"/>
                  </a:cubicBezTo>
                  <a:close/>
                  <a:moveTo>
                    <a:pt x="7870" y="35731"/>
                  </a:moveTo>
                  <a:cubicBezTo>
                    <a:pt x="7989" y="35981"/>
                    <a:pt x="7965" y="36339"/>
                    <a:pt x="7584" y="36696"/>
                  </a:cubicBezTo>
                  <a:cubicBezTo>
                    <a:pt x="7608" y="36220"/>
                    <a:pt x="7787" y="35851"/>
                    <a:pt x="7870" y="35731"/>
                  </a:cubicBezTo>
                  <a:close/>
                  <a:moveTo>
                    <a:pt x="18586" y="36124"/>
                  </a:moveTo>
                  <a:cubicBezTo>
                    <a:pt x="18705" y="36351"/>
                    <a:pt x="18741" y="36863"/>
                    <a:pt x="18538" y="37458"/>
                  </a:cubicBezTo>
                  <a:cubicBezTo>
                    <a:pt x="18443" y="36839"/>
                    <a:pt x="18503" y="36327"/>
                    <a:pt x="18586" y="36124"/>
                  </a:cubicBezTo>
                  <a:close/>
                  <a:moveTo>
                    <a:pt x="12633" y="36386"/>
                  </a:moveTo>
                  <a:cubicBezTo>
                    <a:pt x="12752" y="36398"/>
                    <a:pt x="12847" y="36458"/>
                    <a:pt x="12871" y="36565"/>
                  </a:cubicBezTo>
                  <a:cubicBezTo>
                    <a:pt x="12978" y="36767"/>
                    <a:pt x="12907" y="37184"/>
                    <a:pt x="12633" y="37613"/>
                  </a:cubicBezTo>
                  <a:cubicBezTo>
                    <a:pt x="12442" y="36934"/>
                    <a:pt x="12549" y="36422"/>
                    <a:pt x="12633" y="36386"/>
                  </a:cubicBezTo>
                  <a:close/>
                  <a:moveTo>
                    <a:pt x="28158" y="37101"/>
                  </a:moveTo>
                  <a:lnTo>
                    <a:pt x="28158" y="37101"/>
                  </a:lnTo>
                  <a:cubicBezTo>
                    <a:pt x="28206" y="37124"/>
                    <a:pt x="28278" y="37196"/>
                    <a:pt x="28325" y="37351"/>
                  </a:cubicBezTo>
                  <a:cubicBezTo>
                    <a:pt x="28361" y="37458"/>
                    <a:pt x="28444" y="37708"/>
                    <a:pt x="28349" y="38006"/>
                  </a:cubicBezTo>
                  <a:cubicBezTo>
                    <a:pt x="28325" y="37934"/>
                    <a:pt x="28301" y="37863"/>
                    <a:pt x="28278" y="37791"/>
                  </a:cubicBezTo>
                  <a:cubicBezTo>
                    <a:pt x="28135" y="37363"/>
                    <a:pt x="28135" y="37172"/>
                    <a:pt x="28158" y="37101"/>
                  </a:cubicBezTo>
                  <a:close/>
                  <a:moveTo>
                    <a:pt x="23563" y="36898"/>
                  </a:moveTo>
                  <a:cubicBezTo>
                    <a:pt x="23694" y="36898"/>
                    <a:pt x="23777" y="36946"/>
                    <a:pt x="23825" y="37077"/>
                  </a:cubicBezTo>
                  <a:cubicBezTo>
                    <a:pt x="23932" y="37351"/>
                    <a:pt x="23777" y="37863"/>
                    <a:pt x="23325" y="38351"/>
                  </a:cubicBezTo>
                  <a:cubicBezTo>
                    <a:pt x="23098" y="37946"/>
                    <a:pt x="23027" y="37482"/>
                    <a:pt x="23146" y="37184"/>
                  </a:cubicBezTo>
                  <a:cubicBezTo>
                    <a:pt x="23205" y="37041"/>
                    <a:pt x="23301" y="36946"/>
                    <a:pt x="23456" y="36922"/>
                  </a:cubicBezTo>
                  <a:cubicBezTo>
                    <a:pt x="23503" y="36898"/>
                    <a:pt x="23527" y="36898"/>
                    <a:pt x="23563" y="36898"/>
                  </a:cubicBezTo>
                  <a:close/>
                  <a:moveTo>
                    <a:pt x="21574" y="382"/>
                  </a:moveTo>
                  <a:cubicBezTo>
                    <a:pt x="22039" y="382"/>
                    <a:pt x="22551" y="477"/>
                    <a:pt x="23110" y="703"/>
                  </a:cubicBezTo>
                  <a:cubicBezTo>
                    <a:pt x="23467" y="977"/>
                    <a:pt x="28659" y="4906"/>
                    <a:pt x="32564" y="8133"/>
                  </a:cubicBezTo>
                  <a:cubicBezTo>
                    <a:pt x="35314" y="10419"/>
                    <a:pt x="35481" y="12074"/>
                    <a:pt x="35374" y="12800"/>
                  </a:cubicBezTo>
                  <a:cubicBezTo>
                    <a:pt x="34612" y="12824"/>
                    <a:pt x="34338" y="13098"/>
                    <a:pt x="34231" y="13276"/>
                  </a:cubicBezTo>
                  <a:cubicBezTo>
                    <a:pt x="34124" y="13491"/>
                    <a:pt x="34124" y="13717"/>
                    <a:pt x="34231" y="13907"/>
                  </a:cubicBezTo>
                  <a:cubicBezTo>
                    <a:pt x="34322" y="14083"/>
                    <a:pt x="34492" y="14175"/>
                    <a:pt x="34680" y="14175"/>
                  </a:cubicBezTo>
                  <a:cubicBezTo>
                    <a:pt x="34786" y="14175"/>
                    <a:pt x="34897" y="14146"/>
                    <a:pt x="35005" y="14086"/>
                  </a:cubicBezTo>
                  <a:cubicBezTo>
                    <a:pt x="35302" y="13919"/>
                    <a:pt x="35540" y="13598"/>
                    <a:pt x="35659" y="13181"/>
                  </a:cubicBezTo>
                  <a:cubicBezTo>
                    <a:pt x="35767" y="13193"/>
                    <a:pt x="35862" y="13205"/>
                    <a:pt x="35981" y="13217"/>
                  </a:cubicBezTo>
                  <a:cubicBezTo>
                    <a:pt x="37576" y="13503"/>
                    <a:pt x="38326" y="14467"/>
                    <a:pt x="38660" y="15229"/>
                  </a:cubicBezTo>
                  <a:cubicBezTo>
                    <a:pt x="39124" y="16241"/>
                    <a:pt x="39065" y="17360"/>
                    <a:pt x="38767" y="17944"/>
                  </a:cubicBezTo>
                  <a:cubicBezTo>
                    <a:pt x="38696" y="17920"/>
                    <a:pt x="38636" y="17920"/>
                    <a:pt x="38565" y="17920"/>
                  </a:cubicBezTo>
                  <a:cubicBezTo>
                    <a:pt x="38053" y="17920"/>
                    <a:pt x="37553" y="18086"/>
                    <a:pt x="37553" y="18384"/>
                  </a:cubicBezTo>
                  <a:cubicBezTo>
                    <a:pt x="37553" y="18432"/>
                    <a:pt x="37576" y="18575"/>
                    <a:pt x="37791" y="18658"/>
                  </a:cubicBezTo>
                  <a:cubicBezTo>
                    <a:pt x="37886" y="18694"/>
                    <a:pt x="38041" y="18717"/>
                    <a:pt x="38231" y="18717"/>
                  </a:cubicBezTo>
                  <a:cubicBezTo>
                    <a:pt x="38505" y="18717"/>
                    <a:pt x="38755" y="18563"/>
                    <a:pt x="38946" y="18301"/>
                  </a:cubicBezTo>
                  <a:cubicBezTo>
                    <a:pt x="39362" y="18372"/>
                    <a:pt x="39779" y="18539"/>
                    <a:pt x="40148" y="18789"/>
                  </a:cubicBezTo>
                  <a:cubicBezTo>
                    <a:pt x="41505" y="19694"/>
                    <a:pt x="41434" y="21492"/>
                    <a:pt x="41041" y="22551"/>
                  </a:cubicBezTo>
                  <a:cubicBezTo>
                    <a:pt x="40315" y="22623"/>
                    <a:pt x="39696" y="23004"/>
                    <a:pt x="39636" y="23385"/>
                  </a:cubicBezTo>
                  <a:cubicBezTo>
                    <a:pt x="39612" y="23480"/>
                    <a:pt x="39612" y="23730"/>
                    <a:pt x="39969" y="23873"/>
                  </a:cubicBezTo>
                  <a:cubicBezTo>
                    <a:pt x="40043" y="23902"/>
                    <a:pt x="40119" y="23916"/>
                    <a:pt x="40196" y="23916"/>
                  </a:cubicBezTo>
                  <a:cubicBezTo>
                    <a:pt x="40588" y="23916"/>
                    <a:pt x="41000" y="23542"/>
                    <a:pt x="41279" y="22885"/>
                  </a:cubicBezTo>
                  <a:cubicBezTo>
                    <a:pt x="41314" y="22883"/>
                    <a:pt x="41349" y="22882"/>
                    <a:pt x="41386" y="22882"/>
                  </a:cubicBezTo>
                  <a:cubicBezTo>
                    <a:pt x="41905" y="22882"/>
                    <a:pt x="42624" y="23053"/>
                    <a:pt x="43291" y="23754"/>
                  </a:cubicBezTo>
                  <a:cubicBezTo>
                    <a:pt x="44291" y="24813"/>
                    <a:pt x="44101" y="26885"/>
                    <a:pt x="43637" y="28076"/>
                  </a:cubicBezTo>
                  <a:cubicBezTo>
                    <a:pt x="43208" y="28159"/>
                    <a:pt x="42708" y="28373"/>
                    <a:pt x="42625" y="28695"/>
                  </a:cubicBezTo>
                  <a:cubicBezTo>
                    <a:pt x="42613" y="28790"/>
                    <a:pt x="42589" y="28981"/>
                    <a:pt x="42791" y="29147"/>
                  </a:cubicBezTo>
                  <a:cubicBezTo>
                    <a:pt x="42863" y="29219"/>
                    <a:pt x="42946" y="29254"/>
                    <a:pt x="43053" y="29254"/>
                  </a:cubicBezTo>
                  <a:cubicBezTo>
                    <a:pt x="43410" y="29254"/>
                    <a:pt x="43696" y="28802"/>
                    <a:pt x="43875" y="28385"/>
                  </a:cubicBezTo>
                  <a:cubicBezTo>
                    <a:pt x="43982" y="28373"/>
                    <a:pt x="44077" y="28373"/>
                    <a:pt x="44184" y="28373"/>
                  </a:cubicBezTo>
                  <a:cubicBezTo>
                    <a:pt x="44541" y="28373"/>
                    <a:pt x="45423" y="28457"/>
                    <a:pt x="45720" y="29290"/>
                  </a:cubicBezTo>
                  <a:cubicBezTo>
                    <a:pt x="46208" y="30683"/>
                    <a:pt x="45184" y="32017"/>
                    <a:pt x="44506" y="32457"/>
                  </a:cubicBezTo>
                  <a:cubicBezTo>
                    <a:pt x="43863" y="32493"/>
                    <a:pt x="43875" y="32695"/>
                    <a:pt x="43875" y="32755"/>
                  </a:cubicBezTo>
                  <a:cubicBezTo>
                    <a:pt x="43887" y="32826"/>
                    <a:pt x="43910" y="32945"/>
                    <a:pt x="44160" y="32945"/>
                  </a:cubicBezTo>
                  <a:cubicBezTo>
                    <a:pt x="44291" y="32945"/>
                    <a:pt x="44434" y="32898"/>
                    <a:pt x="44613" y="32791"/>
                  </a:cubicBezTo>
                  <a:lnTo>
                    <a:pt x="44708" y="32791"/>
                  </a:lnTo>
                  <a:cubicBezTo>
                    <a:pt x="45149" y="32791"/>
                    <a:pt x="45923" y="32945"/>
                    <a:pt x="46030" y="33850"/>
                  </a:cubicBezTo>
                  <a:cubicBezTo>
                    <a:pt x="46161" y="34922"/>
                    <a:pt x="45923" y="35910"/>
                    <a:pt x="45423" y="36470"/>
                  </a:cubicBezTo>
                  <a:cubicBezTo>
                    <a:pt x="45065" y="36855"/>
                    <a:pt x="44590" y="37062"/>
                    <a:pt x="44019" y="37062"/>
                  </a:cubicBezTo>
                  <a:cubicBezTo>
                    <a:pt x="43866" y="37062"/>
                    <a:pt x="43707" y="37047"/>
                    <a:pt x="43541" y="37017"/>
                  </a:cubicBezTo>
                  <a:cubicBezTo>
                    <a:pt x="43113" y="36946"/>
                    <a:pt x="42672" y="36767"/>
                    <a:pt x="42291" y="36529"/>
                  </a:cubicBezTo>
                  <a:cubicBezTo>
                    <a:pt x="42482" y="36029"/>
                    <a:pt x="42482" y="35505"/>
                    <a:pt x="42291" y="35208"/>
                  </a:cubicBezTo>
                  <a:cubicBezTo>
                    <a:pt x="42200" y="35070"/>
                    <a:pt x="42073" y="34997"/>
                    <a:pt x="41933" y="34997"/>
                  </a:cubicBezTo>
                  <a:cubicBezTo>
                    <a:pt x="41891" y="34997"/>
                    <a:pt x="41847" y="35003"/>
                    <a:pt x="41803" y="35017"/>
                  </a:cubicBezTo>
                  <a:cubicBezTo>
                    <a:pt x="41386" y="35136"/>
                    <a:pt x="41267" y="35374"/>
                    <a:pt x="41243" y="35553"/>
                  </a:cubicBezTo>
                  <a:cubicBezTo>
                    <a:pt x="41184" y="35886"/>
                    <a:pt x="41422" y="36291"/>
                    <a:pt x="41874" y="36648"/>
                  </a:cubicBezTo>
                  <a:cubicBezTo>
                    <a:pt x="41684" y="37041"/>
                    <a:pt x="41267" y="37529"/>
                    <a:pt x="40470" y="37815"/>
                  </a:cubicBezTo>
                  <a:cubicBezTo>
                    <a:pt x="40243" y="37886"/>
                    <a:pt x="40005" y="37934"/>
                    <a:pt x="39767" y="37934"/>
                  </a:cubicBezTo>
                  <a:cubicBezTo>
                    <a:pt x="38957" y="37934"/>
                    <a:pt x="38362" y="37434"/>
                    <a:pt x="38041" y="36958"/>
                  </a:cubicBezTo>
                  <a:cubicBezTo>
                    <a:pt x="38243" y="36458"/>
                    <a:pt x="38386" y="35815"/>
                    <a:pt x="38207" y="35553"/>
                  </a:cubicBezTo>
                  <a:cubicBezTo>
                    <a:pt x="38149" y="35459"/>
                    <a:pt x="38061" y="35413"/>
                    <a:pt x="37960" y="35413"/>
                  </a:cubicBezTo>
                  <a:cubicBezTo>
                    <a:pt x="37895" y="35413"/>
                    <a:pt x="37825" y="35432"/>
                    <a:pt x="37755" y="35470"/>
                  </a:cubicBezTo>
                  <a:cubicBezTo>
                    <a:pt x="37326" y="35743"/>
                    <a:pt x="37291" y="36351"/>
                    <a:pt x="37648" y="36994"/>
                  </a:cubicBezTo>
                  <a:cubicBezTo>
                    <a:pt x="37410" y="37494"/>
                    <a:pt x="36791" y="38529"/>
                    <a:pt x="35576" y="38684"/>
                  </a:cubicBezTo>
                  <a:cubicBezTo>
                    <a:pt x="35475" y="38699"/>
                    <a:pt x="35378" y="38706"/>
                    <a:pt x="35285" y="38706"/>
                  </a:cubicBezTo>
                  <a:cubicBezTo>
                    <a:pt x="33931" y="38706"/>
                    <a:pt x="33324" y="37258"/>
                    <a:pt x="33123" y="36779"/>
                  </a:cubicBezTo>
                  <a:cubicBezTo>
                    <a:pt x="33064" y="36624"/>
                    <a:pt x="33016" y="36529"/>
                    <a:pt x="32897" y="36529"/>
                  </a:cubicBezTo>
                  <a:cubicBezTo>
                    <a:pt x="32850" y="36529"/>
                    <a:pt x="32802" y="36565"/>
                    <a:pt x="32766" y="36589"/>
                  </a:cubicBezTo>
                  <a:cubicBezTo>
                    <a:pt x="32707" y="36660"/>
                    <a:pt x="32719" y="36708"/>
                    <a:pt x="32754" y="36982"/>
                  </a:cubicBezTo>
                  <a:cubicBezTo>
                    <a:pt x="32873" y="37839"/>
                    <a:pt x="32695" y="38553"/>
                    <a:pt x="32266" y="39041"/>
                  </a:cubicBezTo>
                  <a:cubicBezTo>
                    <a:pt x="31897" y="39458"/>
                    <a:pt x="31373" y="39684"/>
                    <a:pt x="30766" y="39684"/>
                  </a:cubicBezTo>
                  <a:cubicBezTo>
                    <a:pt x="29873" y="39684"/>
                    <a:pt x="29040" y="39208"/>
                    <a:pt x="28563" y="38410"/>
                  </a:cubicBezTo>
                  <a:cubicBezTo>
                    <a:pt x="28837" y="37910"/>
                    <a:pt x="28766" y="37410"/>
                    <a:pt x="28504" y="37029"/>
                  </a:cubicBezTo>
                  <a:cubicBezTo>
                    <a:pt x="28385" y="36791"/>
                    <a:pt x="28206" y="36660"/>
                    <a:pt x="28039" y="36660"/>
                  </a:cubicBezTo>
                  <a:cubicBezTo>
                    <a:pt x="27944" y="36660"/>
                    <a:pt x="27861" y="36708"/>
                    <a:pt x="27801" y="36779"/>
                  </a:cubicBezTo>
                  <a:cubicBezTo>
                    <a:pt x="27682" y="36970"/>
                    <a:pt x="27694" y="37315"/>
                    <a:pt x="27873" y="37839"/>
                  </a:cubicBezTo>
                  <a:cubicBezTo>
                    <a:pt x="27920" y="38006"/>
                    <a:pt x="27992" y="38160"/>
                    <a:pt x="28063" y="38315"/>
                  </a:cubicBezTo>
                  <a:cubicBezTo>
                    <a:pt x="27801" y="38672"/>
                    <a:pt x="27325" y="38958"/>
                    <a:pt x="26634" y="39172"/>
                  </a:cubicBezTo>
                  <a:cubicBezTo>
                    <a:pt x="26194" y="39327"/>
                    <a:pt x="25753" y="39399"/>
                    <a:pt x="25361" y="39399"/>
                  </a:cubicBezTo>
                  <a:cubicBezTo>
                    <a:pt x="24313" y="39399"/>
                    <a:pt x="23729" y="38910"/>
                    <a:pt x="23432" y="38553"/>
                  </a:cubicBezTo>
                  <a:cubicBezTo>
                    <a:pt x="23991" y="38006"/>
                    <a:pt x="24253" y="37327"/>
                    <a:pt x="24075" y="36874"/>
                  </a:cubicBezTo>
                  <a:cubicBezTo>
                    <a:pt x="23973" y="36630"/>
                    <a:pt x="23766" y="36481"/>
                    <a:pt x="23469" y="36481"/>
                  </a:cubicBezTo>
                  <a:cubicBezTo>
                    <a:pt x="23419" y="36481"/>
                    <a:pt x="23367" y="36485"/>
                    <a:pt x="23313" y="36493"/>
                  </a:cubicBezTo>
                  <a:cubicBezTo>
                    <a:pt x="23051" y="36541"/>
                    <a:pt x="22836" y="36720"/>
                    <a:pt x="22741" y="36970"/>
                  </a:cubicBezTo>
                  <a:cubicBezTo>
                    <a:pt x="22563" y="37386"/>
                    <a:pt x="22658" y="37982"/>
                    <a:pt x="22979" y="38506"/>
                  </a:cubicBezTo>
                  <a:cubicBezTo>
                    <a:pt x="22563" y="38851"/>
                    <a:pt x="21848" y="39220"/>
                    <a:pt x="20765" y="39291"/>
                  </a:cubicBezTo>
                  <a:cubicBezTo>
                    <a:pt x="20689" y="39297"/>
                    <a:pt x="20616" y="39299"/>
                    <a:pt x="20546" y="39299"/>
                  </a:cubicBezTo>
                  <a:cubicBezTo>
                    <a:pt x="19368" y="39299"/>
                    <a:pt x="18845" y="38574"/>
                    <a:pt x="18598" y="37922"/>
                  </a:cubicBezTo>
                  <a:cubicBezTo>
                    <a:pt x="18991" y="37136"/>
                    <a:pt x="19050" y="36243"/>
                    <a:pt x="18753" y="35827"/>
                  </a:cubicBezTo>
                  <a:cubicBezTo>
                    <a:pt x="18657" y="35708"/>
                    <a:pt x="18574" y="35684"/>
                    <a:pt x="18503" y="35684"/>
                  </a:cubicBezTo>
                  <a:cubicBezTo>
                    <a:pt x="18419" y="35684"/>
                    <a:pt x="18336" y="35708"/>
                    <a:pt x="18241" y="35827"/>
                  </a:cubicBezTo>
                  <a:cubicBezTo>
                    <a:pt x="18002" y="36136"/>
                    <a:pt x="17967" y="37089"/>
                    <a:pt x="18217" y="37910"/>
                  </a:cubicBezTo>
                  <a:cubicBezTo>
                    <a:pt x="17871" y="38544"/>
                    <a:pt x="17024" y="39545"/>
                    <a:pt x="15245" y="39545"/>
                  </a:cubicBezTo>
                  <a:cubicBezTo>
                    <a:pt x="15185" y="39545"/>
                    <a:pt x="15124" y="39544"/>
                    <a:pt x="15062" y="39541"/>
                  </a:cubicBezTo>
                  <a:cubicBezTo>
                    <a:pt x="13585" y="39494"/>
                    <a:pt x="12942" y="38565"/>
                    <a:pt x="12680" y="37970"/>
                  </a:cubicBezTo>
                  <a:cubicBezTo>
                    <a:pt x="13097" y="37434"/>
                    <a:pt x="13276" y="36791"/>
                    <a:pt x="13097" y="36374"/>
                  </a:cubicBezTo>
                  <a:cubicBezTo>
                    <a:pt x="12990" y="36160"/>
                    <a:pt x="12811" y="36005"/>
                    <a:pt x="12526" y="35993"/>
                  </a:cubicBezTo>
                  <a:cubicBezTo>
                    <a:pt x="12407" y="35993"/>
                    <a:pt x="12311" y="36053"/>
                    <a:pt x="12228" y="36172"/>
                  </a:cubicBezTo>
                  <a:cubicBezTo>
                    <a:pt x="12014" y="36505"/>
                    <a:pt x="12026" y="37232"/>
                    <a:pt x="12276" y="37898"/>
                  </a:cubicBezTo>
                  <a:cubicBezTo>
                    <a:pt x="11930" y="38256"/>
                    <a:pt x="11252" y="38779"/>
                    <a:pt x="10109" y="38779"/>
                  </a:cubicBezTo>
                  <a:cubicBezTo>
                    <a:pt x="9942" y="38779"/>
                    <a:pt x="9763" y="38779"/>
                    <a:pt x="9585" y="38744"/>
                  </a:cubicBezTo>
                  <a:cubicBezTo>
                    <a:pt x="8049" y="38553"/>
                    <a:pt x="7584" y="37756"/>
                    <a:pt x="7501" y="37077"/>
                  </a:cubicBezTo>
                  <a:cubicBezTo>
                    <a:pt x="8227" y="36541"/>
                    <a:pt x="8299" y="35874"/>
                    <a:pt x="8037" y="35446"/>
                  </a:cubicBezTo>
                  <a:cubicBezTo>
                    <a:pt x="7982" y="35355"/>
                    <a:pt x="7897" y="35307"/>
                    <a:pt x="7806" y="35307"/>
                  </a:cubicBezTo>
                  <a:cubicBezTo>
                    <a:pt x="7718" y="35307"/>
                    <a:pt x="7625" y="35352"/>
                    <a:pt x="7549" y="35446"/>
                  </a:cubicBezTo>
                  <a:cubicBezTo>
                    <a:pt x="7323" y="35696"/>
                    <a:pt x="7108" y="36303"/>
                    <a:pt x="7144" y="36922"/>
                  </a:cubicBezTo>
                  <a:cubicBezTo>
                    <a:pt x="6751" y="37160"/>
                    <a:pt x="6251" y="37339"/>
                    <a:pt x="5620" y="37482"/>
                  </a:cubicBezTo>
                  <a:cubicBezTo>
                    <a:pt x="5477" y="37529"/>
                    <a:pt x="5322" y="37541"/>
                    <a:pt x="5179" y="37541"/>
                  </a:cubicBezTo>
                  <a:cubicBezTo>
                    <a:pt x="4239" y="37541"/>
                    <a:pt x="3858" y="36755"/>
                    <a:pt x="3763" y="36208"/>
                  </a:cubicBezTo>
                  <a:cubicBezTo>
                    <a:pt x="4096" y="36089"/>
                    <a:pt x="4715" y="35791"/>
                    <a:pt x="4691" y="35398"/>
                  </a:cubicBezTo>
                  <a:cubicBezTo>
                    <a:pt x="4691" y="35196"/>
                    <a:pt x="4489" y="35041"/>
                    <a:pt x="4132" y="34969"/>
                  </a:cubicBezTo>
                  <a:cubicBezTo>
                    <a:pt x="4094" y="34962"/>
                    <a:pt x="4057" y="34958"/>
                    <a:pt x="4021" y="34958"/>
                  </a:cubicBezTo>
                  <a:cubicBezTo>
                    <a:pt x="3881" y="34958"/>
                    <a:pt x="3747" y="35014"/>
                    <a:pt x="3644" y="35136"/>
                  </a:cubicBezTo>
                  <a:cubicBezTo>
                    <a:pt x="3477" y="35315"/>
                    <a:pt x="3393" y="35624"/>
                    <a:pt x="3405" y="35981"/>
                  </a:cubicBezTo>
                  <a:cubicBezTo>
                    <a:pt x="3060" y="36089"/>
                    <a:pt x="2727" y="36148"/>
                    <a:pt x="2429" y="36148"/>
                  </a:cubicBezTo>
                  <a:cubicBezTo>
                    <a:pt x="2072" y="36148"/>
                    <a:pt x="1798" y="36065"/>
                    <a:pt x="1655" y="35922"/>
                  </a:cubicBezTo>
                  <a:cubicBezTo>
                    <a:pt x="548" y="34862"/>
                    <a:pt x="143" y="33743"/>
                    <a:pt x="500" y="32719"/>
                  </a:cubicBezTo>
                  <a:cubicBezTo>
                    <a:pt x="893" y="31624"/>
                    <a:pt x="2036" y="30814"/>
                    <a:pt x="2941" y="30671"/>
                  </a:cubicBezTo>
                  <a:cubicBezTo>
                    <a:pt x="3239" y="31029"/>
                    <a:pt x="3584" y="31159"/>
                    <a:pt x="3810" y="31159"/>
                  </a:cubicBezTo>
                  <a:cubicBezTo>
                    <a:pt x="4013" y="31159"/>
                    <a:pt x="4120" y="31040"/>
                    <a:pt x="4155" y="30933"/>
                  </a:cubicBezTo>
                  <a:cubicBezTo>
                    <a:pt x="4179" y="30814"/>
                    <a:pt x="4132" y="30612"/>
                    <a:pt x="3739" y="30409"/>
                  </a:cubicBezTo>
                  <a:cubicBezTo>
                    <a:pt x="3606" y="30343"/>
                    <a:pt x="3443" y="30307"/>
                    <a:pt x="3256" y="30307"/>
                  </a:cubicBezTo>
                  <a:cubicBezTo>
                    <a:pt x="3208" y="30307"/>
                    <a:pt x="3159" y="30309"/>
                    <a:pt x="3108" y="30314"/>
                  </a:cubicBezTo>
                  <a:cubicBezTo>
                    <a:pt x="2822" y="29874"/>
                    <a:pt x="2548" y="29076"/>
                    <a:pt x="2691" y="27588"/>
                  </a:cubicBezTo>
                  <a:cubicBezTo>
                    <a:pt x="2846" y="26040"/>
                    <a:pt x="4310" y="24516"/>
                    <a:pt x="5322" y="24063"/>
                  </a:cubicBezTo>
                  <a:cubicBezTo>
                    <a:pt x="5501" y="24278"/>
                    <a:pt x="5834" y="24659"/>
                    <a:pt x="6096" y="24659"/>
                  </a:cubicBezTo>
                  <a:cubicBezTo>
                    <a:pt x="6191" y="24659"/>
                    <a:pt x="6275" y="24623"/>
                    <a:pt x="6322" y="24552"/>
                  </a:cubicBezTo>
                  <a:cubicBezTo>
                    <a:pt x="6418" y="24421"/>
                    <a:pt x="6418" y="24218"/>
                    <a:pt x="6299" y="23909"/>
                  </a:cubicBezTo>
                  <a:cubicBezTo>
                    <a:pt x="6222" y="23703"/>
                    <a:pt x="6047" y="23597"/>
                    <a:pt x="5800" y="23597"/>
                  </a:cubicBezTo>
                  <a:cubicBezTo>
                    <a:pt x="5703" y="23597"/>
                    <a:pt x="5595" y="23613"/>
                    <a:pt x="5477" y="23647"/>
                  </a:cubicBezTo>
                  <a:cubicBezTo>
                    <a:pt x="5072" y="23028"/>
                    <a:pt x="4727" y="22123"/>
                    <a:pt x="4929" y="21325"/>
                  </a:cubicBezTo>
                  <a:cubicBezTo>
                    <a:pt x="5287" y="19801"/>
                    <a:pt x="6251" y="19146"/>
                    <a:pt x="7025" y="19015"/>
                  </a:cubicBezTo>
                  <a:cubicBezTo>
                    <a:pt x="7227" y="19634"/>
                    <a:pt x="7620" y="20075"/>
                    <a:pt x="7977" y="20075"/>
                  </a:cubicBezTo>
                  <a:cubicBezTo>
                    <a:pt x="8049" y="20075"/>
                    <a:pt x="8335" y="20039"/>
                    <a:pt x="8406" y="19622"/>
                  </a:cubicBezTo>
                  <a:cubicBezTo>
                    <a:pt x="8454" y="19396"/>
                    <a:pt x="8406" y="19182"/>
                    <a:pt x="8263" y="19015"/>
                  </a:cubicBezTo>
                  <a:cubicBezTo>
                    <a:pt x="8061" y="18777"/>
                    <a:pt x="7727" y="18646"/>
                    <a:pt x="7311" y="18646"/>
                  </a:cubicBezTo>
                  <a:lnTo>
                    <a:pt x="7287" y="18646"/>
                  </a:lnTo>
                  <a:cubicBezTo>
                    <a:pt x="7168" y="18015"/>
                    <a:pt x="7156" y="16896"/>
                    <a:pt x="8180" y="15562"/>
                  </a:cubicBezTo>
                  <a:cubicBezTo>
                    <a:pt x="8823" y="14729"/>
                    <a:pt x="9299" y="14550"/>
                    <a:pt x="9597" y="14550"/>
                  </a:cubicBezTo>
                  <a:cubicBezTo>
                    <a:pt x="9704" y="14550"/>
                    <a:pt x="9787" y="14562"/>
                    <a:pt x="9882" y="14610"/>
                  </a:cubicBezTo>
                  <a:cubicBezTo>
                    <a:pt x="9906" y="15038"/>
                    <a:pt x="10025" y="15288"/>
                    <a:pt x="10228" y="15396"/>
                  </a:cubicBezTo>
                  <a:cubicBezTo>
                    <a:pt x="10293" y="15430"/>
                    <a:pt x="10355" y="15446"/>
                    <a:pt x="10411" y="15446"/>
                  </a:cubicBezTo>
                  <a:cubicBezTo>
                    <a:pt x="10531" y="15446"/>
                    <a:pt x="10624" y="15374"/>
                    <a:pt x="10656" y="15253"/>
                  </a:cubicBezTo>
                  <a:cubicBezTo>
                    <a:pt x="10716" y="15027"/>
                    <a:pt x="10537" y="14634"/>
                    <a:pt x="10204" y="14396"/>
                  </a:cubicBezTo>
                  <a:cubicBezTo>
                    <a:pt x="10180" y="13241"/>
                    <a:pt x="10728" y="11026"/>
                    <a:pt x="11990" y="10645"/>
                  </a:cubicBezTo>
                  <a:cubicBezTo>
                    <a:pt x="12097" y="10621"/>
                    <a:pt x="12204" y="10586"/>
                    <a:pt x="12311" y="10574"/>
                  </a:cubicBezTo>
                  <a:cubicBezTo>
                    <a:pt x="12383" y="10955"/>
                    <a:pt x="12573" y="11193"/>
                    <a:pt x="12859" y="11288"/>
                  </a:cubicBezTo>
                  <a:cubicBezTo>
                    <a:pt x="12978" y="11336"/>
                    <a:pt x="13085" y="11348"/>
                    <a:pt x="13180" y="11348"/>
                  </a:cubicBezTo>
                  <a:cubicBezTo>
                    <a:pt x="13550" y="11348"/>
                    <a:pt x="13716" y="11121"/>
                    <a:pt x="13716" y="10895"/>
                  </a:cubicBezTo>
                  <a:cubicBezTo>
                    <a:pt x="13716" y="10567"/>
                    <a:pt x="13359" y="10216"/>
                    <a:pt x="12667" y="10216"/>
                  </a:cubicBezTo>
                  <a:cubicBezTo>
                    <a:pt x="12656" y="10216"/>
                    <a:pt x="12644" y="10216"/>
                    <a:pt x="12633" y="10216"/>
                  </a:cubicBezTo>
                  <a:cubicBezTo>
                    <a:pt x="12657" y="9169"/>
                    <a:pt x="13526" y="7049"/>
                    <a:pt x="15883" y="5240"/>
                  </a:cubicBezTo>
                  <a:cubicBezTo>
                    <a:pt x="16955" y="4430"/>
                    <a:pt x="17705" y="3478"/>
                    <a:pt x="18383" y="2644"/>
                  </a:cubicBezTo>
                  <a:cubicBezTo>
                    <a:pt x="19407" y="1370"/>
                    <a:pt x="20205" y="382"/>
                    <a:pt x="21574" y="382"/>
                  </a:cubicBezTo>
                  <a:close/>
                  <a:moveTo>
                    <a:pt x="21646" y="1"/>
                  </a:moveTo>
                  <a:cubicBezTo>
                    <a:pt x="20098" y="1"/>
                    <a:pt x="19205" y="1120"/>
                    <a:pt x="18181" y="2406"/>
                  </a:cubicBezTo>
                  <a:cubicBezTo>
                    <a:pt x="17526" y="3216"/>
                    <a:pt x="16764" y="4156"/>
                    <a:pt x="15740" y="4942"/>
                  </a:cubicBezTo>
                  <a:cubicBezTo>
                    <a:pt x="13514" y="6656"/>
                    <a:pt x="12359" y="8895"/>
                    <a:pt x="12359" y="10228"/>
                  </a:cubicBezTo>
                  <a:cubicBezTo>
                    <a:pt x="12240" y="10240"/>
                    <a:pt x="12121" y="10276"/>
                    <a:pt x="11990" y="10324"/>
                  </a:cubicBezTo>
                  <a:cubicBezTo>
                    <a:pt x="10609" y="10740"/>
                    <a:pt x="9966" y="12919"/>
                    <a:pt x="9954" y="14253"/>
                  </a:cubicBezTo>
                  <a:cubicBezTo>
                    <a:pt x="9866" y="14230"/>
                    <a:pt x="9776" y="14218"/>
                    <a:pt x="9684" y="14218"/>
                  </a:cubicBezTo>
                  <a:cubicBezTo>
                    <a:pt x="9155" y="14218"/>
                    <a:pt x="8568" y="14599"/>
                    <a:pt x="7989" y="15360"/>
                  </a:cubicBezTo>
                  <a:cubicBezTo>
                    <a:pt x="6906" y="16789"/>
                    <a:pt x="6906" y="18003"/>
                    <a:pt x="7037" y="18682"/>
                  </a:cubicBezTo>
                  <a:cubicBezTo>
                    <a:pt x="6156" y="18837"/>
                    <a:pt x="5084" y="19575"/>
                    <a:pt x="4679" y="21242"/>
                  </a:cubicBezTo>
                  <a:cubicBezTo>
                    <a:pt x="4417" y="22301"/>
                    <a:pt x="4941" y="23313"/>
                    <a:pt x="5239" y="23778"/>
                  </a:cubicBezTo>
                  <a:cubicBezTo>
                    <a:pt x="4120" y="24313"/>
                    <a:pt x="2620" y="25897"/>
                    <a:pt x="2453" y="27552"/>
                  </a:cubicBezTo>
                  <a:cubicBezTo>
                    <a:pt x="2298" y="28993"/>
                    <a:pt x="2560" y="29862"/>
                    <a:pt x="2834" y="30362"/>
                  </a:cubicBezTo>
                  <a:cubicBezTo>
                    <a:pt x="1869" y="30588"/>
                    <a:pt x="691" y="31457"/>
                    <a:pt x="298" y="32612"/>
                  </a:cubicBezTo>
                  <a:cubicBezTo>
                    <a:pt x="12" y="33422"/>
                    <a:pt x="0" y="34696"/>
                    <a:pt x="1512" y="36172"/>
                  </a:cubicBezTo>
                  <a:cubicBezTo>
                    <a:pt x="1739" y="36398"/>
                    <a:pt x="2084" y="36493"/>
                    <a:pt x="2524" y="36493"/>
                  </a:cubicBezTo>
                  <a:cubicBezTo>
                    <a:pt x="2834" y="36493"/>
                    <a:pt x="3191" y="36434"/>
                    <a:pt x="3536" y="36339"/>
                  </a:cubicBezTo>
                  <a:cubicBezTo>
                    <a:pt x="3691" y="37136"/>
                    <a:pt x="4263" y="37910"/>
                    <a:pt x="5298" y="37910"/>
                  </a:cubicBezTo>
                  <a:cubicBezTo>
                    <a:pt x="5453" y="37910"/>
                    <a:pt x="5632" y="37898"/>
                    <a:pt x="5810" y="37851"/>
                  </a:cubicBezTo>
                  <a:cubicBezTo>
                    <a:pt x="6406" y="37720"/>
                    <a:pt x="6918" y="37541"/>
                    <a:pt x="7299" y="37315"/>
                  </a:cubicBezTo>
                  <a:cubicBezTo>
                    <a:pt x="7442" y="38006"/>
                    <a:pt x="7954" y="38910"/>
                    <a:pt x="9656" y="39137"/>
                  </a:cubicBezTo>
                  <a:cubicBezTo>
                    <a:pt x="9847" y="39160"/>
                    <a:pt x="10037" y="39172"/>
                    <a:pt x="10216" y="39172"/>
                  </a:cubicBezTo>
                  <a:cubicBezTo>
                    <a:pt x="11394" y="39172"/>
                    <a:pt x="12145" y="38684"/>
                    <a:pt x="12537" y="38279"/>
                  </a:cubicBezTo>
                  <a:cubicBezTo>
                    <a:pt x="12871" y="38958"/>
                    <a:pt x="13597" y="39863"/>
                    <a:pt x="15145" y="39922"/>
                  </a:cubicBezTo>
                  <a:cubicBezTo>
                    <a:pt x="15204" y="39924"/>
                    <a:pt x="15263" y="39925"/>
                    <a:pt x="15321" y="39925"/>
                  </a:cubicBezTo>
                  <a:cubicBezTo>
                    <a:pt x="17098" y="39925"/>
                    <a:pt x="18017" y="39055"/>
                    <a:pt x="18479" y="38363"/>
                  </a:cubicBezTo>
                  <a:cubicBezTo>
                    <a:pt x="18901" y="39231"/>
                    <a:pt x="19636" y="39703"/>
                    <a:pt x="20653" y="39703"/>
                  </a:cubicBezTo>
                  <a:cubicBezTo>
                    <a:pt x="20725" y="39703"/>
                    <a:pt x="20798" y="39701"/>
                    <a:pt x="20872" y="39696"/>
                  </a:cubicBezTo>
                  <a:cubicBezTo>
                    <a:pt x="22039" y="39625"/>
                    <a:pt x="22813" y="39220"/>
                    <a:pt x="23277" y="38851"/>
                  </a:cubicBezTo>
                  <a:cubicBezTo>
                    <a:pt x="23622" y="39268"/>
                    <a:pt x="24289" y="39815"/>
                    <a:pt x="25456" y="39815"/>
                  </a:cubicBezTo>
                  <a:cubicBezTo>
                    <a:pt x="25896" y="39815"/>
                    <a:pt x="26349" y="39744"/>
                    <a:pt x="26849" y="39577"/>
                  </a:cubicBezTo>
                  <a:cubicBezTo>
                    <a:pt x="27516" y="39351"/>
                    <a:pt x="28028" y="39077"/>
                    <a:pt x="28349" y="38696"/>
                  </a:cubicBezTo>
                  <a:cubicBezTo>
                    <a:pt x="28897" y="39518"/>
                    <a:pt x="29813" y="40030"/>
                    <a:pt x="30766" y="40030"/>
                  </a:cubicBezTo>
                  <a:cubicBezTo>
                    <a:pt x="31457" y="40030"/>
                    <a:pt x="32088" y="39756"/>
                    <a:pt x="32564" y="39256"/>
                  </a:cubicBezTo>
                  <a:cubicBezTo>
                    <a:pt x="32838" y="38946"/>
                    <a:pt x="33159" y="38387"/>
                    <a:pt x="33171" y="37541"/>
                  </a:cubicBezTo>
                  <a:cubicBezTo>
                    <a:pt x="33731" y="38541"/>
                    <a:pt x="34469" y="39041"/>
                    <a:pt x="35338" y="39041"/>
                  </a:cubicBezTo>
                  <a:cubicBezTo>
                    <a:pt x="35445" y="39041"/>
                    <a:pt x="35552" y="39029"/>
                    <a:pt x="35671" y="39018"/>
                  </a:cubicBezTo>
                  <a:cubicBezTo>
                    <a:pt x="36910" y="38851"/>
                    <a:pt x="37600" y="37898"/>
                    <a:pt x="37922" y="37303"/>
                  </a:cubicBezTo>
                  <a:cubicBezTo>
                    <a:pt x="38303" y="37791"/>
                    <a:pt x="38957" y="38256"/>
                    <a:pt x="39803" y="38256"/>
                  </a:cubicBezTo>
                  <a:cubicBezTo>
                    <a:pt x="40077" y="38256"/>
                    <a:pt x="40362" y="38196"/>
                    <a:pt x="40624" y="38101"/>
                  </a:cubicBezTo>
                  <a:cubicBezTo>
                    <a:pt x="41339" y="37851"/>
                    <a:pt x="41910" y="37386"/>
                    <a:pt x="42220" y="36815"/>
                  </a:cubicBezTo>
                  <a:cubicBezTo>
                    <a:pt x="42625" y="37077"/>
                    <a:pt x="43101" y="37255"/>
                    <a:pt x="43565" y="37327"/>
                  </a:cubicBezTo>
                  <a:cubicBezTo>
                    <a:pt x="43748" y="37358"/>
                    <a:pt x="43924" y="37373"/>
                    <a:pt x="44093" y="37373"/>
                  </a:cubicBezTo>
                  <a:cubicBezTo>
                    <a:pt x="44772" y="37373"/>
                    <a:pt x="45334" y="37127"/>
                    <a:pt x="45744" y="36660"/>
                  </a:cubicBezTo>
                  <a:cubicBezTo>
                    <a:pt x="46327" y="36005"/>
                    <a:pt x="46577" y="34934"/>
                    <a:pt x="46446" y="33779"/>
                  </a:cubicBezTo>
                  <a:cubicBezTo>
                    <a:pt x="46327" y="32791"/>
                    <a:pt x="45613" y="32505"/>
                    <a:pt x="45113" y="32433"/>
                  </a:cubicBezTo>
                  <a:cubicBezTo>
                    <a:pt x="45827" y="31779"/>
                    <a:pt x="46577" y="30481"/>
                    <a:pt x="46101" y="29147"/>
                  </a:cubicBezTo>
                  <a:cubicBezTo>
                    <a:pt x="45839" y="28397"/>
                    <a:pt x="45173" y="27981"/>
                    <a:pt x="44244" y="27981"/>
                  </a:cubicBezTo>
                  <a:lnTo>
                    <a:pt x="44065" y="27981"/>
                  </a:lnTo>
                  <a:cubicBezTo>
                    <a:pt x="44482" y="26754"/>
                    <a:pt x="44696" y="24671"/>
                    <a:pt x="43589" y="23492"/>
                  </a:cubicBezTo>
                  <a:cubicBezTo>
                    <a:pt x="42863" y="22718"/>
                    <a:pt x="42041" y="22527"/>
                    <a:pt x="41458" y="22504"/>
                  </a:cubicBezTo>
                  <a:cubicBezTo>
                    <a:pt x="41851" y="21337"/>
                    <a:pt x="41851" y="19456"/>
                    <a:pt x="40386" y="18479"/>
                  </a:cubicBezTo>
                  <a:cubicBezTo>
                    <a:pt x="40005" y="18217"/>
                    <a:pt x="39588" y="18039"/>
                    <a:pt x="39172" y="17955"/>
                  </a:cubicBezTo>
                  <a:cubicBezTo>
                    <a:pt x="39446" y="17253"/>
                    <a:pt x="39493" y="16122"/>
                    <a:pt x="39017" y="15050"/>
                  </a:cubicBezTo>
                  <a:cubicBezTo>
                    <a:pt x="38648" y="14217"/>
                    <a:pt x="37826" y="13157"/>
                    <a:pt x="36088" y="12836"/>
                  </a:cubicBezTo>
                  <a:lnTo>
                    <a:pt x="35778" y="12788"/>
                  </a:lnTo>
                  <a:cubicBezTo>
                    <a:pt x="35909" y="11871"/>
                    <a:pt x="35624" y="10145"/>
                    <a:pt x="32838" y="7835"/>
                  </a:cubicBezTo>
                  <a:cubicBezTo>
                    <a:pt x="28813" y="4501"/>
                    <a:pt x="23420" y="441"/>
                    <a:pt x="23360" y="394"/>
                  </a:cubicBezTo>
                  <a:cubicBezTo>
                    <a:pt x="23348" y="382"/>
                    <a:pt x="23336" y="358"/>
                    <a:pt x="23313" y="358"/>
                  </a:cubicBezTo>
                  <a:cubicBezTo>
                    <a:pt x="22705" y="120"/>
                    <a:pt x="22158" y="1"/>
                    <a:pt x="2164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7"/>
            <p:cNvSpPr/>
            <p:nvPr/>
          </p:nvSpPr>
          <p:spPr>
            <a:xfrm>
              <a:off x="1705550" y="3699200"/>
              <a:ext cx="582850" cy="554100"/>
            </a:xfrm>
            <a:custGeom>
              <a:avLst/>
              <a:gdLst/>
              <a:ahLst/>
              <a:cxnLst/>
              <a:rect l="l" t="t" r="r" b="b"/>
              <a:pathLst>
                <a:path w="23314" h="22164" extrusionOk="0">
                  <a:moveTo>
                    <a:pt x="10989" y="0"/>
                  </a:moveTo>
                  <a:cubicBezTo>
                    <a:pt x="7322" y="0"/>
                    <a:pt x="168" y="9732"/>
                    <a:pt x="168" y="10950"/>
                  </a:cubicBezTo>
                  <a:cubicBezTo>
                    <a:pt x="168" y="10950"/>
                    <a:pt x="1" y="21689"/>
                    <a:pt x="727" y="22023"/>
                  </a:cubicBezTo>
                  <a:cubicBezTo>
                    <a:pt x="945" y="22118"/>
                    <a:pt x="2895" y="22163"/>
                    <a:pt x="5540" y="22163"/>
                  </a:cubicBezTo>
                  <a:cubicBezTo>
                    <a:pt x="11836" y="22163"/>
                    <a:pt x="22075" y="21908"/>
                    <a:pt x="22301" y="21463"/>
                  </a:cubicBezTo>
                  <a:cubicBezTo>
                    <a:pt x="22575" y="20916"/>
                    <a:pt x="23313" y="13117"/>
                    <a:pt x="22682" y="10367"/>
                  </a:cubicBezTo>
                  <a:cubicBezTo>
                    <a:pt x="22599" y="9974"/>
                    <a:pt x="14765" y="318"/>
                    <a:pt x="11169" y="8"/>
                  </a:cubicBezTo>
                  <a:cubicBezTo>
                    <a:pt x="11110" y="3"/>
                    <a:pt x="11050" y="0"/>
                    <a:pt x="109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7"/>
            <p:cNvSpPr/>
            <p:nvPr/>
          </p:nvSpPr>
          <p:spPr>
            <a:xfrm>
              <a:off x="2025950" y="4307800"/>
              <a:ext cx="306500" cy="96100"/>
            </a:xfrm>
            <a:custGeom>
              <a:avLst/>
              <a:gdLst/>
              <a:ahLst/>
              <a:cxnLst/>
              <a:rect l="l" t="t" r="r" b="b"/>
              <a:pathLst>
                <a:path w="12260" h="3844" extrusionOk="0">
                  <a:moveTo>
                    <a:pt x="10569" y="1"/>
                  </a:moveTo>
                  <a:lnTo>
                    <a:pt x="1365" y="60"/>
                  </a:lnTo>
                  <a:cubicBezTo>
                    <a:pt x="1" y="789"/>
                    <a:pt x="763" y="3181"/>
                    <a:pt x="2929" y="3181"/>
                  </a:cubicBezTo>
                  <a:cubicBezTo>
                    <a:pt x="2955" y="3181"/>
                    <a:pt x="2981" y="3180"/>
                    <a:pt x="3008" y="3180"/>
                  </a:cubicBezTo>
                  <a:cubicBezTo>
                    <a:pt x="3919" y="3160"/>
                    <a:pt x="4598" y="2810"/>
                    <a:pt x="5016" y="2386"/>
                  </a:cubicBezTo>
                  <a:lnTo>
                    <a:pt x="5016" y="2386"/>
                  </a:lnTo>
                  <a:cubicBezTo>
                    <a:pt x="5339" y="3121"/>
                    <a:pt x="5936" y="3843"/>
                    <a:pt x="6691" y="3843"/>
                  </a:cubicBezTo>
                  <a:cubicBezTo>
                    <a:pt x="6764" y="3843"/>
                    <a:pt x="6838" y="3836"/>
                    <a:pt x="6913" y="3822"/>
                  </a:cubicBezTo>
                  <a:cubicBezTo>
                    <a:pt x="7932" y="3628"/>
                    <a:pt x="8394" y="3120"/>
                    <a:pt x="8506" y="2656"/>
                  </a:cubicBezTo>
                  <a:lnTo>
                    <a:pt x="8506" y="2656"/>
                  </a:lnTo>
                  <a:cubicBezTo>
                    <a:pt x="8720" y="2893"/>
                    <a:pt x="9028" y="3089"/>
                    <a:pt x="9429" y="3089"/>
                  </a:cubicBezTo>
                  <a:cubicBezTo>
                    <a:pt x="9708" y="3089"/>
                    <a:pt x="10033" y="2994"/>
                    <a:pt x="10402" y="2751"/>
                  </a:cubicBezTo>
                  <a:cubicBezTo>
                    <a:pt x="12259" y="1525"/>
                    <a:pt x="10569" y="1"/>
                    <a:pt x="10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7"/>
            <p:cNvSpPr/>
            <p:nvPr/>
          </p:nvSpPr>
          <p:spPr>
            <a:xfrm>
              <a:off x="2035075" y="4303175"/>
              <a:ext cx="278625" cy="104675"/>
            </a:xfrm>
            <a:custGeom>
              <a:avLst/>
              <a:gdLst/>
              <a:ahLst/>
              <a:cxnLst/>
              <a:rect l="l" t="t" r="r" b="b"/>
              <a:pathLst>
                <a:path w="11145" h="4187" extrusionOk="0">
                  <a:moveTo>
                    <a:pt x="4655" y="1174"/>
                  </a:moveTo>
                  <a:cubicBezTo>
                    <a:pt x="4667" y="1174"/>
                    <a:pt x="4679" y="1174"/>
                    <a:pt x="4691" y="1198"/>
                  </a:cubicBezTo>
                  <a:cubicBezTo>
                    <a:pt x="4953" y="1257"/>
                    <a:pt x="4965" y="1471"/>
                    <a:pt x="4953" y="1638"/>
                  </a:cubicBezTo>
                  <a:cubicBezTo>
                    <a:pt x="4929" y="1817"/>
                    <a:pt x="4846" y="2031"/>
                    <a:pt x="4691" y="2222"/>
                  </a:cubicBezTo>
                  <a:cubicBezTo>
                    <a:pt x="4536" y="1733"/>
                    <a:pt x="4513" y="1329"/>
                    <a:pt x="4608" y="1198"/>
                  </a:cubicBezTo>
                  <a:cubicBezTo>
                    <a:pt x="4608" y="1198"/>
                    <a:pt x="4620" y="1174"/>
                    <a:pt x="4655" y="1174"/>
                  </a:cubicBezTo>
                  <a:close/>
                  <a:moveTo>
                    <a:pt x="10203" y="1"/>
                  </a:moveTo>
                  <a:cubicBezTo>
                    <a:pt x="10155" y="1"/>
                    <a:pt x="10105" y="21"/>
                    <a:pt x="10073" y="67"/>
                  </a:cubicBezTo>
                  <a:cubicBezTo>
                    <a:pt x="10013" y="126"/>
                    <a:pt x="10013" y="245"/>
                    <a:pt x="10085" y="305"/>
                  </a:cubicBezTo>
                  <a:cubicBezTo>
                    <a:pt x="10097" y="317"/>
                    <a:pt x="10799" y="959"/>
                    <a:pt x="10739" y="1686"/>
                  </a:cubicBezTo>
                  <a:cubicBezTo>
                    <a:pt x="10704" y="2102"/>
                    <a:pt x="10442" y="2460"/>
                    <a:pt x="9954" y="2781"/>
                  </a:cubicBezTo>
                  <a:cubicBezTo>
                    <a:pt x="9646" y="3000"/>
                    <a:pt x="9350" y="3105"/>
                    <a:pt x="9079" y="3105"/>
                  </a:cubicBezTo>
                  <a:cubicBezTo>
                    <a:pt x="8879" y="3105"/>
                    <a:pt x="8692" y="3047"/>
                    <a:pt x="8525" y="2936"/>
                  </a:cubicBezTo>
                  <a:cubicBezTo>
                    <a:pt x="8442" y="2888"/>
                    <a:pt x="8382" y="2841"/>
                    <a:pt x="8323" y="2781"/>
                  </a:cubicBezTo>
                  <a:cubicBezTo>
                    <a:pt x="8382" y="2424"/>
                    <a:pt x="8263" y="2102"/>
                    <a:pt x="8025" y="1912"/>
                  </a:cubicBezTo>
                  <a:cubicBezTo>
                    <a:pt x="7948" y="1850"/>
                    <a:pt x="7883" y="1830"/>
                    <a:pt x="7831" y="1830"/>
                  </a:cubicBezTo>
                  <a:cubicBezTo>
                    <a:pt x="7754" y="1830"/>
                    <a:pt x="7706" y="1874"/>
                    <a:pt x="7691" y="1888"/>
                  </a:cubicBezTo>
                  <a:cubicBezTo>
                    <a:pt x="7513" y="2091"/>
                    <a:pt x="7715" y="2579"/>
                    <a:pt x="7953" y="2876"/>
                  </a:cubicBezTo>
                  <a:cubicBezTo>
                    <a:pt x="7870" y="3162"/>
                    <a:pt x="7549" y="3650"/>
                    <a:pt x="6525" y="3829"/>
                  </a:cubicBezTo>
                  <a:cubicBezTo>
                    <a:pt x="6459" y="3841"/>
                    <a:pt x="6396" y="3846"/>
                    <a:pt x="6334" y="3846"/>
                  </a:cubicBezTo>
                  <a:cubicBezTo>
                    <a:pt x="5706" y="3846"/>
                    <a:pt x="5253" y="3282"/>
                    <a:pt x="5036" y="2924"/>
                  </a:cubicBezTo>
                  <a:cubicBezTo>
                    <a:pt x="4977" y="2817"/>
                    <a:pt x="4917" y="2698"/>
                    <a:pt x="4858" y="2591"/>
                  </a:cubicBezTo>
                  <a:cubicBezTo>
                    <a:pt x="5132" y="2293"/>
                    <a:pt x="5275" y="1972"/>
                    <a:pt x="5310" y="1698"/>
                  </a:cubicBezTo>
                  <a:cubicBezTo>
                    <a:pt x="5346" y="1281"/>
                    <a:pt x="5155" y="971"/>
                    <a:pt x="4798" y="864"/>
                  </a:cubicBezTo>
                  <a:cubicBezTo>
                    <a:pt x="4748" y="849"/>
                    <a:pt x="4699" y="841"/>
                    <a:pt x="4653" y="841"/>
                  </a:cubicBezTo>
                  <a:cubicBezTo>
                    <a:pt x="4524" y="841"/>
                    <a:pt x="4413" y="899"/>
                    <a:pt x="4334" y="995"/>
                  </a:cubicBezTo>
                  <a:cubicBezTo>
                    <a:pt x="4132" y="1293"/>
                    <a:pt x="4215" y="1924"/>
                    <a:pt x="4453" y="2519"/>
                  </a:cubicBezTo>
                  <a:cubicBezTo>
                    <a:pt x="4072" y="2876"/>
                    <a:pt x="3465" y="3174"/>
                    <a:pt x="2643" y="3186"/>
                  </a:cubicBezTo>
                  <a:cubicBezTo>
                    <a:pt x="2606" y="3187"/>
                    <a:pt x="2569" y="3188"/>
                    <a:pt x="2533" y="3188"/>
                  </a:cubicBezTo>
                  <a:cubicBezTo>
                    <a:pt x="1408" y="3188"/>
                    <a:pt x="732" y="2485"/>
                    <a:pt x="548" y="1793"/>
                  </a:cubicBezTo>
                  <a:cubicBezTo>
                    <a:pt x="429" y="1317"/>
                    <a:pt x="500" y="698"/>
                    <a:pt x="1084" y="388"/>
                  </a:cubicBezTo>
                  <a:cubicBezTo>
                    <a:pt x="1167" y="340"/>
                    <a:pt x="1203" y="245"/>
                    <a:pt x="1155" y="150"/>
                  </a:cubicBezTo>
                  <a:cubicBezTo>
                    <a:pt x="1122" y="92"/>
                    <a:pt x="1060" y="57"/>
                    <a:pt x="998" y="57"/>
                  </a:cubicBezTo>
                  <a:cubicBezTo>
                    <a:pt x="970" y="57"/>
                    <a:pt x="942" y="64"/>
                    <a:pt x="917" y="78"/>
                  </a:cubicBezTo>
                  <a:cubicBezTo>
                    <a:pt x="274" y="424"/>
                    <a:pt x="0" y="1114"/>
                    <a:pt x="202" y="1864"/>
                  </a:cubicBezTo>
                  <a:cubicBezTo>
                    <a:pt x="437" y="2710"/>
                    <a:pt x="1251" y="3532"/>
                    <a:pt x="2586" y="3532"/>
                  </a:cubicBezTo>
                  <a:cubicBezTo>
                    <a:pt x="2605" y="3532"/>
                    <a:pt x="2624" y="3532"/>
                    <a:pt x="2643" y="3531"/>
                  </a:cubicBezTo>
                  <a:cubicBezTo>
                    <a:pt x="3489" y="3519"/>
                    <a:pt x="4143" y="3222"/>
                    <a:pt x="4584" y="2841"/>
                  </a:cubicBezTo>
                  <a:cubicBezTo>
                    <a:pt x="4632" y="2936"/>
                    <a:pt x="4691" y="3019"/>
                    <a:pt x="4739" y="3103"/>
                  </a:cubicBezTo>
                  <a:cubicBezTo>
                    <a:pt x="5167" y="3793"/>
                    <a:pt x="5739" y="4186"/>
                    <a:pt x="6334" y="4186"/>
                  </a:cubicBezTo>
                  <a:cubicBezTo>
                    <a:pt x="6418" y="4186"/>
                    <a:pt x="6501" y="4174"/>
                    <a:pt x="6572" y="4150"/>
                  </a:cubicBezTo>
                  <a:cubicBezTo>
                    <a:pt x="7608" y="3960"/>
                    <a:pt x="8025" y="3484"/>
                    <a:pt x="8203" y="3126"/>
                  </a:cubicBezTo>
                  <a:cubicBezTo>
                    <a:pt x="8400" y="3290"/>
                    <a:pt x="8683" y="3440"/>
                    <a:pt x="9053" y="3440"/>
                  </a:cubicBezTo>
                  <a:cubicBezTo>
                    <a:pt x="9355" y="3440"/>
                    <a:pt x="9715" y="3340"/>
                    <a:pt x="10132" y="3067"/>
                  </a:cubicBezTo>
                  <a:cubicBezTo>
                    <a:pt x="10704" y="2698"/>
                    <a:pt x="11025" y="2233"/>
                    <a:pt x="11061" y="1710"/>
                  </a:cubicBezTo>
                  <a:cubicBezTo>
                    <a:pt x="11144" y="805"/>
                    <a:pt x="10335" y="78"/>
                    <a:pt x="10311" y="43"/>
                  </a:cubicBezTo>
                  <a:cubicBezTo>
                    <a:pt x="10284" y="15"/>
                    <a:pt x="10244" y="1"/>
                    <a:pt x="1020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7"/>
            <p:cNvSpPr/>
            <p:nvPr/>
          </p:nvSpPr>
          <p:spPr>
            <a:xfrm>
              <a:off x="2118100" y="4458425"/>
              <a:ext cx="296200" cy="89900"/>
            </a:xfrm>
            <a:custGeom>
              <a:avLst/>
              <a:gdLst/>
              <a:ahLst/>
              <a:cxnLst/>
              <a:rect l="l" t="t" r="r" b="b"/>
              <a:pathLst>
                <a:path w="11848" h="3596" extrusionOk="0">
                  <a:moveTo>
                    <a:pt x="10693" y="0"/>
                  </a:moveTo>
                  <a:lnTo>
                    <a:pt x="1227" y="1215"/>
                  </a:lnTo>
                  <a:cubicBezTo>
                    <a:pt x="1227" y="1215"/>
                    <a:pt x="1" y="3596"/>
                    <a:pt x="2596" y="3596"/>
                  </a:cubicBezTo>
                  <a:cubicBezTo>
                    <a:pt x="3509" y="3596"/>
                    <a:pt x="4104" y="3148"/>
                    <a:pt x="4428" y="2647"/>
                  </a:cubicBezTo>
                  <a:lnTo>
                    <a:pt x="4428" y="2647"/>
                  </a:lnTo>
                  <a:cubicBezTo>
                    <a:pt x="4702" y="3039"/>
                    <a:pt x="5239" y="3380"/>
                    <a:pt x="6192" y="3441"/>
                  </a:cubicBezTo>
                  <a:cubicBezTo>
                    <a:pt x="6266" y="3445"/>
                    <a:pt x="6338" y="3447"/>
                    <a:pt x="6408" y="3447"/>
                  </a:cubicBezTo>
                  <a:cubicBezTo>
                    <a:pt x="7487" y="3447"/>
                    <a:pt x="7996" y="2967"/>
                    <a:pt x="8165" y="2457"/>
                  </a:cubicBezTo>
                  <a:lnTo>
                    <a:pt x="8165" y="2457"/>
                  </a:lnTo>
                  <a:cubicBezTo>
                    <a:pt x="8367" y="2577"/>
                    <a:pt x="8610" y="2655"/>
                    <a:pt x="8889" y="2655"/>
                  </a:cubicBezTo>
                  <a:cubicBezTo>
                    <a:pt x="9216" y="2655"/>
                    <a:pt x="9591" y="2548"/>
                    <a:pt x="10002" y="2274"/>
                  </a:cubicBezTo>
                  <a:cubicBezTo>
                    <a:pt x="11848" y="1060"/>
                    <a:pt x="10693" y="0"/>
                    <a:pt x="10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7"/>
            <p:cNvSpPr/>
            <p:nvPr/>
          </p:nvSpPr>
          <p:spPr>
            <a:xfrm>
              <a:off x="2130025" y="4453175"/>
              <a:ext cx="270875" cy="99325"/>
            </a:xfrm>
            <a:custGeom>
              <a:avLst/>
              <a:gdLst/>
              <a:ahLst/>
              <a:cxnLst/>
              <a:rect l="l" t="t" r="r" b="b"/>
              <a:pathLst>
                <a:path w="10835" h="3973" extrusionOk="0">
                  <a:moveTo>
                    <a:pt x="7299" y="1651"/>
                  </a:moveTo>
                  <a:cubicBezTo>
                    <a:pt x="7358" y="1651"/>
                    <a:pt x="7418" y="1710"/>
                    <a:pt x="7465" y="1758"/>
                  </a:cubicBezTo>
                  <a:cubicBezTo>
                    <a:pt x="7549" y="1889"/>
                    <a:pt x="7608" y="2127"/>
                    <a:pt x="7584" y="2365"/>
                  </a:cubicBezTo>
                  <a:cubicBezTo>
                    <a:pt x="7299" y="2127"/>
                    <a:pt x="7192" y="1829"/>
                    <a:pt x="7227" y="1698"/>
                  </a:cubicBezTo>
                  <a:cubicBezTo>
                    <a:pt x="7239" y="1663"/>
                    <a:pt x="7251" y="1651"/>
                    <a:pt x="7287" y="1651"/>
                  </a:cubicBezTo>
                  <a:close/>
                  <a:moveTo>
                    <a:pt x="3989" y="1687"/>
                  </a:moveTo>
                  <a:cubicBezTo>
                    <a:pt x="4048" y="1710"/>
                    <a:pt x="4108" y="1937"/>
                    <a:pt x="4036" y="2246"/>
                  </a:cubicBezTo>
                  <a:cubicBezTo>
                    <a:pt x="4001" y="2318"/>
                    <a:pt x="3989" y="2401"/>
                    <a:pt x="3941" y="2484"/>
                  </a:cubicBezTo>
                  <a:cubicBezTo>
                    <a:pt x="3917" y="2401"/>
                    <a:pt x="3905" y="2318"/>
                    <a:pt x="3882" y="2258"/>
                  </a:cubicBezTo>
                  <a:cubicBezTo>
                    <a:pt x="3822" y="1937"/>
                    <a:pt x="3953" y="1698"/>
                    <a:pt x="3989" y="1687"/>
                  </a:cubicBezTo>
                  <a:close/>
                  <a:moveTo>
                    <a:pt x="10269" y="0"/>
                  </a:moveTo>
                  <a:cubicBezTo>
                    <a:pt x="10223" y="0"/>
                    <a:pt x="10175" y="18"/>
                    <a:pt x="10144" y="55"/>
                  </a:cubicBezTo>
                  <a:cubicBezTo>
                    <a:pt x="10085" y="115"/>
                    <a:pt x="10085" y="234"/>
                    <a:pt x="10156" y="293"/>
                  </a:cubicBezTo>
                  <a:cubicBezTo>
                    <a:pt x="10156" y="293"/>
                    <a:pt x="10478" y="615"/>
                    <a:pt x="10454" y="1067"/>
                  </a:cubicBezTo>
                  <a:cubicBezTo>
                    <a:pt x="10418" y="1484"/>
                    <a:pt x="10097" y="1901"/>
                    <a:pt x="9489" y="2306"/>
                  </a:cubicBezTo>
                  <a:cubicBezTo>
                    <a:pt x="9095" y="2571"/>
                    <a:pt x="8755" y="2661"/>
                    <a:pt x="8476" y="2661"/>
                  </a:cubicBezTo>
                  <a:cubicBezTo>
                    <a:pt x="8267" y="2661"/>
                    <a:pt x="8091" y="2610"/>
                    <a:pt x="7954" y="2544"/>
                  </a:cubicBezTo>
                  <a:cubicBezTo>
                    <a:pt x="8025" y="2163"/>
                    <a:pt x="7954" y="1770"/>
                    <a:pt x="7787" y="1532"/>
                  </a:cubicBezTo>
                  <a:cubicBezTo>
                    <a:pt x="7674" y="1368"/>
                    <a:pt x="7526" y="1274"/>
                    <a:pt x="7365" y="1274"/>
                  </a:cubicBezTo>
                  <a:cubicBezTo>
                    <a:pt x="7339" y="1274"/>
                    <a:pt x="7313" y="1277"/>
                    <a:pt x="7287" y="1282"/>
                  </a:cubicBezTo>
                  <a:cubicBezTo>
                    <a:pt x="7108" y="1306"/>
                    <a:pt x="6989" y="1413"/>
                    <a:pt x="6941" y="1591"/>
                  </a:cubicBezTo>
                  <a:cubicBezTo>
                    <a:pt x="6870" y="1937"/>
                    <a:pt x="7120" y="2413"/>
                    <a:pt x="7537" y="2710"/>
                  </a:cubicBezTo>
                  <a:lnTo>
                    <a:pt x="7489" y="2794"/>
                  </a:lnTo>
                  <a:cubicBezTo>
                    <a:pt x="7316" y="3097"/>
                    <a:pt x="6926" y="3460"/>
                    <a:pt x="6049" y="3460"/>
                  </a:cubicBezTo>
                  <a:cubicBezTo>
                    <a:pt x="5963" y="3460"/>
                    <a:pt x="5871" y="3456"/>
                    <a:pt x="5775" y="3449"/>
                  </a:cubicBezTo>
                  <a:cubicBezTo>
                    <a:pt x="4917" y="3413"/>
                    <a:pt x="4453" y="3127"/>
                    <a:pt x="4203" y="2830"/>
                  </a:cubicBezTo>
                  <a:cubicBezTo>
                    <a:pt x="4286" y="2663"/>
                    <a:pt x="4370" y="2496"/>
                    <a:pt x="4405" y="2318"/>
                  </a:cubicBezTo>
                  <a:cubicBezTo>
                    <a:pt x="4525" y="1877"/>
                    <a:pt x="4441" y="1508"/>
                    <a:pt x="4203" y="1365"/>
                  </a:cubicBezTo>
                  <a:cubicBezTo>
                    <a:pt x="4154" y="1343"/>
                    <a:pt x="4102" y="1332"/>
                    <a:pt x="4052" y="1332"/>
                  </a:cubicBezTo>
                  <a:cubicBezTo>
                    <a:pt x="3968" y="1332"/>
                    <a:pt x="3884" y="1361"/>
                    <a:pt x="3810" y="1413"/>
                  </a:cubicBezTo>
                  <a:cubicBezTo>
                    <a:pt x="3608" y="1591"/>
                    <a:pt x="3477" y="2056"/>
                    <a:pt x="3632" y="2544"/>
                  </a:cubicBezTo>
                  <a:cubicBezTo>
                    <a:pt x="3667" y="2639"/>
                    <a:pt x="3715" y="2734"/>
                    <a:pt x="3774" y="2841"/>
                  </a:cubicBezTo>
                  <a:cubicBezTo>
                    <a:pt x="3477" y="3258"/>
                    <a:pt x="2953" y="3627"/>
                    <a:pt x="2143" y="3627"/>
                  </a:cubicBezTo>
                  <a:cubicBezTo>
                    <a:pt x="1465" y="3627"/>
                    <a:pt x="1000" y="3461"/>
                    <a:pt x="798" y="3127"/>
                  </a:cubicBezTo>
                  <a:cubicBezTo>
                    <a:pt x="405" y="2496"/>
                    <a:pt x="917" y="1520"/>
                    <a:pt x="917" y="1508"/>
                  </a:cubicBezTo>
                  <a:cubicBezTo>
                    <a:pt x="953" y="1413"/>
                    <a:pt x="929" y="1306"/>
                    <a:pt x="834" y="1270"/>
                  </a:cubicBezTo>
                  <a:cubicBezTo>
                    <a:pt x="806" y="1254"/>
                    <a:pt x="775" y="1246"/>
                    <a:pt x="745" y="1246"/>
                  </a:cubicBezTo>
                  <a:cubicBezTo>
                    <a:pt x="685" y="1246"/>
                    <a:pt x="627" y="1278"/>
                    <a:pt x="595" y="1341"/>
                  </a:cubicBezTo>
                  <a:cubicBezTo>
                    <a:pt x="572" y="1389"/>
                    <a:pt x="0" y="2520"/>
                    <a:pt x="476" y="3294"/>
                  </a:cubicBezTo>
                  <a:cubicBezTo>
                    <a:pt x="750" y="3746"/>
                    <a:pt x="1298" y="3973"/>
                    <a:pt x="2119" y="3973"/>
                  </a:cubicBezTo>
                  <a:cubicBezTo>
                    <a:pt x="2953" y="3973"/>
                    <a:pt x="3560" y="3615"/>
                    <a:pt x="4013" y="3091"/>
                  </a:cubicBezTo>
                  <a:cubicBezTo>
                    <a:pt x="4322" y="3425"/>
                    <a:pt x="4846" y="3722"/>
                    <a:pt x="5763" y="3782"/>
                  </a:cubicBezTo>
                  <a:cubicBezTo>
                    <a:pt x="5848" y="3787"/>
                    <a:pt x="5931" y="3790"/>
                    <a:pt x="6010" y="3790"/>
                  </a:cubicBezTo>
                  <a:cubicBezTo>
                    <a:pt x="7140" y="3790"/>
                    <a:pt x="7609" y="3260"/>
                    <a:pt x="7787" y="2949"/>
                  </a:cubicBezTo>
                  <a:lnTo>
                    <a:pt x="7834" y="2853"/>
                  </a:lnTo>
                  <a:cubicBezTo>
                    <a:pt x="8003" y="2927"/>
                    <a:pt x="8225" y="2989"/>
                    <a:pt x="8490" y="2989"/>
                  </a:cubicBezTo>
                  <a:cubicBezTo>
                    <a:pt x="8825" y="2989"/>
                    <a:pt x="9228" y="2890"/>
                    <a:pt x="9680" y="2591"/>
                  </a:cubicBezTo>
                  <a:cubicBezTo>
                    <a:pt x="10382" y="2127"/>
                    <a:pt x="10751" y="1639"/>
                    <a:pt x="10799" y="1103"/>
                  </a:cubicBezTo>
                  <a:cubicBezTo>
                    <a:pt x="10835" y="472"/>
                    <a:pt x="10394" y="55"/>
                    <a:pt x="10382" y="43"/>
                  </a:cubicBezTo>
                  <a:cubicBezTo>
                    <a:pt x="10354" y="15"/>
                    <a:pt x="10312" y="0"/>
                    <a:pt x="1026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7"/>
            <p:cNvSpPr/>
            <p:nvPr/>
          </p:nvSpPr>
          <p:spPr>
            <a:xfrm>
              <a:off x="1644250" y="4313150"/>
              <a:ext cx="302425" cy="79700"/>
            </a:xfrm>
            <a:custGeom>
              <a:avLst/>
              <a:gdLst/>
              <a:ahLst/>
              <a:cxnLst/>
              <a:rect l="l" t="t" r="r" b="b"/>
              <a:pathLst>
                <a:path w="12097" h="3188" extrusionOk="0">
                  <a:moveTo>
                    <a:pt x="1619" y="1"/>
                  </a:moveTo>
                  <a:cubicBezTo>
                    <a:pt x="1619" y="1"/>
                    <a:pt x="0" y="2132"/>
                    <a:pt x="2548" y="2596"/>
                  </a:cubicBezTo>
                  <a:cubicBezTo>
                    <a:pt x="2706" y="2625"/>
                    <a:pt x="2857" y="2638"/>
                    <a:pt x="3000" y="2638"/>
                  </a:cubicBezTo>
                  <a:cubicBezTo>
                    <a:pt x="3673" y="2638"/>
                    <a:pt x="4183" y="2346"/>
                    <a:pt x="4517" y="1986"/>
                  </a:cubicBezTo>
                  <a:lnTo>
                    <a:pt x="4517" y="1986"/>
                  </a:lnTo>
                  <a:cubicBezTo>
                    <a:pt x="4717" y="2423"/>
                    <a:pt x="5186" y="2856"/>
                    <a:pt x="6120" y="3085"/>
                  </a:cubicBezTo>
                  <a:cubicBezTo>
                    <a:pt x="6404" y="3156"/>
                    <a:pt x="6656" y="3188"/>
                    <a:pt x="6880" y="3188"/>
                  </a:cubicBezTo>
                  <a:cubicBezTo>
                    <a:pt x="7598" y="3188"/>
                    <a:pt x="8021" y="2862"/>
                    <a:pt x="8227" y="2477"/>
                  </a:cubicBezTo>
                  <a:lnTo>
                    <a:pt x="8227" y="2477"/>
                  </a:lnTo>
                  <a:cubicBezTo>
                    <a:pt x="8461" y="2676"/>
                    <a:pt x="8780" y="2818"/>
                    <a:pt x="9183" y="2818"/>
                  </a:cubicBezTo>
                  <a:cubicBezTo>
                    <a:pt x="9441" y="2818"/>
                    <a:pt x="9734" y="2760"/>
                    <a:pt x="10061" y="2620"/>
                  </a:cubicBezTo>
                  <a:cubicBezTo>
                    <a:pt x="12097" y="1763"/>
                    <a:pt x="11144" y="513"/>
                    <a:pt x="11144" y="513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7"/>
            <p:cNvSpPr/>
            <p:nvPr/>
          </p:nvSpPr>
          <p:spPr>
            <a:xfrm>
              <a:off x="1661800" y="4308925"/>
              <a:ext cx="273875" cy="88500"/>
            </a:xfrm>
            <a:custGeom>
              <a:avLst/>
              <a:gdLst/>
              <a:ahLst/>
              <a:cxnLst/>
              <a:rect l="l" t="t" r="r" b="b"/>
              <a:pathLst>
                <a:path w="10955" h="3540" extrusionOk="0">
                  <a:moveTo>
                    <a:pt x="4061" y="1027"/>
                  </a:moveTo>
                  <a:cubicBezTo>
                    <a:pt x="4120" y="1063"/>
                    <a:pt x="4132" y="1289"/>
                    <a:pt x="3989" y="1587"/>
                  </a:cubicBezTo>
                  <a:cubicBezTo>
                    <a:pt x="3953" y="1658"/>
                    <a:pt x="3906" y="1742"/>
                    <a:pt x="3870" y="1813"/>
                  </a:cubicBezTo>
                  <a:cubicBezTo>
                    <a:pt x="3846" y="1718"/>
                    <a:pt x="3846" y="1646"/>
                    <a:pt x="3846" y="1587"/>
                  </a:cubicBezTo>
                  <a:cubicBezTo>
                    <a:pt x="3846" y="1241"/>
                    <a:pt x="4013" y="1039"/>
                    <a:pt x="4061" y="1027"/>
                  </a:cubicBezTo>
                  <a:close/>
                  <a:moveTo>
                    <a:pt x="7287" y="1575"/>
                  </a:moveTo>
                  <a:cubicBezTo>
                    <a:pt x="7382" y="1575"/>
                    <a:pt x="7418" y="1658"/>
                    <a:pt x="7442" y="1718"/>
                  </a:cubicBezTo>
                  <a:cubicBezTo>
                    <a:pt x="7513" y="1884"/>
                    <a:pt x="7525" y="2111"/>
                    <a:pt x="7454" y="2349"/>
                  </a:cubicBezTo>
                  <a:cubicBezTo>
                    <a:pt x="7228" y="2063"/>
                    <a:pt x="7168" y="1753"/>
                    <a:pt x="7228" y="1622"/>
                  </a:cubicBezTo>
                  <a:cubicBezTo>
                    <a:pt x="7240" y="1587"/>
                    <a:pt x="7263" y="1575"/>
                    <a:pt x="7287" y="1575"/>
                  </a:cubicBezTo>
                  <a:close/>
                  <a:moveTo>
                    <a:pt x="919" y="1"/>
                  </a:moveTo>
                  <a:cubicBezTo>
                    <a:pt x="869" y="1"/>
                    <a:pt x="820" y="22"/>
                    <a:pt x="786" y="63"/>
                  </a:cubicBezTo>
                  <a:cubicBezTo>
                    <a:pt x="751" y="110"/>
                    <a:pt x="1" y="1122"/>
                    <a:pt x="322" y="1968"/>
                  </a:cubicBezTo>
                  <a:cubicBezTo>
                    <a:pt x="501" y="2480"/>
                    <a:pt x="1013" y="2789"/>
                    <a:pt x="1810" y="2944"/>
                  </a:cubicBezTo>
                  <a:cubicBezTo>
                    <a:pt x="1971" y="2972"/>
                    <a:pt x="2127" y="2986"/>
                    <a:pt x="2277" y="2986"/>
                  </a:cubicBezTo>
                  <a:cubicBezTo>
                    <a:pt x="2881" y="2986"/>
                    <a:pt x="3391" y="2768"/>
                    <a:pt x="3763" y="2444"/>
                  </a:cubicBezTo>
                  <a:cubicBezTo>
                    <a:pt x="4013" y="2825"/>
                    <a:pt x="4477" y="3206"/>
                    <a:pt x="5370" y="3432"/>
                  </a:cubicBezTo>
                  <a:cubicBezTo>
                    <a:pt x="5668" y="3504"/>
                    <a:pt x="5930" y="3539"/>
                    <a:pt x="6156" y="3539"/>
                  </a:cubicBezTo>
                  <a:cubicBezTo>
                    <a:pt x="6918" y="3539"/>
                    <a:pt x="7323" y="3206"/>
                    <a:pt x="7513" y="2920"/>
                  </a:cubicBezTo>
                  <a:cubicBezTo>
                    <a:pt x="7525" y="2896"/>
                    <a:pt x="7561" y="2885"/>
                    <a:pt x="7573" y="2849"/>
                  </a:cubicBezTo>
                  <a:cubicBezTo>
                    <a:pt x="7788" y="2985"/>
                    <a:pt x="8092" y="3112"/>
                    <a:pt x="8495" y="3112"/>
                  </a:cubicBezTo>
                  <a:cubicBezTo>
                    <a:pt x="8763" y="3112"/>
                    <a:pt x="9074" y="3056"/>
                    <a:pt x="9430" y="2908"/>
                  </a:cubicBezTo>
                  <a:cubicBezTo>
                    <a:pt x="10204" y="2587"/>
                    <a:pt x="10669" y="2146"/>
                    <a:pt x="10800" y="1646"/>
                  </a:cubicBezTo>
                  <a:cubicBezTo>
                    <a:pt x="10954" y="1039"/>
                    <a:pt x="10597" y="539"/>
                    <a:pt x="10573" y="527"/>
                  </a:cubicBezTo>
                  <a:cubicBezTo>
                    <a:pt x="10540" y="487"/>
                    <a:pt x="10494" y="465"/>
                    <a:pt x="10446" y="465"/>
                  </a:cubicBezTo>
                  <a:cubicBezTo>
                    <a:pt x="10409" y="465"/>
                    <a:pt x="10371" y="478"/>
                    <a:pt x="10335" y="503"/>
                  </a:cubicBezTo>
                  <a:cubicBezTo>
                    <a:pt x="10264" y="563"/>
                    <a:pt x="10252" y="658"/>
                    <a:pt x="10311" y="741"/>
                  </a:cubicBezTo>
                  <a:cubicBezTo>
                    <a:pt x="10311" y="753"/>
                    <a:pt x="10597" y="1110"/>
                    <a:pt x="10478" y="1551"/>
                  </a:cubicBezTo>
                  <a:cubicBezTo>
                    <a:pt x="10371" y="1956"/>
                    <a:pt x="9966" y="2313"/>
                    <a:pt x="9299" y="2599"/>
                  </a:cubicBezTo>
                  <a:cubicBezTo>
                    <a:pt x="8986" y="2731"/>
                    <a:pt x="8716" y="2783"/>
                    <a:pt x="8487" y="2783"/>
                  </a:cubicBezTo>
                  <a:cubicBezTo>
                    <a:pt x="8160" y="2783"/>
                    <a:pt x="7915" y="2677"/>
                    <a:pt x="7740" y="2551"/>
                  </a:cubicBezTo>
                  <a:cubicBezTo>
                    <a:pt x="7894" y="2182"/>
                    <a:pt x="7883" y="1789"/>
                    <a:pt x="7763" y="1527"/>
                  </a:cubicBezTo>
                  <a:cubicBezTo>
                    <a:pt x="7656" y="1313"/>
                    <a:pt x="7502" y="1182"/>
                    <a:pt x="7299" y="1182"/>
                  </a:cubicBezTo>
                  <a:cubicBezTo>
                    <a:pt x="7121" y="1194"/>
                    <a:pt x="6990" y="1277"/>
                    <a:pt x="6918" y="1444"/>
                  </a:cubicBezTo>
                  <a:cubicBezTo>
                    <a:pt x="6787" y="1765"/>
                    <a:pt x="6942" y="2289"/>
                    <a:pt x="7299" y="2646"/>
                  </a:cubicBezTo>
                  <a:cubicBezTo>
                    <a:pt x="7287" y="2670"/>
                    <a:pt x="7263" y="2682"/>
                    <a:pt x="7240" y="2718"/>
                  </a:cubicBezTo>
                  <a:cubicBezTo>
                    <a:pt x="7055" y="2937"/>
                    <a:pt x="6735" y="3157"/>
                    <a:pt x="6160" y="3157"/>
                  </a:cubicBezTo>
                  <a:cubicBezTo>
                    <a:pt x="5955" y="3157"/>
                    <a:pt x="5717" y="3129"/>
                    <a:pt x="5442" y="3063"/>
                  </a:cubicBezTo>
                  <a:cubicBezTo>
                    <a:pt x="4608" y="2873"/>
                    <a:pt x="4204" y="2492"/>
                    <a:pt x="4013" y="2170"/>
                  </a:cubicBezTo>
                  <a:cubicBezTo>
                    <a:pt x="4132" y="2015"/>
                    <a:pt x="4239" y="1872"/>
                    <a:pt x="4311" y="1706"/>
                  </a:cubicBezTo>
                  <a:cubicBezTo>
                    <a:pt x="4501" y="1277"/>
                    <a:pt x="4489" y="896"/>
                    <a:pt x="4287" y="718"/>
                  </a:cubicBezTo>
                  <a:cubicBezTo>
                    <a:pt x="4220" y="671"/>
                    <a:pt x="4147" y="647"/>
                    <a:pt x="4072" y="647"/>
                  </a:cubicBezTo>
                  <a:cubicBezTo>
                    <a:pt x="4012" y="647"/>
                    <a:pt x="3952" y="662"/>
                    <a:pt x="3894" y="694"/>
                  </a:cubicBezTo>
                  <a:cubicBezTo>
                    <a:pt x="3656" y="825"/>
                    <a:pt x="3453" y="1277"/>
                    <a:pt x="3525" y="1777"/>
                  </a:cubicBezTo>
                  <a:cubicBezTo>
                    <a:pt x="3537" y="1884"/>
                    <a:pt x="3549" y="1992"/>
                    <a:pt x="3596" y="2111"/>
                  </a:cubicBezTo>
                  <a:cubicBezTo>
                    <a:pt x="3304" y="2384"/>
                    <a:pt x="2860" y="2625"/>
                    <a:pt x="2277" y="2625"/>
                  </a:cubicBezTo>
                  <a:cubicBezTo>
                    <a:pt x="2148" y="2625"/>
                    <a:pt x="2012" y="2613"/>
                    <a:pt x="1870" y="2587"/>
                  </a:cubicBezTo>
                  <a:cubicBezTo>
                    <a:pt x="1203" y="2468"/>
                    <a:pt x="786" y="2206"/>
                    <a:pt x="632" y="1837"/>
                  </a:cubicBezTo>
                  <a:cubicBezTo>
                    <a:pt x="382" y="1170"/>
                    <a:pt x="1048" y="289"/>
                    <a:pt x="1048" y="277"/>
                  </a:cubicBezTo>
                  <a:cubicBezTo>
                    <a:pt x="1108" y="206"/>
                    <a:pt x="1096" y="98"/>
                    <a:pt x="1025" y="39"/>
                  </a:cubicBezTo>
                  <a:cubicBezTo>
                    <a:pt x="994" y="13"/>
                    <a:pt x="956" y="1"/>
                    <a:pt x="91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7"/>
            <p:cNvSpPr/>
            <p:nvPr/>
          </p:nvSpPr>
          <p:spPr>
            <a:xfrm>
              <a:off x="1705400" y="4481325"/>
              <a:ext cx="282350" cy="78550"/>
            </a:xfrm>
            <a:custGeom>
              <a:avLst/>
              <a:gdLst/>
              <a:ahLst/>
              <a:cxnLst/>
              <a:rect l="l" t="t" r="r" b="b"/>
              <a:pathLst>
                <a:path w="11294" h="3142" extrusionOk="0">
                  <a:moveTo>
                    <a:pt x="912" y="1"/>
                  </a:moveTo>
                  <a:cubicBezTo>
                    <a:pt x="912" y="1"/>
                    <a:pt x="0" y="2566"/>
                    <a:pt x="2177" y="2566"/>
                  </a:cubicBezTo>
                  <a:cubicBezTo>
                    <a:pt x="2307" y="2566"/>
                    <a:pt x="2449" y="2556"/>
                    <a:pt x="2602" y="2537"/>
                  </a:cubicBezTo>
                  <a:cubicBezTo>
                    <a:pt x="3299" y="2451"/>
                    <a:pt x="3793" y="2264"/>
                    <a:pt x="4134" y="2033"/>
                  </a:cubicBezTo>
                  <a:lnTo>
                    <a:pt x="4134" y="2033"/>
                  </a:lnTo>
                  <a:cubicBezTo>
                    <a:pt x="4305" y="2577"/>
                    <a:pt x="4725" y="3059"/>
                    <a:pt x="5555" y="3132"/>
                  </a:cubicBezTo>
                  <a:cubicBezTo>
                    <a:pt x="5626" y="3139"/>
                    <a:pt x="5695" y="3142"/>
                    <a:pt x="5762" y="3142"/>
                  </a:cubicBezTo>
                  <a:cubicBezTo>
                    <a:pt x="6720" y="3142"/>
                    <a:pt x="7306" y="2528"/>
                    <a:pt x="7579" y="1900"/>
                  </a:cubicBezTo>
                  <a:lnTo>
                    <a:pt x="7579" y="1900"/>
                  </a:lnTo>
                  <a:cubicBezTo>
                    <a:pt x="7799" y="2414"/>
                    <a:pt x="8203" y="2881"/>
                    <a:pt x="8836" y="2881"/>
                  </a:cubicBezTo>
                  <a:cubicBezTo>
                    <a:pt x="8994" y="2881"/>
                    <a:pt x="9166" y="2852"/>
                    <a:pt x="9353" y="2787"/>
                  </a:cubicBezTo>
                  <a:cubicBezTo>
                    <a:pt x="11294" y="2120"/>
                    <a:pt x="11032" y="596"/>
                    <a:pt x="11032" y="596"/>
                  </a:cubicBezTo>
                  <a:lnTo>
                    <a:pt x="9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7"/>
            <p:cNvSpPr/>
            <p:nvPr/>
          </p:nvSpPr>
          <p:spPr>
            <a:xfrm>
              <a:off x="1711500" y="4477175"/>
              <a:ext cx="281625" cy="86925"/>
            </a:xfrm>
            <a:custGeom>
              <a:avLst/>
              <a:gdLst/>
              <a:ahLst/>
              <a:cxnLst/>
              <a:rect l="l" t="t" r="r" b="b"/>
              <a:pathLst>
                <a:path w="11265" h="3477" extrusionOk="0">
                  <a:moveTo>
                    <a:pt x="7311" y="988"/>
                  </a:moveTo>
                  <a:lnTo>
                    <a:pt x="7311" y="988"/>
                  </a:lnTo>
                  <a:cubicBezTo>
                    <a:pt x="7335" y="1084"/>
                    <a:pt x="7359" y="1238"/>
                    <a:pt x="7323" y="1477"/>
                  </a:cubicBezTo>
                  <a:cubicBezTo>
                    <a:pt x="7299" y="1274"/>
                    <a:pt x="7299" y="1096"/>
                    <a:pt x="7311" y="988"/>
                  </a:cubicBezTo>
                  <a:close/>
                  <a:moveTo>
                    <a:pt x="4216" y="679"/>
                  </a:moveTo>
                  <a:cubicBezTo>
                    <a:pt x="4263" y="679"/>
                    <a:pt x="4359" y="810"/>
                    <a:pt x="4382" y="1036"/>
                  </a:cubicBezTo>
                  <a:cubicBezTo>
                    <a:pt x="4406" y="1322"/>
                    <a:pt x="4287" y="1631"/>
                    <a:pt x="3990" y="1893"/>
                  </a:cubicBezTo>
                  <a:cubicBezTo>
                    <a:pt x="3990" y="1858"/>
                    <a:pt x="3978" y="1822"/>
                    <a:pt x="3978" y="1798"/>
                  </a:cubicBezTo>
                  <a:cubicBezTo>
                    <a:pt x="3918" y="1179"/>
                    <a:pt x="4121" y="703"/>
                    <a:pt x="4216" y="679"/>
                  </a:cubicBezTo>
                  <a:close/>
                  <a:moveTo>
                    <a:pt x="667" y="0"/>
                  </a:moveTo>
                  <a:cubicBezTo>
                    <a:pt x="599" y="0"/>
                    <a:pt x="531" y="43"/>
                    <a:pt x="513" y="107"/>
                  </a:cubicBezTo>
                  <a:cubicBezTo>
                    <a:pt x="477" y="167"/>
                    <a:pt x="1" y="1584"/>
                    <a:pt x="644" y="2393"/>
                  </a:cubicBezTo>
                  <a:cubicBezTo>
                    <a:pt x="921" y="2738"/>
                    <a:pt x="1360" y="2913"/>
                    <a:pt x="1936" y="2913"/>
                  </a:cubicBezTo>
                  <a:cubicBezTo>
                    <a:pt x="2077" y="2913"/>
                    <a:pt x="2225" y="2903"/>
                    <a:pt x="2382" y="2882"/>
                  </a:cubicBezTo>
                  <a:cubicBezTo>
                    <a:pt x="2989" y="2786"/>
                    <a:pt x="3454" y="2643"/>
                    <a:pt x="3811" y="2453"/>
                  </a:cubicBezTo>
                  <a:cubicBezTo>
                    <a:pt x="4037" y="2965"/>
                    <a:pt x="4502" y="3405"/>
                    <a:pt x="5299" y="3465"/>
                  </a:cubicBezTo>
                  <a:cubicBezTo>
                    <a:pt x="5371" y="3477"/>
                    <a:pt x="5430" y="3477"/>
                    <a:pt x="5514" y="3477"/>
                  </a:cubicBezTo>
                  <a:cubicBezTo>
                    <a:pt x="6371" y="3477"/>
                    <a:pt x="6966" y="3013"/>
                    <a:pt x="7371" y="2429"/>
                  </a:cubicBezTo>
                  <a:cubicBezTo>
                    <a:pt x="7383" y="2465"/>
                    <a:pt x="7419" y="2489"/>
                    <a:pt x="7430" y="2524"/>
                  </a:cubicBezTo>
                  <a:cubicBezTo>
                    <a:pt x="7742" y="2974"/>
                    <a:pt x="8159" y="3210"/>
                    <a:pt x="8643" y="3210"/>
                  </a:cubicBezTo>
                  <a:cubicBezTo>
                    <a:pt x="8825" y="3210"/>
                    <a:pt x="9017" y="3176"/>
                    <a:pt x="9216" y="3108"/>
                  </a:cubicBezTo>
                  <a:cubicBezTo>
                    <a:pt x="11264" y="2393"/>
                    <a:pt x="11014" y="738"/>
                    <a:pt x="11014" y="727"/>
                  </a:cubicBezTo>
                  <a:cubicBezTo>
                    <a:pt x="11003" y="639"/>
                    <a:pt x="10923" y="582"/>
                    <a:pt x="10845" y="582"/>
                  </a:cubicBezTo>
                  <a:cubicBezTo>
                    <a:pt x="10838" y="582"/>
                    <a:pt x="10831" y="583"/>
                    <a:pt x="10824" y="584"/>
                  </a:cubicBezTo>
                  <a:cubicBezTo>
                    <a:pt x="10717" y="607"/>
                    <a:pt x="10657" y="691"/>
                    <a:pt x="10669" y="786"/>
                  </a:cubicBezTo>
                  <a:cubicBezTo>
                    <a:pt x="10669" y="846"/>
                    <a:pt x="10871" y="2179"/>
                    <a:pt x="9097" y="2786"/>
                  </a:cubicBezTo>
                  <a:cubicBezTo>
                    <a:pt x="8927" y="2847"/>
                    <a:pt x="8769" y="2876"/>
                    <a:pt x="8621" y="2876"/>
                  </a:cubicBezTo>
                  <a:cubicBezTo>
                    <a:pt x="8272" y="2876"/>
                    <a:pt x="7982" y="2711"/>
                    <a:pt x="7740" y="2393"/>
                  </a:cubicBezTo>
                  <a:cubicBezTo>
                    <a:pt x="7669" y="2286"/>
                    <a:pt x="7597" y="2167"/>
                    <a:pt x="7550" y="2060"/>
                  </a:cubicBezTo>
                  <a:lnTo>
                    <a:pt x="7633" y="1798"/>
                  </a:lnTo>
                  <a:cubicBezTo>
                    <a:pt x="7776" y="1322"/>
                    <a:pt x="7776" y="762"/>
                    <a:pt x="7442" y="607"/>
                  </a:cubicBezTo>
                  <a:cubicBezTo>
                    <a:pt x="7391" y="584"/>
                    <a:pt x="7342" y="572"/>
                    <a:pt x="7295" y="572"/>
                  </a:cubicBezTo>
                  <a:cubicBezTo>
                    <a:pt x="7222" y="572"/>
                    <a:pt x="7155" y="602"/>
                    <a:pt x="7097" y="667"/>
                  </a:cubicBezTo>
                  <a:cubicBezTo>
                    <a:pt x="6907" y="869"/>
                    <a:pt x="6942" y="1500"/>
                    <a:pt x="7157" y="2060"/>
                  </a:cubicBezTo>
                  <a:cubicBezTo>
                    <a:pt x="6900" y="2630"/>
                    <a:pt x="6360" y="3126"/>
                    <a:pt x="5517" y="3126"/>
                  </a:cubicBezTo>
                  <a:cubicBezTo>
                    <a:pt x="5461" y="3126"/>
                    <a:pt x="5405" y="3124"/>
                    <a:pt x="5347" y="3120"/>
                  </a:cubicBezTo>
                  <a:cubicBezTo>
                    <a:pt x="4597" y="3060"/>
                    <a:pt x="4263" y="2655"/>
                    <a:pt x="4109" y="2251"/>
                  </a:cubicBezTo>
                  <a:cubicBezTo>
                    <a:pt x="4597" y="1881"/>
                    <a:pt x="4775" y="1405"/>
                    <a:pt x="4752" y="1000"/>
                  </a:cubicBezTo>
                  <a:cubicBezTo>
                    <a:pt x="4716" y="607"/>
                    <a:pt x="4513" y="322"/>
                    <a:pt x="4228" y="322"/>
                  </a:cubicBezTo>
                  <a:cubicBezTo>
                    <a:pt x="3870" y="322"/>
                    <a:pt x="3668" y="881"/>
                    <a:pt x="3632" y="1441"/>
                  </a:cubicBezTo>
                  <a:cubicBezTo>
                    <a:pt x="3620" y="1655"/>
                    <a:pt x="3632" y="1881"/>
                    <a:pt x="3692" y="2108"/>
                  </a:cubicBezTo>
                  <a:cubicBezTo>
                    <a:pt x="3382" y="2298"/>
                    <a:pt x="2930" y="2453"/>
                    <a:pt x="2335" y="2524"/>
                  </a:cubicBezTo>
                  <a:cubicBezTo>
                    <a:pt x="2195" y="2542"/>
                    <a:pt x="2064" y="2550"/>
                    <a:pt x="1941" y="2550"/>
                  </a:cubicBezTo>
                  <a:cubicBezTo>
                    <a:pt x="1468" y="2550"/>
                    <a:pt x="1123" y="2422"/>
                    <a:pt x="906" y="2167"/>
                  </a:cubicBezTo>
                  <a:cubicBezTo>
                    <a:pt x="394" y="1524"/>
                    <a:pt x="834" y="250"/>
                    <a:pt x="834" y="226"/>
                  </a:cubicBezTo>
                  <a:cubicBezTo>
                    <a:pt x="870" y="143"/>
                    <a:pt x="822" y="36"/>
                    <a:pt x="727" y="12"/>
                  </a:cubicBezTo>
                  <a:cubicBezTo>
                    <a:pt x="708" y="4"/>
                    <a:pt x="688" y="0"/>
                    <a:pt x="66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7"/>
            <p:cNvSpPr/>
            <p:nvPr/>
          </p:nvSpPr>
          <p:spPr>
            <a:xfrm>
              <a:off x="2104425" y="3898200"/>
              <a:ext cx="28300" cy="33975"/>
            </a:xfrm>
            <a:custGeom>
              <a:avLst/>
              <a:gdLst/>
              <a:ahLst/>
              <a:cxnLst/>
              <a:rect l="l" t="t" r="r" b="b"/>
              <a:pathLst>
                <a:path w="1132" h="1359" extrusionOk="0">
                  <a:moveTo>
                    <a:pt x="196" y="0"/>
                  </a:moveTo>
                  <a:cubicBezTo>
                    <a:pt x="145" y="0"/>
                    <a:pt x="94" y="24"/>
                    <a:pt x="60" y="73"/>
                  </a:cubicBezTo>
                  <a:cubicBezTo>
                    <a:pt x="0" y="144"/>
                    <a:pt x="12" y="252"/>
                    <a:pt x="95" y="311"/>
                  </a:cubicBezTo>
                  <a:cubicBezTo>
                    <a:pt x="107" y="323"/>
                    <a:pt x="596" y="704"/>
                    <a:pt x="786" y="1240"/>
                  </a:cubicBezTo>
                  <a:cubicBezTo>
                    <a:pt x="822" y="1323"/>
                    <a:pt x="881" y="1359"/>
                    <a:pt x="953" y="1359"/>
                  </a:cubicBezTo>
                  <a:cubicBezTo>
                    <a:pt x="965" y="1359"/>
                    <a:pt x="988" y="1359"/>
                    <a:pt x="1000" y="1347"/>
                  </a:cubicBezTo>
                  <a:cubicBezTo>
                    <a:pt x="1084" y="1311"/>
                    <a:pt x="1131" y="1216"/>
                    <a:pt x="1107" y="1121"/>
                  </a:cubicBezTo>
                  <a:cubicBezTo>
                    <a:pt x="881" y="502"/>
                    <a:pt x="334" y="49"/>
                    <a:pt x="298" y="37"/>
                  </a:cubicBezTo>
                  <a:cubicBezTo>
                    <a:pt x="268" y="13"/>
                    <a:pt x="232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7"/>
            <p:cNvSpPr/>
            <p:nvPr/>
          </p:nvSpPr>
          <p:spPr>
            <a:xfrm>
              <a:off x="2099350" y="3844000"/>
              <a:ext cx="28300" cy="34000"/>
            </a:xfrm>
            <a:custGeom>
              <a:avLst/>
              <a:gdLst/>
              <a:ahLst/>
              <a:cxnLst/>
              <a:rect l="l" t="t" r="r" b="b"/>
              <a:pathLst>
                <a:path w="1132" h="1360" extrusionOk="0">
                  <a:moveTo>
                    <a:pt x="188" y="0"/>
                  </a:moveTo>
                  <a:cubicBezTo>
                    <a:pt x="139" y="0"/>
                    <a:pt x="94" y="22"/>
                    <a:pt x="60" y="62"/>
                  </a:cubicBezTo>
                  <a:cubicBezTo>
                    <a:pt x="1" y="134"/>
                    <a:pt x="13" y="241"/>
                    <a:pt x="84" y="300"/>
                  </a:cubicBezTo>
                  <a:cubicBezTo>
                    <a:pt x="96" y="312"/>
                    <a:pt x="596" y="705"/>
                    <a:pt x="787" y="1241"/>
                  </a:cubicBezTo>
                  <a:cubicBezTo>
                    <a:pt x="810" y="1312"/>
                    <a:pt x="870" y="1360"/>
                    <a:pt x="953" y="1360"/>
                  </a:cubicBezTo>
                  <a:cubicBezTo>
                    <a:pt x="965" y="1360"/>
                    <a:pt x="977" y="1348"/>
                    <a:pt x="989" y="1348"/>
                  </a:cubicBezTo>
                  <a:cubicBezTo>
                    <a:pt x="1084" y="1312"/>
                    <a:pt x="1132" y="1205"/>
                    <a:pt x="1096" y="1122"/>
                  </a:cubicBezTo>
                  <a:cubicBezTo>
                    <a:pt x="870" y="491"/>
                    <a:pt x="322" y="50"/>
                    <a:pt x="298" y="38"/>
                  </a:cubicBezTo>
                  <a:cubicBezTo>
                    <a:pt x="262" y="13"/>
                    <a:pt x="22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7"/>
            <p:cNvSpPr/>
            <p:nvPr/>
          </p:nvSpPr>
          <p:spPr>
            <a:xfrm>
              <a:off x="2054400" y="3847275"/>
              <a:ext cx="28325" cy="34000"/>
            </a:xfrm>
            <a:custGeom>
              <a:avLst/>
              <a:gdLst/>
              <a:ahLst/>
              <a:cxnLst/>
              <a:rect l="l" t="t" r="r" b="b"/>
              <a:pathLst>
                <a:path w="1133" h="1360" extrusionOk="0">
                  <a:moveTo>
                    <a:pt x="196" y="0"/>
                  </a:moveTo>
                  <a:cubicBezTo>
                    <a:pt x="146" y="0"/>
                    <a:pt x="99" y="22"/>
                    <a:pt x="72" y="62"/>
                  </a:cubicBezTo>
                  <a:cubicBezTo>
                    <a:pt x="1" y="146"/>
                    <a:pt x="25" y="241"/>
                    <a:pt x="96" y="300"/>
                  </a:cubicBezTo>
                  <a:cubicBezTo>
                    <a:pt x="96" y="324"/>
                    <a:pt x="584" y="705"/>
                    <a:pt x="787" y="1241"/>
                  </a:cubicBezTo>
                  <a:cubicBezTo>
                    <a:pt x="811" y="1312"/>
                    <a:pt x="870" y="1360"/>
                    <a:pt x="942" y="1360"/>
                  </a:cubicBezTo>
                  <a:cubicBezTo>
                    <a:pt x="977" y="1360"/>
                    <a:pt x="989" y="1348"/>
                    <a:pt x="1001" y="1348"/>
                  </a:cubicBezTo>
                  <a:cubicBezTo>
                    <a:pt x="1096" y="1312"/>
                    <a:pt x="1132" y="1217"/>
                    <a:pt x="1108" y="1122"/>
                  </a:cubicBezTo>
                  <a:cubicBezTo>
                    <a:pt x="882" y="503"/>
                    <a:pt x="334" y="50"/>
                    <a:pt x="311" y="38"/>
                  </a:cubicBezTo>
                  <a:cubicBezTo>
                    <a:pt x="274" y="13"/>
                    <a:pt x="234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7"/>
            <p:cNvSpPr/>
            <p:nvPr/>
          </p:nvSpPr>
          <p:spPr>
            <a:xfrm>
              <a:off x="2020775" y="3792525"/>
              <a:ext cx="28300" cy="34000"/>
            </a:xfrm>
            <a:custGeom>
              <a:avLst/>
              <a:gdLst/>
              <a:ahLst/>
              <a:cxnLst/>
              <a:rect l="l" t="t" r="r" b="b"/>
              <a:pathLst>
                <a:path w="1132" h="1360" extrusionOk="0">
                  <a:moveTo>
                    <a:pt x="196" y="0"/>
                  </a:moveTo>
                  <a:cubicBezTo>
                    <a:pt x="146" y="0"/>
                    <a:pt x="95" y="25"/>
                    <a:pt x="60" y="73"/>
                  </a:cubicBezTo>
                  <a:cubicBezTo>
                    <a:pt x="1" y="145"/>
                    <a:pt x="12" y="252"/>
                    <a:pt x="84" y="311"/>
                  </a:cubicBezTo>
                  <a:cubicBezTo>
                    <a:pt x="84" y="323"/>
                    <a:pt x="572" y="704"/>
                    <a:pt x="774" y="1240"/>
                  </a:cubicBezTo>
                  <a:cubicBezTo>
                    <a:pt x="798" y="1324"/>
                    <a:pt x="858" y="1359"/>
                    <a:pt x="941" y="1359"/>
                  </a:cubicBezTo>
                  <a:cubicBezTo>
                    <a:pt x="953" y="1359"/>
                    <a:pt x="977" y="1359"/>
                    <a:pt x="989" y="1347"/>
                  </a:cubicBezTo>
                  <a:cubicBezTo>
                    <a:pt x="1084" y="1312"/>
                    <a:pt x="1132" y="1216"/>
                    <a:pt x="1096" y="1121"/>
                  </a:cubicBezTo>
                  <a:cubicBezTo>
                    <a:pt x="870" y="502"/>
                    <a:pt x="322" y="50"/>
                    <a:pt x="298" y="38"/>
                  </a:cubicBezTo>
                  <a:cubicBezTo>
                    <a:pt x="268" y="13"/>
                    <a:pt x="232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7"/>
            <p:cNvSpPr/>
            <p:nvPr/>
          </p:nvSpPr>
          <p:spPr>
            <a:xfrm>
              <a:off x="2030000" y="3876250"/>
              <a:ext cx="28300" cy="34200"/>
            </a:xfrm>
            <a:custGeom>
              <a:avLst/>
              <a:gdLst/>
              <a:ahLst/>
              <a:cxnLst/>
              <a:rect l="l" t="t" r="r" b="b"/>
              <a:pathLst>
                <a:path w="1132" h="1368" extrusionOk="0">
                  <a:moveTo>
                    <a:pt x="203" y="1"/>
                  </a:moveTo>
                  <a:cubicBezTo>
                    <a:pt x="151" y="1"/>
                    <a:pt x="96" y="26"/>
                    <a:pt x="60" y="70"/>
                  </a:cubicBezTo>
                  <a:cubicBezTo>
                    <a:pt x="1" y="141"/>
                    <a:pt x="13" y="249"/>
                    <a:pt x="84" y="308"/>
                  </a:cubicBezTo>
                  <a:cubicBezTo>
                    <a:pt x="84" y="320"/>
                    <a:pt x="584" y="713"/>
                    <a:pt x="775" y="1249"/>
                  </a:cubicBezTo>
                  <a:cubicBezTo>
                    <a:pt x="810" y="1320"/>
                    <a:pt x="870" y="1368"/>
                    <a:pt x="941" y="1368"/>
                  </a:cubicBezTo>
                  <a:cubicBezTo>
                    <a:pt x="953" y="1368"/>
                    <a:pt x="965" y="1344"/>
                    <a:pt x="1001" y="1344"/>
                  </a:cubicBezTo>
                  <a:cubicBezTo>
                    <a:pt x="1084" y="1320"/>
                    <a:pt x="1132" y="1213"/>
                    <a:pt x="1096" y="1130"/>
                  </a:cubicBezTo>
                  <a:cubicBezTo>
                    <a:pt x="882" y="499"/>
                    <a:pt x="322" y="58"/>
                    <a:pt x="298" y="34"/>
                  </a:cubicBezTo>
                  <a:cubicBezTo>
                    <a:pt x="270" y="11"/>
                    <a:pt x="237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7"/>
            <p:cNvSpPr/>
            <p:nvPr/>
          </p:nvSpPr>
          <p:spPr>
            <a:xfrm>
              <a:off x="2080600" y="3927950"/>
              <a:ext cx="28300" cy="34000"/>
            </a:xfrm>
            <a:custGeom>
              <a:avLst/>
              <a:gdLst/>
              <a:ahLst/>
              <a:cxnLst/>
              <a:rect l="l" t="t" r="r" b="b"/>
              <a:pathLst>
                <a:path w="1132" h="1360" extrusionOk="0">
                  <a:moveTo>
                    <a:pt x="196" y="1"/>
                  </a:moveTo>
                  <a:cubicBezTo>
                    <a:pt x="146" y="1"/>
                    <a:pt x="95" y="25"/>
                    <a:pt x="60" y="74"/>
                  </a:cubicBezTo>
                  <a:cubicBezTo>
                    <a:pt x="1" y="145"/>
                    <a:pt x="13" y="252"/>
                    <a:pt x="96" y="312"/>
                  </a:cubicBezTo>
                  <a:cubicBezTo>
                    <a:pt x="108" y="324"/>
                    <a:pt x="596" y="705"/>
                    <a:pt x="787" y="1240"/>
                  </a:cubicBezTo>
                  <a:cubicBezTo>
                    <a:pt x="822" y="1324"/>
                    <a:pt x="882" y="1360"/>
                    <a:pt x="953" y="1360"/>
                  </a:cubicBezTo>
                  <a:cubicBezTo>
                    <a:pt x="965" y="1360"/>
                    <a:pt x="1001" y="1360"/>
                    <a:pt x="1001" y="1348"/>
                  </a:cubicBezTo>
                  <a:cubicBezTo>
                    <a:pt x="1084" y="1312"/>
                    <a:pt x="1132" y="1217"/>
                    <a:pt x="1108" y="1121"/>
                  </a:cubicBezTo>
                  <a:cubicBezTo>
                    <a:pt x="882" y="502"/>
                    <a:pt x="334" y="50"/>
                    <a:pt x="298" y="38"/>
                  </a:cubicBezTo>
                  <a:cubicBezTo>
                    <a:pt x="269" y="13"/>
                    <a:pt x="233" y="1"/>
                    <a:pt x="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7"/>
            <p:cNvSpPr/>
            <p:nvPr/>
          </p:nvSpPr>
          <p:spPr>
            <a:xfrm>
              <a:off x="2155025" y="3896700"/>
              <a:ext cx="28300" cy="34000"/>
            </a:xfrm>
            <a:custGeom>
              <a:avLst/>
              <a:gdLst/>
              <a:ahLst/>
              <a:cxnLst/>
              <a:rect l="l" t="t" r="r" b="b"/>
              <a:pathLst>
                <a:path w="1132" h="1360" extrusionOk="0">
                  <a:moveTo>
                    <a:pt x="196" y="1"/>
                  </a:moveTo>
                  <a:cubicBezTo>
                    <a:pt x="145" y="1"/>
                    <a:pt x="95" y="25"/>
                    <a:pt x="60" y="74"/>
                  </a:cubicBezTo>
                  <a:cubicBezTo>
                    <a:pt x="0" y="145"/>
                    <a:pt x="12" y="252"/>
                    <a:pt x="84" y="312"/>
                  </a:cubicBezTo>
                  <a:cubicBezTo>
                    <a:pt x="107" y="324"/>
                    <a:pt x="596" y="705"/>
                    <a:pt x="786" y="1240"/>
                  </a:cubicBezTo>
                  <a:cubicBezTo>
                    <a:pt x="822" y="1324"/>
                    <a:pt x="881" y="1359"/>
                    <a:pt x="953" y="1359"/>
                  </a:cubicBezTo>
                  <a:cubicBezTo>
                    <a:pt x="965" y="1359"/>
                    <a:pt x="1000" y="1359"/>
                    <a:pt x="1000" y="1347"/>
                  </a:cubicBezTo>
                  <a:cubicBezTo>
                    <a:pt x="1084" y="1312"/>
                    <a:pt x="1131" y="1217"/>
                    <a:pt x="1096" y="1121"/>
                  </a:cubicBezTo>
                  <a:cubicBezTo>
                    <a:pt x="881" y="502"/>
                    <a:pt x="334" y="50"/>
                    <a:pt x="298" y="38"/>
                  </a:cubicBezTo>
                  <a:cubicBezTo>
                    <a:pt x="268" y="13"/>
                    <a:pt x="232" y="1"/>
                    <a:pt x="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7"/>
            <p:cNvSpPr/>
            <p:nvPr/>
          </p:nvSpPr>
          <p:spPr>
            <a:xfrm>
              <a:off x="2155025" y="3947700"/>
              <a:ext cx="28300" cy="34200"/>
            </a:xfrm>
            <a:custGeom>
              <a:avLst/>
              <a:gdLst/>
              <a:ahLst/>
              <a:cxnLst/>
              <a:rect l="l" t="t" r="r" b="b"/>
              <a:pathLst>
                <a:path w="1132" h="1368" extrusionOk="0">
                  <a:moveTo>
                    <a:pt x="203" y="0"/>
                  </a:moveTo>
                  <a:cubicBezTo>
                    <a:pt x="150" y="0"/>
                    <a:pt x="96" y="26"/>
                    <a:pt x="60" y="69"/>
                  </a:cubicBezTo>
                  <a:cubicBezTo>
                    <a:pt x="0" y="141"/>
                    <a:pt x="12" y="248"/>
                    <a:pt x="84" y="308"/>
                  </a:cubicBezTo>
                  <a:cubicBezTo>
                    <a:pt x="107" y="320"/>
                    <a:pt x="596" y="712"/>
                    <a:pt x="786" y="1248"/>
                  </a:cubicBezTo>
                  <a:cubicBezTo>
                    <a:pt x="822" y="1320"/>
                    <a:pt x="881" y="1367"/>
                    <a:pt x="953" y="1367"/>
                  </a:cubicBezTo>
                  <a:cubicBezTo>
                    <a:pt x="965" y="1367"/>
                    <a:pt x="977" y="1367"/>
                    <a:pt x="1000" y="1343"/>
                  </a:cubicBezTo>
                  <a:cubicBezTo>
                    <a:pt x="1084" y="1320"/>
                    <a:pt x="1131" y="1212"/>
                    <a:pt x="1096" y="1129"/>
                  </a:cubicBezTo>
                  <a:cubicBezTo>
                    <a:pt x="881" y="498"/>
                    <a:pt x="334" y="58"/>
                    <a:pt x="298" y="34"/>
                  </a:cubicBezTo>
                  <a:cubicBezTo>
                    <a:pt x="270" y="11"/>
                    <a:pt x="237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6" name="Google Shape;3786;p57"/>
          <p:cNvSpPr txBox="1">
            <a:spLocks noGrp="1"/>
          </p:cNvSpPr>
          <p:nvPr>
            <p:ph type="title"/>
          </p:nvPr>
        </p:nvSpPr>
        <p:spPr>
          <a:xfrm>
            <a:off x="655590" y="1574069"/>
            <a:ext cx="38445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atención</a:t>
            </a:r>
            <a:endParaRPr dirty="0"/>
          </a:p>
        </p:txBody>
      </p:sp>
      <p:grpSp>
        <p:nvGrpSpPr>
          <p:cNvPr id="3800" name="Google Shape;3800;p57"/>
          <p:cNvGrpSpPr/>
          <p:nvPr/>
        </p:nvGrpSpPr>
        <p:grpSpPr>
          <a:xfrm rot="10415831">
            <a:off x="6026653" y="4889535"/>
            <a:ext cx="406256" cy="303844"/>
            <a:chOff x="2854558" y="2679676"/>
            <a:chExt cx="316595" cy="236804"/>
          </a:xfrm>
        </p:grpSpPr>
        <p:sp>
          <p:nvSpPr>
            <p:cNvPr id="3801" name="Google Shape;3801;p57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7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3" name="Google Shape;3803;p57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3804" name="Google Shape;3804;p57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7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7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7" name="Google Shape;3807;p57"/>
          <p:cNvGrpSpPr/>
          <p:nvPr/>
        </p:nvGrpSpPr>
        <p:grpSpPr>
          <a:xfrm rot="-509033">
            <a:off x="6714813" y="2134190"/>
            <a:ext cx="115062" cy="87680"/>
            <a:chOff x="10323900" y="2049600"/>
            <a:chExt cx="176275" cy="134325"/>
          </a:xfrm>
        </p:grpSpPr>
        <p:sp>
          <p:nvSpPr>
            <p:cNvPr id="3808" name="Google Shape;3808;p57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7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0" name="Google Shape;3810;p57"/>
          <p:cNvGrpSpPr/>
          <p:nvPr/>
        </p:nvGrpSpPr>
        <p:grpSpPr>
          <a:xfrm rot="-509005">
            <a:off x="5660975" y="3538584"/>
            <a:ext cx="176266" cy="155253"/>
            <a:chOff x="11078625" y="3751025"/>
            <a:chExt cx="267800" cy="235875"/>
          </a:xfrm>
        </p:grpSpPr>
        <p:sp>
          <p:nvSpPr>
            <p:cNvPr id="3811" name="Google Shape;3811;p57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7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3" name="Google Shape;3813;p57"/>
          <p:cNvGrpSpPr/>
          <p:nvPr/>
        </p:nvGrpSpPr>
        <p:grpSpPr>
          <a:xfrm rot="-508995">
            <a:off x="8922698" y="4920464"/>
            <a:ext cx="115040" cy="90191"/>
            <a:chOff x="10561750" y="1440425"/>
            <a:chExt cx="135875" cy="106525"/>
          </a:xfrm>
        </p:grpSpPr>
        <p:sp>
          <p:nvSpPr>
            <p:cNvPr id="3814" name="Google Shape;3814;p57"/>
            <p:cNvSpPr/>
            <p:nvPr/>
          </p:nvSpPr>
          <p:spPr>
            <a:xfrm>
              <a:off x="10601075" y="1470750"/>
              <a:ext cx="96550" cy="76200"/>
            </a:xfrm>
            <a:custGeom>
              <a:avLst/>
              <a:gdLst/>
              <a:ahLst/>
              <a:cxnLst/>
              <a:rect l="l" t="t" r="r" b="b"/>
              <a:pathLst>
                <a:path w="3862" h="3048" extrusionOk="0">
                  <a:moveTo>
                    <a:pt x="1852" y="0"/>
                  </a:moveTo>
                  <a:cubicBezTo>
                    <a:pt x="946" y="0"/>
                    <a:pt x="58" y="552"/>
                    <a:pt x="22" y="1872"/>
                  </a:cubicBezTo>
                  <a:cubicBezTo>
                    <a:pt x="1" y="2670"/>
                    <a:pt x="809" y="3047"/>
                    <a:pt x="1684" y="3047"/>
                  </a:cubicBezTo>
                  <a:cubicBezTo>
                    <a:pt x="2726" y="3047"/>
                    <a:pt x="3861" y="2511"/>
                    <a:pt x="3797" y="1514"/>
                  </a:cubicBezTo>
                  <a:cubicBezTo>
                    <a:pt x="3736" y="584"/>
                    <a:pt x="2785" y="0"/>
                    <a:pt x="1852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7"/>
            <p:cNvSpPr/>
            <p:nvPr/>
          </p:nvSpPr>
          <p:spPr>
            <a:xfrm>
              <a:off x="10561750" y="1440425"/>
              <a:ext cx="121150" cy="102125"/>
            </a:xfrm>
            <a:custGeom>
              <a:avLst/>
              <a:gdLst/>
              <a:ahLst/>
              <a:cxnLst/>
              <a:rect l="l" t="t" r="r" b="b"/>
              <a:pathLst>
                <a:path w="4846" h="4085" extrusionOk="0">
                  <a:moveTo>
                    <a:pt x="2346" y="1049"/>
                  </a:moveTo>
                  <a:cubicBezTo>
                    <a:pt x="3024" y="1049"/>
                    <a:pt x="3750" y="1430"/>
                    <a:pt x="3810" y="2073"/>
                  </a:cubicBezTo>
                  <a:cubicBezTo>
                    <a:pt x="3810" y="2168"/>
                    <a:pt x="3834" y="2465"/>
                    <a:pt x="3393" y="2751"/>
                  </a:cubicBezTo>
                  <a:cubicBezTo>
                    <a:pt x="3062" y="2954"/>
                    <a:pt x="2612" y="3061"/>
                    <a:pt x="2189" y="3061"/>
                  </a:cubicBezTo>
                  <a:cubicBezTo>
                    <a:pt x="1866" y="3061"/>
                    <a:pt x="1560" y="2999"/>
                    <a:pt x="1334" y="2870"/>
                  </a:cubicBezTo>
                  <a:cubicBezTo>
                    <a:pt x="1072" y="2727"/>
                    <a:pt x="1036" y="2549"/>
                    <a:pt x="1036" y="2418"/>
                  </a:cubicBezTo>
                  <a:cubicBezTo>
                    <a:pt x="1072" y="1191"/>
                    <a:pt x="1953" y="1061"/>
                    <a:pt x="2322" y="1049"/>
                  </a:cubicBezTo>
                  <a:close/>
                  <a:moveTo>
                    <a:pt x="2286" y="1"/>
                  </a:moveTo>
                  <a:cubicBezTo>
                    <a:pt x="1191" y="37"/>
                    <a:pt x="60" y="763"/>
                    <a:pt x="12" y="2370"/>
                  </a:cubicBezTo>
                  <a:cubicBezTo>
                    <a:pt x="0" y="2954"/>
                    <a:pt x="286" y="3442"/>
                    <a:pt x="822" y="3751"/>
                  </a:cubicBezTo>
                  <a:cubicBezTo>
                    <a:pt x="1191" y="3978"/>
                    <a:pt x="1679" y="4085"/>
                    <a:pt x="2191" y="4085"/>
                  </a:cubicBezTo>
                  <a:cubicBezTo>
                    <a:pt x="2798" y="4085"/>
                    <a:pt x="3441" y="3930"/>
                    <a:pt x="3905" y="3608"/>
                  </a:cubicBezTo>
                  <a:cubicBezTo>
                    <a:pt x="4536" y="3216"/>
                    <a:pt x="4846" y="2656"/>
                    <a:pt x="4798" y="2001"/>
                  </a:cubicBezTo>
                  <a:cubicBezTo>
                    <a:pt x="4727" y="715"/>
                    <a:pt x="3465" y="1"/>
                    <a:pt x="2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6" name="Google Shape;3816;p57"/>
          <p:cNvGrpSpPr/>
          <p:nvPr/>
        </p:nvGrpSpPr>
        <p:grpSpPr>
          <a:xfrm rot="7863261">
            <a:off x="5911250" y="4591072"/>
            <a:ext cx="264217" cy="193157"/>
            <a:chOff x="6541550" y="349150"/>
            <a:chExt cx="218635" cy="159835"/>
          </a:xfrm>
        </p:grpSpPr>
        <p:sp>
          <p:nvSpPr>
            <p:cNvPr id="3817" name="Google Shape;3817;p57"/>
            <p:cNvSpPr/>
            <p:nvPr/>
          </p:nvSpPr>
          <p:spPr>
            <a:xfrm>
              <a:off x="6541550" y="394394"/>
              <a:ext cx="46314" cy="17664"/>
            </a:xfrm>
            <a:custGeom>
              <a:avLst/>
              <a:gdLst/>
              <a:ahLst/>
              <a:cxnLst/>
              <a:rect l="l" t="t" r="r" b="b"/>
              <a:pathLst>
                <a:path w="2656" h="1013" extrusionOk="0">
                  <a:moveTo>
                    <a:pt x="513" y="1"/>
                  </a:moveTo>
                  <a:cubicBezTo>
                    <a:pt x="227" y="1"/>
                    <a:pt x="1" y="215"/>
                    <a:pt x="1" y="501"/>
                  </a:cubicBezTo>
                  <a:cubicBezTo>
                    <a:pt x="1" y="786"/>
                    <a:pt x="227" y="1013"/>
                    <a:pt x="513" y="1013"/>
                  </a:cubicBezTo>
                  <a:lnTo>
                    <a:pt x="2144" y="1013"/>
                  </a:lnTo>
                  <a:cubicBezTo>
                    <a:pt x="2430" y="1013"/>
                    <a:pt x="2656" y="786"/>
                    <a:pt x="2656" y="501"/>
                  </a:cubicBezTo>
                  <a:cubicBezTo>
                    <a:pt x="2656" y="215"/>
                    <a:pt x="243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7"/>
            <p:cNvSpPr/>
            <p:nvPr/>
          </p:nvSpPr>
          <p:spPr>
            <a:xfrm>
              <a:off x="6706177" y="349150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7"/>
            <p:cNvSpPr/>
            <p:nvPr/>
          </p:nvSpPr>
          <p:spPr>
            <a:xfrm>
              <a:off x="6733175" y="463734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0" name="Google Shape;3820;p57"/>
          <p:cNvGrpSpPr/>
          <p:nvPr/>
        </p:nvGrpSpPr>
        <p:grpSpPr>
          <a:xfrm rot="-1563693">
            <a:off x="8560370" y="2488908"/>
            <a:ext cx="688192" cy="298333"/>
            <a:chOff x="-1433596" y="801184"/>
            <a:chExt cx="288335" cy="124985"/>
          </a:xfrm>
        </p:grpSpPr>
        <p:sp>
          <p:nvSpPr>
            <p:cNvPr id="3821" name="Google Shape;3821;p57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7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7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7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7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7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7" name="Google Shape;3827;p57"/>
          <p:cNvGrpSpPr/>
          <p:nvPr/>
        </p:nvGrpSpPr>
        <p:grpSpPr>
          <a:xfrm rot="-509055">
            <a:off x="5929397" y="1864857"/>
            <a:ext cx="3060346" cy="3574500"/>
            <a:chOff x="2830075" y="2558250"/>
            <a:chExt cx="1631200" cy="1905250"/>
          </a:xfrm>
        </p:grpSpPr>
        <p:sp>
          <p:nvSpPr>
            <p:cNvPr id="3828" name="Google Shape;3828;p57"/>
            <p:cNvSpPr/>
            <p:nvPr/>
          </p:nvSpPr>
          <p:spPr>
            <a:xfrm>
              <a:off x="2899750" y="3319800"/>
              <a:ext cx="1449925" cy="297475"/>
            </a:xfrm>
            <a:custGeom>
              <a:avLst/>
              <a:gdLst/>
              <a:ahLst/>
              <a:cxnLst/>
              <a:rect l="l" t="t" r="r" b="b"/>
              <a:pathLst>
                <a:path w="57997" h="11899" extrusionOk="0">
                  <a:moveTo>
                    <a:pt x="30094" y="1"/>
                  </a:moveTo>
                  <a:cubicBezTo>
                    <a:pt x="7698" y="1"/>
                    <a:pt x="128" y="11498"/>
                    <a:pt x="48" y="11612"/>
                  </a:cubicBezTo>
                  <a:cubicBezTo>
                    <a:pt x="1" y="11696"/>
                    <a:pt x="25" y="11803"/>
                    <a:pt x="108" y="11862"/>
                  </a:cubicBezTo>
                  <a:cubicBezTo>
                    <a:pt x="155" y="11874"/>
                    <a:pt x="179" y="11898"/>
                    <a:pt x="215" y="11898"/>
                  </a:cubicBezTo>
                  <a:cubicBezTo>
                    <a:pt x="275" y="11898"/>
                    <a:pt x="334" y="11862"/>
                    <a:pt x="346" y="11815"/>
                  </a:cubicBezTo>
                  <a:cubicBezTo>
                    <a:pt x="437" y="11689"/>
                    <a:pt x="7889" y="369"/>
                    <a:pt x="30057" y="369"/>
                  </a:cubicBezTo>
                  <a:cubicBezTo>
                    <a:pt x="31001" y="369"/>
                    <a:pt x="31971" y="390"/>
                    <a:pt x="32969" y="432"/>
                  </a:cubicBezTo>
                  <a:cubicBezTo>
                    <a:pt x="54222" y="1337"/>
                    <a:pt x="57591" y="8564"/>
                    <a:pt x="57615" y="8636"/>
                  </a:cubicBezTo>
                  <a:cubicBezTo>
                    <a:pt x="57650" y="8696"/>
                    <a:pt x="57716" y="8738"/>
                    <a:pt x="57781" y="8738"/>
                  </a:cubicBezTo>
                  <a:cubicBezTo>
                    <a:pt x="57806" y="8738"/>
                    <a:pt x="57830" y="8732"/>
                    <a:pt x="57853" y="8719"/>
                  </a:cubicBezTo>
                  <a:cubicBezTo>
                    <a:pt x="57948" y="8672"/>
                    <a:pt x="57996" y="8576"/>
                    <a:pt x="57948" y="8481"/>
                  </a:cubicBezTo>
                  <a:cubicBezTo>
                    <a:pt x="57817" y="8171"/>
                    <a:pt x="54508" y="980"/>
                    <a:pt x="32993" y="63"/>
                  </a:cubicBezTo>
                  <a:cubicBezTo>
                    <a:pt x="32000" y="21"/>
                    <a:pt x="31034" y="1"/>
                    <a:pt x="3009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7"/>
            <p:cNvSpPr/>
            <p:nvPr/>
          </p:nvSpPr>
          <p:spPr>
            <a:xfrm>
              <a:off x="3417675" y="4301250"/>
              <a:ext cx="550100" cy="157825"/>
            </a:xfrm>
            <a:custGeom>
              <a:avLst/>
              <a:gdLst/>
              <a:ahLst/>
              <a:cxnLst/>
              <a:rect l="l" t="t" r="r" b="b"/>
              <a:pathLst>
                <a:path w="22004" h="6313" extrusionOk="0">
                  <a:moveTo>
                    <a:pt x="21325" y="1"/>
                  </a:moveTo>
                  <a:lnTo>
                    <a:pt x="1" y="1215"/>
                  </a:lnTo>
                  <a:cubicBezTo>
                    <a:pt x="1" y="1215"/>
                    <a:pt x="389" y="6246"/>
                    <a:pt x="1537" y="6246"/>
                  </a:cubicBezTo>
                  <a:cubicBezTo>
                    <a:pt x="1560" y="6246"/>
                    <a:pt x="1584" y="6244"/>
                    <a:pt x="1608" y="6240"/>
                  </a:cubicBezTo>
                  <a:cubicBezTo>
                    <a:pt x="1608" y="6240"/>
                    <a:pt x="2202" y="6312"/>
                    <a:pt x="4003" y="6312"/>
                  </a:cubicBezTo>
                  <a:cubicBezTo>
                    <a:pt x="6578" y="6312"/>
                    <a:pt x="11621" y="6164"/>
                    <a:pt x="20920" y="5442"/>
                  </a:cubicBezTo>
                  <a:cubicBezTo>
                    <a:pt x="22003" y="5347"/>
                    <a:pt x="21325" y="1"/>
                    <a:pt x="21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7"/>
            <p:cNvSpPr/>
            <p:nvPr/>
          </p:nvSpPr>
          <p:spPr>
            <a:xfrm>
              <a:off x="3413500" y="4296150"/>
              <a:ext cx="556050" cy="167350"/>
            </a:xfrm>
            <a:custGeom>
              <a:avLst/>
              <a:gdLst/>
              <a:ahLst/>
              <a:cxnLst/>
              <a:rect l="l" t="t" r="r" b="b"/>
              <a:pathLst>
                <a:path w="22242" h="6694" extrusionOk="0">
                  <a:moveTo>
                    <a:pt x="21510" y="1"/>
                  </a:moveTo>
                  <a:cubicBezTo>
                    <a:pt x="21504" y="1"/>
                    <a:pt x="21498" y="1"/>
                    <a:pt x="21492" y="2"/>
                  </a:cubicBezTo>
                  <a:cubicBezTo>
                    <a:pt x="21385" y="14"/>
                    <a:pt x="21301" y="109"/>
                    <a:pt x="21325" y="205"/>
                  </a:cubicBezTo>
                  <a:cubicBezTo>
                    <a:pt x="21480" y="1419"/>
                    <a:pt x="21754" y="4693"/>
                    <a:pt x="21218" y="5360"/>
                  </a:cubicBezTo>
                  <a:cubicBezTo>
                    <a:pt x="21158" y="5420"/>
                    <a:pt x="21111" y="5431"/>
                    <a:pt x="21087" y="5431"/>
                  </a:cubicBezTo>
                  <a:cubicBezTo>
                    <a:pt x="11668" y="6159"/>
                    <a:pt x="6605" y="6302"/>
                    <a:pt x="4065" y="6302"/>
                  </a:cubicBezTo>
                  <a:cubicBezTo>
                    <a:pt x="2406" y="6302"/>
                    <a:pt x="1825" y="6241"/>
                    <a:pt x="1811" y="6241"/>
                  </a:cubicBezTo>
                  <a:lnTo>
                    <a:pt x="1763" y="6241"/>
                  </a:lnTo>
                  <a:cubicBezTo>
                    <a:pt x="1753" y="6245"/>
                    <a:pt x="1738" y="6247"/>
                    <a:pt x="1721" y="6247"/>
                  </a:cubicBezTo>
                  <a:cubicBezTo>
                    <a:pt x="1679" y="6247"/>
                    <a:pt x="1620" y="6232"/>
                    <a:pt x="1561" y="6182"/>
                  </a:cubicBezTo>
                  <a:cubicBezTo>
                    <a:pt x="846" y="5622"/>
                    <a:pt x="453" y="2526"/>
                    <a:pt x="370" y="1383"/>
                  </a:cubicBezTo>
                  <a:cubicBezTo>
                    <a:pt x="370" y="1284"/>
                    <a:pt x="278" y="1215"/>
                    <a:pt x="198" y="1215"/>
                  </a:cubicBezTo>
                  <a:cubicBezTo>
                    <a:pt x="192" y="1215"/>
                    <a:pt x="186" y="1216"/>
                    <a:pt x="179" y="1217"/>
                  </a:cubicBezTo>
                  <a:cubicBezTo>
                    <a:pt x="72" y="1217"/>
                    <a:pt x="1" y="1312"/>
                    <a:pt x="13" y="1419"/>
                  </a:cubicBezTo>
                  <a:cubicBezTo>
                    <a:pt x="37" y="1860"/>
                    <a:pt x="370" y="5717"/>
                    <a:pt x="1334" y="6479"/>
                  </a:cubicBezTo>
                  <a:cubicBezTo>
                    <a:pt x="1450" y="6584"/>
                    <a:pt x="1593" y="6624"/>
                    <a:pt x="1739" y="6624"/>
                  </a:cubicBezTo>
                  <a:cubicBezTo>
                    <a:pt x="1759" y="6624"/>
                    <a:pt x="1779" y="6624"/>
                    <a:pt x="1799" y="6622"/>
                  </a:cubicBezTo>
                  <a:cubicBezTo>
                    <a:pt x="1930" y="6634"/>
                    <a:pt x="2573" y="6694"/>
                    <a:pt x="4168" y="6694"/>
                  </a:cubicBezTo>
                  <a:cubicBezTo>
                    <a:pt x="6728" y="6694"/>
                    <a:pt x="11752" y="6539"/>
                    <a:pt x="21111" y="5789"/>
                  </a:cubicBezTo>
                  <a:cubicBezTo>
                    <a:pt x="21218" y="5789"/>
                    <a:pt x="21373" y="5741"/>
                    <a:pt x="21504" y="5586"/>
                  </a:cubicBezTo>
                  <a:cubicBezTo>
                    <a:pt x="22242" y="4669"/>
                    <a:pt x="21754" y="621"/>
                    <a:pt x="21694" y="169"/>
                  </a:cubicBezTo>
                  <a:cubicBezTo>
                    <a:pt x="21683" y="70"/>
                    <a:pt x="21590" y="1"/>
                    <a:pt x="2151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7"/>
            <p:cNvSpPr/>
            <p:nvPr/>
          </p:nvSpPr>
          <p:spPr>
            <a:xfrm>
              <a:off x="2906600" y="3572600"/>
              <a:ext cx="1515075" cy="810550"/>
            </a:xfrm>
            <a:custGeom>
              <a:avLst/>
              <a:gdLst/>
              <a:ahLst/>
              <a:cxnLst/>
              <a:rect l="l" t="t" r="r" b="b"/>
              <a:pathLst>
                <a:path w="60603" h="32422" extrusionOk="0">
                  <a:moveTo>
                    <a:pt x="58115" y="0"/>
                  </a:moveTo>
                  <a:cubicBezTo>
                    <a:pt x="58114" y="1"/>
                    <a:pt x="45105" y="13468"/>
                    <a:pt x="31527" y="13468"/>
                  </a:cubicBezTo>
                  <a:cubicBezTo>
                    <a:pt x="31432" y="13468"/>
                    <a:pt x="31337" y="13467"/>
                    <a:pt x="31243" y="13466"/>
                  </a:cubicBezTo>
                  <a:cubicBezTo>
                    <a:pt x="17562" y="13252"/>
                    <a:pt x="1" y="3941"/>
                    <a:pt x="1" y="3941"/>
                  </a:cubicBezTo>
                  <a:lnTo>
                    <a:pt x="1" y="3941"/>
                  </a:lnTo>
                  <a:cubicBezTo>
                    <a:pt x="1" y="3942"/>
                    <a:pt x="2605" y="32421"/>
                    <a:pt x="27810" y="32421"/>
                  </a:cubicBezTo>
                  <a:cubicBezTo>
                    <a:pt x="28113" y="32421"/>
                    <a:pt x="28420" y="32417"/>
                    <a:pt x="28730" y="32409"/>
                  </a:cubicBezTo>
                  <a:cubicBezTo>
                    <a:pt x="60603" y="31552"/>
                    <a:pt x="58115" y="1"/>
                    <a:pt x="58115" y="0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7"/>
            <p:cNvSpPr/>
            <p:nvPr/>
          </p:nvSpPr>
          <p:spPr>
            <a:xfrm>
              <a:off x="2830075" y="3392500"/>
              <a:ext cx="1542800" cy="537450"/>
            </a:xfrm>
            <a:custGeom>
              <a:avLst/>
              <a:gdLst/>
              <a:ahLst/>
              <a:cxnLst/>
              <a:rect l="l" t="t" r="r" b="b"/>
              <a:pathLst>
                <a:path w="61712" h="21498" extrusionOk="0">
                  <a:moveTo>
                    <a:pt x="34049" y="1"/>
                  </a:moveTo>
                  <a:cubicBezTo>
                    <a:pt x="29526" y="1"/>
                    <a:pt x="24673" y="399"/>
                    <a:pt x="19683" y="1370"/>
                  </a:cubicBezTo>
                  <a:cubicBezTo>
                    <a:pt x="11277" y="2989"/>
                    <a:pt x="3157" y="8895"/>
                    <a:pt x="3157" y="8895"/>
                  </a:cubicBezTo>
                  <a:cubicBezTo>
                    <a:pt x="0" y="15399"/>
                    <a:pt x="12215" y="21498"/>
                    <a:pt x="30939" y="21498"/>
                  </a:cubicBezTo>
                  <a:cubicBezTo>
                    <a:pt x="33260" y="21498"/>
                    <a:pt x="35681" y="21404"/>
                    <a:pt x="38185" y="21206"/>
                  </a:cubicBezTo>
                  <a:cubicBezTo>
                    <a:pt x="60902" y="19408"/>
                    <a:pt x="61712" y="9824"/>
                    <a:pt x="61105" y="6799"/>
                  </a:cubicBezTo>
                  <a:cubicBezTo>
                    <a:pt x="60646" y="4470"/>
                    <a:pt x="49205" y="1"/>
                    <a:pt x="34049" y="1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7"/>
            <p:cNvSpPr/>
            <p:nvPr/>
          </p:nvSpPr>
          <p:spPr>
            <a:xfrm>
              <a:off x="3075975" y="2962550"/>
              <a:ext cx="794450" cy="929575"/>
            </a:xfrm>
            <a:custGeom>
              <a:avLst/>
              <a:gdLst/>
              <a:ahLst/>
              <a:cxnLst/>
              <a:rect l="l" t="t" r="r" b="b"/>
              <a:pathLst>
                <a:path w="31778" h="37183" extrusionOk="0">
                  <a:moveTo>
                    <a:pt x="8741" y="0"/>
                  </a:moveTo>
                  <a:cubicBezTo>
                    <a:pt x="5837" y="0"/>
                    <a:pt x="2620" y="2078"/>
                    <a:pt x="2620" y="2078"/>
                  </a:cubicBezTo>
                  <a:cubicBezTo>
                    <a:pt x="2620" y="2078"/>
                    <a:pt x="0" y="23188"/>
                    <a:pt x="4036" y="32034"/>
                  </a:cubicBezTo>
                  <a:cubicBezTo>
                    <a:pt x="5876" y="36085"/>
                    <a:pt x="8946" y="37182"/>
                    <a:pt x="12370" y="37182"/>
                  </a:cubicBezTo>
                  <a:cubicBezTo>
                    <a:pt x="16412" y="37182"/>
                    <a:pt x="20948" y="35654"/>
                    <a:pt x="24539" y="35654"/>
                  </a:cubicBezTo>
                  <a:cubicBezTo>
                    <a:pt x="31171" y="35654"/>
                    <a:pt x="31778" y="31629"/>
                    <a:pt x="27956" y="29010"/>
                  </a:cubicBezTo>
                  <a:cubicBezTo>
                    <a:pt x="24134" y="26391"/>
                    <a:pt x="12454" y="27403"/>
                    <a:pt x="13288" y="7293"/>
                  </a:cubicBezTo>
                  <a:cubicBezTo>
                    <a:pt x="13514" y="1544"/>
                    <a:pt x="11244" y="0"/>
                    <a:pt x="8741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7"/>
            <p:cNvSpPr/>
            <p:nvPr/>
          </p:nvSpPr>
          <p:spPr>
            <a:xfrm>
              <a:off x="3098300" y="3100175"/>
              <a:ext cx="475075" cy="833500"/>
            </a:xfrm>
            <a:custGeom>
              <a:avLst/>
              <a:gdLst/>
              <a:ahLst/>
              <a:cxnLst/>
              <a:rect l="l" t="t" r="r" b="b"/>
              <a:pathLst>
                <a:path w="19003" h="33340" extrusionOk="0">
                  <a:moveTo>
                    <a:pt x="2536" y="1"/>
                  </a:moveTo>
                  <a:cubicBezTo>
                    <a:pt x="2449" y="1"/>
                    <a:pt x="2367" y="59"/>
                    <a:pt x="2346" y="157"/>
                  </a:cubicBezTo>
                  <a:cubicBezTo>
                    <a:pt x="2250" y="633"/>
                    <a:pt x="0" y="12111"/>
                    <a:pt x="2405" y="17468"/>
                  </a:cubicBezTo>
                  <a:cubicBezTo>
                    <a:pt x="3441" y="19731"/>
                    <a:pt x="6275" y="21398"/>
                    <a:pt x="9299" y="23148"/>
                  </a:cubicBezTo>
                  <a:cubicBezTo>
                    <a:pt x="13454" y="25577"/>
                    <a:pt x="18169" y="28315"/>
                    <a:pt x="18633" y="33185"/>
                  </a:cubicBezTo>
                  <a:cubicBezTo>
                    <a:pt x="18645" y="33268"/>
                    <a:pt x="18717" y="33339"/>
                    <a:pt x="18812" y="33339"/>
                  </a:cubicBezTo>
                  <a:cubicBezTo>
                    <a:pt x="18824" y="33339"/>
                    <a:pt x="18824" y="33339"/>
                    <a:pt x="18824" y="33328"/>
                  </a:cubicBezTo>
                  <a:cubicBezTo>
                    <a:pt x="18931" y="33328"/>
                    <a:pt x="19003" y="33244"/>
                    <a:pt x="18991" y="33137"/>
                  </a:cubicBezTo>
                  <a:cubicBezTo>
                    <a:pt x="18514" y="28089"/>
                    <a:pt x="13704" y="25291"/>
                    <a:pt x="9478" y="22826"/>
                  </a:cubicBezTo>
                  <a:cubicBezTo>
                    <a:pt x="6513" y="21100"/>
                    <a:pt x="3703" y="19457"/>
                    <a:pt x="2739" y="17302"/>
                  </a:cubicBezTo>
                  <a:cubicBezTo>
                    <a:pt x="381" y="12063"/>
                    <a:pt x="2679" y="335"/>
                    <a:pt x="2703" y="216"/>
                  </a:cubicBezTo>
                  <a:cubicBezTo>
                    <a:pt x="2727" y="121"/>
                    <a:pt x="2667" y="26"/>
                    <a:pt x="2560" y="2"/>
                  </a:cubicBezTo>
                  <a:cubicBezTo>
                    <a:pt x="2552" y="1"/>
                    <a:pt x="2544" y="1"/>
                    <a:pt x="253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7"/>
            <p:cNvSpPr/>
            <p:nvPr/>
          </p:nvSpPr>
          <p:spPr>
            <a:xfrm>
              <a:off x="3181350" y="3070400"/>
              <a:ext cx="514650" cy="853450"/>
            </a:xfrm>
            <a:custGeom>
              <a:avLst/>
              <a:gdLst/>
              <a:ahLst/>
              <a:cxnLst/>
              <a:rect l="l" t="t" r="r" b="b"/>
              <a:pathLst>
                <a:path w="20586" h="34138" extrusionOk="0">
                  <a:moveTo>
                    <a:pt x="1485" y="1"/>
                  </a:moveTo>
                  <a:cubicBezTo>
                    <a:pt x="1391" y="1"/>
                    <a:pt x="1321" y="59"/>
                    <a:pt x="1310" y="157"/>
                  </a:cubicBezTo>
                  <a:cubicBezTo>
                    <a:pt x="1286" y="264"/>
                    <a:pt x="0" y="10337"/>
                    <a:pt x="3346" y="15957"/>
                  </a:cubicBezTo>
                  <a:cubicBezTo>
                    <a:pt x="4596" y="18076"/>
                    <a:pt x="7275" y="19683"/>
                    <a:pt x="10097" y="21374"/>
                  </a:cubicBezTo>
                  <a:cubicBezTo>
                    <a:pt x="14847" y="24220"/>
                    <a:pt x="20241" y="27446"/>
                    <a:pt x="20074" y="33959"/>
                  </a:cubicBezTo>
                  <a:cubicBezTo>
                    <a:pt x="20074" y="34042"/>
                    <a:pt x="20145" y="34138"/>
                    <a:pt x="20253" y="34138"/>
                  </a:cubicBezTo>
                  <a:cubicBezTo>
                    <a:pt x="20360" y="34138"/>
                    <a:pt x="20431" y="34054"/>
                    <a:pt x="20431" y="33983"/>
                  </a:cubicBezTo>
                  <a:cubicBezTo>
                    <a:pt x="20586" y="27268"/>
                    <a:pt x="15109" y="23982"/>
                    <a:pt x="10275" y="21076"/>
                  </a:cubicBezTo>
                  <a:cubicBezTo>
                    <a:pt x="7477" y="19398"/>
                    <a:pt x="4846" y="17826"/>
                    <a:pt x="3643" y="15778"/>
                  </a:cubicBezTo>
                  <a:cubicBezTo>
                    <a:pt x="369" y="10277"/>
                    <a:pt x="1643" y="312"/>
                    <a:pt x="1667" y="217"/>
                  </a:cubicBezTo>
                  <a:cubicBezTo>
                    <a:pt x="1679" y="110"/>
                    <a:pt x="1619" y="14"/>
                    <a:pt x="1512" y="2"/>
                  </a:cubicBezTo>
                  <a:cubicBezTo>
                    <a:pt x="1503" y="1"/>
                    <a:pt x="1494" y="1"/>
                    <a:pt x="148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7"/>
            <p:cNvSpPr/>
            <p:nvPr/>
          </p:nvSpPr>
          <p:spPr>
            <a:xfrm>
              <a:off x="3291475" y="3066875"/>
              <a:ext cx="568850" cy="836725"/>
            </a:xfrm>
            <a:custGeom>
              <a:avLst/>
              <a:gdLst/>
              <a:ahLst/>
              <a:cxnLst/>
              <a:rect l="l" t="t" r="r" b="b"/>
              <a:pathLst>
                <a:path w="22754" h="33469" extrusionOk="0">
                  <a:moveTo>
                    <a:pt x="179" y="1"/>
                  </a:moveTo>
                  <a:cubicBezTo>
                    <a:pt x="72" y="12"/>
                    <a:pt x="0" y="84"/>
                    <a:pt x="0" y="191"/>
                  </a:cubicBezTo>
                  <a:cubicBezTo>
                    <a:pt x="12" y="667"/>
                    <a:pt x="441" y="11835"/>
                    <a:pt x="3787" y="15848"/>
                  </a:cubicBezTo>
                  <a:cubicBezTo>
                    <a:pt x="4882" y="17146"/>
                    <a:pt x="7120" y="18288"/>
                    <a:pt x="9716" y="19610"/>
                  </a:cubicBezTo>
                  <a:cubicBezTo>
                    <a:pt x="15276" y="22456"/>
                    <a:pt x="22205" y="25980"/>
                    <a:pt x="22384" y="33290"/>
                  </a:cubicBezTo>
                  <a:cubicBezTo>
                    <a:pt x="22384" y="33397"/>
                    <a:pt x="22456" y="33469"/>
                    <a:pt x="22563" y="33469"/>
                  </a:cubicBezTo>
                  <a:cubicBezTo>
                    <a:pt x="22658" y="33469"/>
                    <a:pt x="22741" y="33386"/>
                    <a:pt x="22753" y="33278"/>
                  </a:cubicBezTo>
                  <a:cubicBezTo>
                    <a:pt x="22563" y="25766"/>
                    <a:pt x="15538" y="22170"/>
                    <a:pt x="9883" y="19289"/>
                  </a:cubicBezTo>
                  <a:cubicBezTo>
                    <a:pt x="7323" y="17991"/>
                    <a:pt x="5120" y="16860"/>
                    <a:pt x="4072" y="15610"/>
                  </a:cubicBezTo>
                  <a:cubicBezTo>
                    <a:pt x="798" y="11692"/>
                    <a:pt x="369" y="298"/>
                    <a:pt x="369" y="179"/>
                  </a:cubicBezTo>
                  <a:cubicBezTo>
                    <a:pt x="358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7"/>
            <p:cNvSpPr/>
            <p:nvPr/>
          </p:nvSpPr>
          <p:spPr>
            <a:xfrm>
              <a:off x="3149775" y="3706725"/>
              <a:ext cx="248875" cy="159975"/>
            </a:xfrm>
            <a:custGeom>
              <a:avLst/>
              <a:gdLst/>
              <a:ahLst/>
              <a:cxnLst/>
              <a:rect l="l" t="t" r="r" b="b"/>
              <a:pathLst>
                <a:path w="9955" h="6399" extrusionOk="0">
                  <a:moveTo>
                    <a:pt x="9725" y="0"/>
                  </a:moveTo>
                  <a:cubicBezTo>
                    <a:pt x="9650" y="0"/>
                    <a:pt x="9589" y="52"/>
                    <a:pt x="9562" y="124"/>
                  </a:cubicBezTo>
                  <a:cubicBezTo>
                    <a:pt x="7740" y="5053"/>
                    <a:pt x="263" y="6018"/>
                    <a:pt x="191" y="6029"/>
                  </a:cubicBezTo>
                  <a:cubicBezTo>
                    <a:pt x="84" y="6041"/>
                    <a:pt x="1" y="6137"/>
                    <a:pt x="25" y="6244"/>
                  </a:cubicBezTo>
                  <a:cubicBezTo>
                    <a:pt x="37" y="6327"/>
                    <a:pt x="108" y="6399"/>
                    <a:pt x="203" y="6399"/>
                  </a:cubicBezTo>
                  <a:lnTo>
                    <a:pt x="227" y="6399"/>
                  </a:lnTo>
                  <a:cubicBezTo>
                    <a:pt x="263" y="6399"/>
                    <a:pt x="2192" y="6149"/>
                    <a:pt x="4335" y="5291"/>
                  </a:cubicBezTo>
                  <a:cubicBezTo>
                    <a:pt x="7192" y="4124"/>
                    <a:pt x="9121" y="2386"/>
                    <a:pt x="9907" y="255"/>
                  </a:cubicBezTo>
                  <a:cubicBezTo>
                    <a:pt x="9955" y="148"/>
                    <a:pt x="9895" y="53"/>
                    <a:pt x="9800" y="17"/>
                  </a:cubicBezTo>
                  <a:cubicBezTo>
                    <a:pt x="9774" y="5"/>
                    <a:pt x="9749" y="0"/>
                    <a:pt x="972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7"/>
            <p:cNvSpPr/>
            <p:nvPr/>
          </p:nvSpPr>
          <p:spPr>
            <a:xfrm>
              <a:off x="3310825" y="3750550"/>
              <a:ext cx="143500" cy="160200"/>
            </a:xfrm>
            <a:custGeom>
              <a:avLst/>
              <a:gdLst/>
              <a:ahLst/>
              <a:cxnLst/>
              <a:rect l="l" t="t" r="r" b="b"/>
              <a:pathLst>
                <a:path w="5740" h="6408" extrusionOk="0">
                  <a:moveTo>
                    <a:pt x="5548" y="1"/>
                  </a:moveTo>
                  <a:cubicBezTo>
                    <a:pt x="5462" y="1"/>
                    <a:pt x="5381" y="59"/>
                    <a:pt x="5370" y="157"/>
                  </a:cubicBezTo>
                  <a:cubicBezTo>
                    <a:pt x="5037" y="2324"/>
                    <a:pt x="4072" y="3967"/>
                    <a:pt x="2477" y="5050"/>
                  </a:cubicBezTo>
                  <a:cubicBezTo>
                    <a:pt x="1286" y="5860"/>
                    <a:pt x="179" y="6039"/>
                    <a:pt x="155" y="6039"/>
                  </a:cubicBezTo>
                  <a:cubicBezTo>
                    <a:pt x="72" y="6050"/>
                    <a:pt x="0" y="6134"/>
                    <a:pt x="12" y="6241"/>
                  </a:cubicBezTo>
                  <a:cubicBezTo>
                    <a:pt x="24" y="6336"/>
                    <a:pt x="95" y="6396"/>
                    <a:pt x="191" y="6396"/>
                  </a:cubicBezTo>
                  <a:cubicBezTo>
                    <a:pt x="203" y="6396"/>
                    <a:pt x="215" y="6396"/>
                    <a:pt x="203" y="6408"/>
                  </a:cubicBezTo>
                  <a:cubicBezTo>
                    <a:pt x="250" y="6396"/>
                    <a:pt x="1393" y="6217"/>
                    <a:pt x="2655" y="5360"/>
                  </a:cubicBezTo>
                  <a:cubicBezTo>
                    <a:pt x="3822" y="4574"/>
                    <a:pt x="5299" y="3038"/>
                    <a:pt x="5727" y="216"/>
                  </a:cubicBezTo>
                  <a:cubicBezTo>
                    <a:pt x="5739" y="109"/>
                    <a:pt x="5680" y="26"/>
                    <a:pt x="5572" y="2"/>
                  </a:cubicBezTo>
                  <a:cubicBezTo>
                    <a:pt x="5564" y="1"/>
                    <a:pt x="5556" y="1"/>
                    <a:pt x="554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7"/>
            <p:cNvSpPr/>
            <p:nvPr/>
          </p:nvSpPr>
          <p:spPr>
            <a:xfrm>
              <a:off x="3012575" y="3638900"/>
              <a:ext cx="275350" cy="170950"/>
            </a:xfrm>
            <a:custGeom>
              <a:avLst/>
              <a:gdLst/>
              <a:ahLst/>
              <a:cxnLst/>
              <a:rect l="l" t="t" r="r" b="b"/>
              <a:pathLst>
                <a:path w="11014" h="6838" extrusionOk="0">
                  <a:moveTo>
                    <a:pt x="10819" y="1"/>
                  </a:moveTo>
                  <a:cubicBezTo>
                    <a:pt x="10767" y="1"/>
                    <a:pt x="10714" y="22"/>
                    <a:pt x="10680" y="63"/>
                  </a:cubicBezTo>
                  <a:cubicBezTo>
                    <a:pt x="5822" y="5956"/>
                    <a:pt x="238" y="6480"/>
                    <a:pt x="179" y="6480"/>
                  </a:cubicBezTo>
                  <a:cubicBezTo>
                    <a:pt x="84" y="6480"/>
                    <a:pt x="0" y="6564"/>
                    <a:pt x="24" y="6671"/>
                  </a:cubicBezTo>
                  <a:cubicBezTo>
                    <a:pt x="24" y="6766"/>
                    <a:pt x="107" y="6837"/>
                    <a:pt x="203" y="6837"/>
                  </a:cubicBezTo>
                  <a:cubicBezTo>
                    <a:pt x="274" y="6826"/>
                    <a:pt x="6001" y="6314"/>
                    <a:pt x="10954" y="289"/>
                  </a:cubicBezTo>
                  <a:cubicBezTo>
                    <a:pt x="11013" y="218"/>
                    <a:pt x="11002" y="99"/>
                    <a:pt x="10930" y="39"/>
                  </a:cubicBezTo>
                  <a:cubicBezTo>
                    <a:pt x="10899" y="13"/>
                    <a:pt x="10859" y="1"/>
                    <a:pt x="1081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7"/>
            <p:cNvSpPr/>
            <p:nvPr/>
          </p:nvSpPr>
          <p:spPr>
            <a:xfrm>
              <a:off x="2900050" y="3607700"/>
              <a:ext cx="360200" cy="88750"/>
            </a:xfrm>
            <a:custGeom>
              <a:avLst/>
              <a:gdLst/>
              <a:ahLst/>
              <a:cxnLst/>
              <a:rect l="l" t="t" r="r" b="b"/>
              <a:pathLst>
                <a:path w="14408" h="3550" extrusionOk="0">
                  <a:moveTo>
                    <a:pt x="204" y="1"/>
                  </a:moveTo>
                  <a:cubicBezTo>
                    <a:pt x="154" y="1"/>
                    <a:pt x="104" y="22"/>
                    <a:pt x="72" y="61"/>
                  </a:cubicBezTo>
                  <a:cubicBezTo>
                    <a:pt x="1" y="132"/>
                    <a:pt x="13" y="263"/>
                    <a:pt x="84" y="323"/>
                  </a:cubicBezTo>
                  <a:cubicBezTo>
                    <a:pt x="132" y="358"/>
                    <a:pt x="3811" y="3549"/>
                    <a:pt x="9347" y="3549"/>
                  </a:cubicBezTo>
                  <a:cubicBezTo>
                    <a:pt x="10859" y="3549"/>
                    <a:pt x="12514" y="3311"/>
                    <a:pt x="14252" y="2692"/>
                  </a:cubicBezTo>
                  <a:cubicBezTo>
                    <a:pt x="14360" y="2668"/>
                    <a:pt x="14407" y="2561"/>
                    <a:pt x="14371" y="2478"/>
                  </a:cubicBezTo>
                  <a:cubicBezTo>
                    <a:pt x="14353" y="2394"/>
                    <a:pt x="14284" y="2347"/>
                    <a:pt x="14209" y="2347"/>
                  </a:cubicBezTo>
                  <a:cubicBezTo>
                    <a:pt x="14188" y="2347"/>
                    <a:pt x="14166" y="2351"/>
                    <a:pt x="14145" y="2359"/>
                  </a:cubicBezTo>
                  <a:cubicBezTo>
                    <a:pt x="12430" y="2950"/>
                    <a:pt x="10815" y="3183"/>
                    <a:pt x="9338" y="3183"/>
                  </a:cubicBezTo>
                  <a:cubicBezTo>
                    <a:pt x="3944" y="3183"/>
                    <a:pt x="369" y="86"/>
                    <a:pt x="322" y="49"/>
                  </a:cubicBezTo>
                  <a:cubicBezTo>
                    <a:pt x="289" y="16"/>
                    <a:pt x="247" y="1"/>
                    <a:pt x="20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7"/>
            <p:cNvSpPr/>
            <p:nvPr/>
          </p:nvSpPr>
          <p:spPr>
            <a:xfrm>
              <a:off x="2971800" y="3556100"/>
              <a:ext cx="200925" cy="23950"/>
            </a:xfrm>
            <a:custGeom>
              <a:avLst/>
              <a:gdLst/>
              <a:ahLst/>
              <a:cxnLst/>
              <a:rect l="l" t="t" r="r" b="b"/>
              <a:pathLst>
                <a:path w="8037" h="958" extrusionOk="0">
                  <a:moveTo>
                    <a:pt x="7857" y="0"/>
                  </a:moveTo>
                  <a:cubicBezTo>
                    <a:pt x="7842" y="0"/>
                    <a:pt x="7826" y="2"/>
                    <a:pt x="7811" y="5"/>
                  </a:cubicBezTo>
                  <a:cubicBezTo>
                    <a:pt x="5758" y="453"/>
                    <a:pt x="4174" y="592"/>
                    <a:pt x="3000" y="592"/>
                  </a:cubicBezTo>
                  <a:cubicBezTo>
                    <a:pt x="1117" y="592"/>
                    <a:pt x="289" y="234"/>
                    <a:pt x="274" y="220"/>
                  </a:cubicBezTo>
                  <a:cubicBezTo>
                    <a:pt x="253" y="211"/>
                    <a:pt x="230" y="206"/>
                    <a:pt x="207" y="206"/>
                  </a:cubicBezTo>
                  <a:cubicBezTo>
                    <a:pt x="140" y="206"/>
                    <a:pt x="71" y="244"/>
                    <a:pt x="36" y="315"/>
                  </a:cubicBezTo>
                  <a:cubicBezTo>
                    <a:pt x="0" y="398"/>
                    <a:pt x="36" y="505"/>
                    <a:pt x="131" y="553"/>
                  </a:cubicBezTo>
                  <a:cubicBezTo>
                    <a:pt x="179" y="565"/>
                    <a:pt x="1036" y="958"/>
                    <a:pt x="2988" y="958"/>
                  </a:cubicBezTo>
                  <a:cubicBezTo>
                    <a:pt x="4191" y="958"/>
                    <a:pt x="5798" y="815"/>
                    <a:pt x="7882" y="339"/>
                  </a:cubicBezTo>
                  <a:cubicBezTo>
                    <a:pt x="7977" y="327"/>
                    <a:pt x="8037" y="243"/>
                    <a:pt x="8013" y="136"/>
                  </a:cubicBezTo>
                  <a:cubicBezTo>
                    <a:pt x="8003" y="55"/>
                    <a:pt x="7941" y="0"/>
                    <a:pt x="785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7"/>
            <p:cNvSpPr/>
            <p:nvPr/>
          </p:nvSpPr>
          <p:spPr>
            <a:xfrm>
              <a:off x="2978325" y="3770200"/>
              <a:ext cx="1343950" cy="241450"/>
            </a:xfrm>
            <a:custGeom>
              <a:avLst/>
              <a:gdLst/>
              <a:ahLst/>
              <a:cxnLst/>
              <a:rect l="l" t="t" r="r" b="b"/>
              <a:pathLst>
                <a:path w="53758" h="9658" extrusionOk="0">
                  <a:moveTo>
                    <a:pt x="53562" y="0"/>
                  </a:moveTo>
                  <a:cubicBezTo>
                    <a:pt x="53508" y="0"/>
                    <a:pt x="53454" y="25"/>
                    <a:pt x="53412" y="73"/>
                  </a:cubicBezTo>
                  <a:cubicBezTo>
                    <a:pt x="53400" y="85"/>
                    <a:pt x="51793" y="1978"/>
                    <a:pt x="48281" y="4014"/>
                  </a:cubicBezTo>
                  <a:cubicBezTo>
                    <a:pt x="45042" y="5884"/>
                    <a:pt x="39458" y="8265"/>
                    <a:pt x="31291" y="8979"/>
                  </a:cubicBezTo>
                  <a:cubicBezTo>
                    <a:pt x="28889" y="9190"/>
                    <a:pt x="26681" y="9285"/>
                    <a:pt x="24644" y="9285"/>
                  </a:cubicBezTo>
                  <a:cubicBezTo>
                    <a:pt x="12518" y="9285"/>
                    <a:pt x="6482" y="5903"/>
                    <a:pt x="1894" y="3324"/>
                  </a:cubicBezTo>
                  <a:cubicBezTo>
                    <a:pt x="1346" y="3014"/>
                    <a:pt x="811" y="2717"/>
                    <a:pt x="287" y="2431"/>
                  </a:cubicBezTo>
                  <a:cubicBezTo>
                    <a:pt x="266" y="2420"/>
                    <a:pt x="241" y="2415"/>
                    <a:pt x="215" y="2415"/>
                  </a:cubicBezTo>
                  <a:cubicBezTo>
                    <a:pt x="152" y="2415"/>
                    <a:pt x="82" y="2447"/>
                    <a:pt x="49" y="2514"/>
                  </a:cubicBezTo>
                  <a:cubicBezTo>
                    <a:pt x="1" y="2586"/>
                    <a:pt x="37" y="2705"/>
                    <a:pt x="120" y="2752"/>
                  </a:cubicBezTo>
                  <a:cubicBezTo>
                    <a:pt x="644" y="3026"/>
                    <a:pt x="1180" y="3324"/>
                    <a:pt x="1727" y="3645"/>
                  </a:cubicBezTo>
                  <a:cubicBezTo>
                    <a:pt x="6359" y="6241"/>
                    <a:pt x="12467" y="9658"/>
                    <a:pt x="24695" y="9658"/>
                  </a:cubicBezTo>
                  <a:cubicBezTo>
                    <a:pt x="26730" y="9658"/>
                    <a:pt x="28933" y="9563"/>
                    <a:pt x="31338" y="9336"/>
                  </a:cubicBezTo>
                  <a:cubicBezTo>
                    <a:pt x="39577" y="8622"/>
                    <a:pt x="45221" y="6217"/>
                    <a:pt x="48495" y="4312"/>
                  </a:cubicBezTo>
                  <a:cubicBezTo>
                    <a:pt x="52055" y="2240"/>
                    <a:pt x="53639" y="371"/>
                    <a:pt x="53698" y="288"/>
                  </a:cubicBezTo>
                  <a:cubicBezTo>
                    <a:pt x="53758" y="216"/>
                    <a:pt x="53746" y="97"/>
                    <a:pt x="53674" y="38"/>
                  </a:cubicBezTo>
                  <a:cubicBezTo>
                    <a:pt x="53640" y="13"/>
                    <a:pt x="53601" y="0"/>
                    <a:pt x="535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7"/>
            <p:cNvSpPr/>
            <p:nvPr/>
          </p:nvSpPr>
          <p:spPr>
            <a:xfrm>
              <a:off x="3359925" y="3070125"/>
              <a:ext cx="676900" cy="825450"/>
            </a:xfrm>
            <a:custGeom>
              <a:avLst/>
              <a:gdLst/>
              <a:ahLst/>
              <a:cxnLst/>
              <a:rect l="l" t="t" r="r" b="b"/>
              <a:pathLst>
                <a:path w="27076" h="33018" extrusionOk="0">
                  <a:moveTo>
                    <a:pt x="174" y="0"/>
                  </a:moveTo>
                  <a:cubicBezTo>
                    <a:pt x="168" y="0"/>
                    <a:pt x="162" y="1"/>
                    <a:pt x="156" y="2"/>
                  </a:cubicBezTo>
                  <a:cubicBezTo>
                    <a:pt x="72" y="13"/>
                    <a:pt x="1" y="85"/>
                    <a:pt x="1" y="192"/>
                  </a:cubicBezTo>
                  <a:cubicBezTo>
                    <a:pt x="25" y="680"/>
                    <a:pt x="810" y="12396"/>
                    <a:pt x="5025" y="15194"/>
                  </a:cubicBezTo>
                  <a:cubicBezTo>
                    <a:pt x="6049" y="15873"/>
                    <a:pt x="7895" y="16432"/>
                    <a:pt x="10038" y="17087"/>
                  </a:cubicBezTo>
                  <a:cubicBezTo>
                    <a:pt x="16670" y="19099"/>
                    <a:pt x="26671" y="22147"/>
                    <a:pt x="24468" y="32803"/>
                  </a:cubicBezTo>
                  <a:cubicBezTo>
                    <a:pt x="24432" y="32898"/>
                    <a:pt x="24492" y="32994"/>
                    <a:pt x="24599" y="33017"/>
                  </a:cubicBezTo>
                  <a:lnTo>
                    <a:pt x="24623" y="33017"/>
                  </a:lnTo>
                  <a:cubicBezTo>
                    <a:pt x="24718" y="33017"/>
                    <a:pt x="24790" y="32958"/>
                    <a:pt x="24825" y="32875"/>
                  </a:cubicBezTo>
                  <a:cubicBezTo>
                    <a:pt x="27076" y="21885"/>
                    <a:pt x="16884" y="18790"/>
                    <a:pt x="10145" y="16730"/>
                  </a:cubicBezTo>
                  <a:cubicBezTo>
                    <a:pt x="8026" y="16087"/>
                    <a:pt x="6216" y="15539"/>
                    <a:pt x="5240" y="14884"/>
                  </a:cubicBezTo>
                  <a:cubicBezTo>
                    <a:pt x="1168" y="12193"/>
                    <a:pt x="370" y="287"/>
                    <a:pt x="358" y="168"/>
                  </a:cubicBezTo>
                  <a:cubicBezTo>
                    <a:pt x="336" y="79"/>
                    <a:pt x="261" y="0"/>
                    <a:pt x="17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7"/>
            <p:cNvSpPr/>
            <p:nvPr/>
          </p:nvSpPr>
          <p:spPr>
            <a:xfrm>
              <a:off x="3560250" y="3391300"/>
              <a:ext cx="161350" cy="86375"/>
            </a:xfrm>
            <a:custGeom>
              <a:avLst/>
              <a:gdLst/>
              <a:ahLst/>
              <a:cxnLst/>
              <a:rect l="l" t="t" r="r" b="b"/>
              <a:pathLst>
                <a:path w="6454" h="3455" extrusionOk="0">
                  <a:moveTo>
                    <a:pt x="6246" y="0"/>
                  </a:moveTo>
                  <a:cubicBezTo>
                    <a:pt x="6240" y="0"/>
                    <a:pt x="6234" y="0"/>
                    <a:pt x="6228" y="1"/>
                  </a:cubicBezTo>
                  <a:cubicBezTo>
                    <a:pt x="6049" y="25"/>
                    <a:pt x="1941" y="656"/>
                    <a:pt x="60" y="3168"/>
                  </a:cubicBezTo>
                  <a:cubicBezTo>
                    <a:pt x="1" y="3240"/>
                    <a:pt x="24" y="3359"/>
                    <a:pt x="96" y="3418"/>
                  </a:cubicBezTo>
                  <a:cubicBezTo>
                    <a:pt x="120" y="3442"/>
                    <a:pt x="155" y="3454"/>
                    <a:pt x="203" y="3454"/>
                  </a:cubicBezTo>
                  <a:cubicBezTo>
                    <a:pt x="263" y="3454"/>
                    <a:pt x="322" y="3418"/>
                    <a:pt x="358" y="3371"/>
                  </a:cubicBezTo>
                  <a:cubicBezTo>
                    <a:pt x="2156" y="990"/>
                    <a:pt x="6240" y="359"/>
                    <a:pt x="6287" y="359"/>
                  </a:cubicBezTo>
                  <a:cubicBezTo>
                    <a:pt x="6371" y="347"/>
                    <a:pt x="6454" y="251"/>
                    <a:pt x="6430" y="144"/>
                  </a:cubicBezTo>
                  <a:cubicBezTo>
                    <a:pt x="6419" y="67"/>
                    <a:pt x="6326" y="0"/>
                    <a:pt x="624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7"/>
            <p:cNvSpPr/>
            <p:nvPr/>
          </p:nvSpPr>
          <p:spPr>
            <a:xfrm>
              <a:off x="3680200" y="3402325"/>
              <a:ext cx="257500" cy="109875"/>
            </a:xfrm>
            <a:custGeom>
              <a:avLst/>
              <a:gdLst/>
              <a:ahLst/>
              <a:cxnLst/>
              <a:rect l="l" t="t" r="r" b="b"/>
              <a:pathLst>
                <a:path w="10300" h="4395" extrusionOk="0">
                  <a:moveTo>
                    <a:pt x="10121" y="1"/>
                  </a:moveTo>
                  <a:cubicBezTo>
                    <a:pt x="3763" y="1"/>
                    <a:pt x="108" y="4049"/>
                    <a:pt x="72" y="4097"/>
                  </a:cubicBezTo>
                  <a:cubicBezTo>
                    <a:pt x="1" y="4168"/>
                    <a:pt x="13" y="4287"/>
                    <a:pt x="84" y="4347"/>
                  </a:cubicBezTo>
                  <a:cubicBezTo>
                    <a:pt x="120" y="4382"/>
                    <a:pt x="168" y="4394"/>
                    <a:pt x="203" y="4394"/>
                  </a:cubicBezTo>
                  <a:cubicBezTo>
                    <a:pt x="251" y="4394"/>
                    <a:pt x="310" y="4382"/>
                    <a:pt x="346" y="4323"/>
                  </a:cubicBezTo>
                  <a:cubicBezTo>
                    <a:pt x="382" y="4287"/>
                    <a:pt x="3930" y="358"/>
                    <a:pt x="10121" y="358"/>
                  </a:cubicBezTo>
                  <a:cubicBezTo>
                    <a:pt x="10228" y="358"/>
                    <a:pt x="10300" y="287"/>
                    <a:pt x="10300" y="179"/>
                  </a:cubicBezTo>
                  <a:cubicBezTo>
                    <a:pt x="10300" y="84"/>
                    <a:pt x="10228" y="1"/>
                    <a:pt x="1012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7"/>
            <p:cNvSpPr/>
            <p:nvPr/>
          </p:nvSpPr>
          <p:spPr>
            <a:xfrm>
              <a:off x="3799875" y="3433250"/>
              <a:ext cx="288450" cy="125375"/>
            </a:xfrm>
            <a:custGeom>
              <a:avLst/>
              <a:gdLst/>
              <a:ahLst/>
              <a:cxnLst/>
              <a:rect l="l" t="t" r="r" b="b"/>
              <a:pathLst>
                <a:path w="11538" h="5015" extrusionOk="0">
                  <a:moveTo>
                    <a:pt x="11367" y="1"/>
                  </a:moveTo>
                  <a:cubicBezTo>
                    <a:pt x="11360" y="1"/>
                    <a:pt x="11354" y="1"/>
                    <a:pt x="11347" y="2"/>
                  </a:cubicBezTo>
                  <a:cubicBezTo>
                    <a:pt x="5775" y="312"/>
                    <a:pt x="155" y="4646"/>
                    <a:pt x="95" y="4693"/>
                  </a:cubicBezTo>
                  <a:cubicBezTo>
                    <a:pt x="24" y="4753"/>
                    <a:pt x="0" y="4872"/>
                    <a:pt x="60" y="4943"/>
                  </a:cubicBezTo>
                  <a:cubicBezTo>
                    <a:pt x="107" y="4991"/>
                    <a:pt x="155" y="5015"/>
                    <a:pt x="215" y="5015"/>
                  </a:cubicBezTo>
                  <a:cubicBezTo>
                    <a:pt x="262" y="5015"/>
                    <a:pt x="298" y="5003"/>
                    <a:pt x="334" y="4967"/>
                  </a:cubicBezTo>
                  <a:cubicBezTo>
                    <a:pt x="381" y="4931"/>
                    <a:pt x="5930" y="657"/>
                    <a:pt x="11371" y="359"/>
                  </a:cubicBezTo>
                  <a:cubicBezTo>
                    <a:pt x="11466" y="347"/>
                    <a:pt x="11537" y="276"/>
                    <a:pt x="11537" y="169"/>
                  </a:cubicBezTo>
                  <a:cubicBezTo>
                    <a:pt x="11526" y="80"/>
                    <a:pt x="11463" y="1"/>
                    <a:pt x="1136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7"/>
            <p:cNvSpPr/>
            <p:nvPr/>
          </p:nvSpPr>
          <p:spPr>
            <a:xfrm>
              <a:off x="3962975" y="3715750"/>
              <a:ext cx="311675" cy="74150"/>
            </a:xfrm>
            <a:custGeom>
              <a:avLst/>
              <a:gdLst/>
              <a:ahLst/>
              <a:cxnLst/>
              <a:rect l="l" t="t" r="r" b="b"/>
              <a:pathLst>
                <a:path w="12467" h="2966" extrusionOk="0">
                  <a:moveTo>
                    <a:pt x="202" y="1"/>
                  </a:moveTo>
                  <a:cubicBezTo>
                    <a:pt x="142" y="1"/>
                    <a:pt x="88" y="30"/>
                    <a:pt x="48" y="84"/>
                  </a:cubicBezTo>
                  <a:cubicBezTo>
                    <a:pt x="1" y="180"/>
                    <a:pt x="13" y="287"/>
                    <a:pt x="108" y="346"/>
                  </a:cubicBezTo>
                  <a:cubicBezTo>
                    <a:pt x="3346" y="2454"/>
                    <a:pt x="6537" y="2966"/>
                    <a:pt x="8835" y="2966"/>
                  </a:cubicBezTo>
                  <a:cubicBezTo>
                    <a:pt x="10931" y="2966"/>
                    <a:pt x="12312" y="2549"/>
                    <a:pt x="12324" y="2513"/>
                  </a:cubicBezTo>
                  <a:cubicBezTo>
                    <a:pt x="12407" y="2478"/>
                    <a:pt x="12467" y="2382"/>
                    <a:pt x="12443" y="2287"/>
                  </a:cubicBezTo>
                  <a:cubicBezTo>
                    <a:pt x="12413" y="2216"/>
                    <a:pt x="12339" y="2163"/>
                    <a:pt x="12260" y="2163"/>
                  </a:cubicBezTo>
                  <a:cubicBezTo>
                    <a:pt x="12245" y="2163"/>
                    <a:pt x="12231" y="2164"/>
                    <a:pt x="12217" y="2168"/>
                  </a:cubicBezTo>
                  <a:cubicBezTo>
                    <a:pt x="12188" y="2179"/>
                    <a:pt x="10867" y="2582"/>
                    <a:pt x="8838" y="2582"/>
                  </a:cubicBezTo>
                  <a:cubicBezTo>
                    <a:pt x="6593" y="2582"/>
                    <a:pt x="3482" y="2089"/>
                    <a:pt x="298" y="25"/>
                  </a:cubicBezTo>
                  <a:cubicBezTo>
                    <a:pt x="266" y="9"/>
                    <a:pt x="233" y="1"/>
                    <a:pt x="20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7"/>
            <p:cNvSpPr/>
            <p:nvPr/>
          </p:nvSpPr>
          <p:spPr>
            <a:xfrm>
              <a:off x="3912375" y="3634975"/>
              <a:ext cx="443550" cy="52250"/>
            </a:xfrm>
            <a:custGeom>
              <a:avLst/>
              <a:gdLst/>
              <a:ahLst/>
              <a:cxnLst/>
              <a:rect l="l" t="t" r="r" b="b"/>
              <a:pathLst>
                <a:path w="17742" h="2090" extrusionOk="0">
                  <a:moveTo>
                    <a:pt x="17545" y="0"/>
                  </a:moveTo>
                  <a:cubicBezTo>
                    <a:pt x="17504" y="0"/>
                    <a:pt x="17463" y="15"/>
                    <a:pt x="17432" y="41"/>
                  </a:cubicBezTo>
                  <a:cubicBezTo>
                    <a:pt x="15920" y="1302"/>
                    <a:pt x="13515" y="1723"/>
                    <a:pt x="10977" y="1723"/>
                  </a:cubicBezTo>
                  <a:cubicBezTo>
                    <a:pt x="5917" y="1723"/>
                    <a:pt x="330" y="49"/>
                    <a:pt x="251" y="17"/>
                  </a:cubicBezTo>
                  <a:cubicBezTo>
                    <a:pt x="234" y="10"/>
                    <a:pt x="216" y="7"/>
                    <a:pt x="199" y="7"/>
                  </a:cubicBezTo>
                  <a:cubicBezTo>
                    <a:pt x="127" y="7"/>
                    <a:pt x="53" y="60"/>
                    <a:pt x="25" y="136"/>
                  </a:cubicBezTo>
                  <a:cubicBezTo>
                    <a:pt x="1" y="220"/>
                    <a:pt x="60" y="327"/>
                    <a:pt x="144" y="363"/>
                  </a:cubicBezTo>
                  <a:cubicBezTo>
                    <a:pt x="191" y="375"/>
                    <a:pt x="3394" y="1339"/>
                    <a:pt x="7109" y="1815"/>
                  </a:cubicBezTo>
                  <a:cubicBezTo>
                    <a:pt x="8538" y="1994"/>
                    <a:pt x="9847" y="2089"/>
                    <a:pt x="11026" y="2089"/>
                  </a:cubicBezTo>
                  <a:cubicBezTo>
                    <a:pt x="14038" y="2089"/>
                    <a:pt x="16253" y="1494"/>
                    <a:pt x="17646" y="327"/>
                  </a:cubicBezTo>
                  <a:cubicBezTo>
                    <a:pt x="17741" y="267"/>
                    <a:pt x="17741" y="148"/>
                    <a:pt x="17682" y="77"/>
                  </a:cubicBezTo>
                  <a:cubicBezTo>
                    <a:pt x="17648" y="24"/>
                    <a:pt x="17596" y="0"/>
                    <a:pt x="1754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7"/>
            <p:cNvSpPr/>
            <p:nvPr/>
          </p:nvSpPr>
          <p:spPr>
            <a:xfrm>
              <a:off x="3908225" y="3483850"/>
              <a:ext cx="199750" cy="198900"/>
            </a:xfrm>
            <a:custGeom>
              <a:avLst/>
              <a:gdLst/>
              <a:ahLst/>
              <a:cxnLst/>
              <a:rect l="l" t="t" r="r" b="b"/>
              <a:pathLst>
                <a:path w="7990" h="7956" extrusionOk="0">
                  <a:moveTo>
                    <a:pt x="212" y="0"/>
                  </a:moveTo>
                  <a:cubicBezTo>
                    <a:pt x="140" y="0"/>
                    <a:pt x="74" y="38"/>
                    <a:pt x="48" y="109"/>
                  </a:cubicBezTo>
                  <a:cubicBezTo>
                    <a:pt x="0" y="193"/>
                    <a:pt x="48" y="300"/>
                    <a:pt x="131" y="347"/>
                  </a:cubicBezTo>
                  <a:cubicBezTo>
                    <a:pt x="214" y="395"/>
                    <a:pt x="7322" y="3753"/>
                    <a:pt x="7620" y="7789"/>
                  </a:cubicBezTo>
                  <a:cubicBezTo>
                    <a:pt x="7620" y="7872"/>
                    <a:pt x="7715" y="7956"/>
                    <a:pt x="7799" y="7956"/>
                  </a:cubicBezTo>
                  <a:cubicBezTo>
                    <a:pt x="7918" y="7932"/>
                    <a:pt x="7989" y="7860"/>
                    <a:pt x="7977" y="7753"/>
                  </a:cubicBezTo>
                  <a:cubicBezTo>
                    <a:pt x="7668" y="3514"/>
                    <a:pt x="583" y="157"/>
                    <a:pt x="286" y="14"/>
                  </a:cubicBezTo>
                  <a:cubicBezTo>
                    <a:pt x="261" y="5"/>
                    <a:pt x="236" y="0"/>
                    <a:pt x="21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7"/>
            <p:cNvSpPr/>
            <p:nvPr/>
          </p:nvSpPr>
          <p:spPr>
            <a:xfrm>
              <a:off x="4036200" y="3441350"/>
              <a:ext cx="226550" cy="225625"/>
            </a:xfrm>
            <a:custGeom>
              <a:avLst/>
              <a:gdLst/>
              <a:ahLst/>
              <a:cxnLst/>
              <a:rect l="l" t="t" r="r" b="b"/>
              <a:pathLst>
                <a:path w="9062" h="9025" extrusionOk="0">
                  <a:moveTo>
                    <a:pt x="199" y="1"/>
                  </a:moveTo>
                  <a:cubicBezTo>
                    <a:pt x="128" y="1"/>
                    <a:pt x="56" y="54"/>
                    <a:pt x="36" y="131"/>
                  </a:cubicBezTo>
                  <a:cubicBezTo>
                    <a:pt x="1" y="214"/>
                    <a:pt x="60" y="321"/>
                    <a:pt x="156" y="345"/>
                  </a:cubicBezTo>
                  <a:cubicBezTo>
                    <a:pt x="6490" y="2464"/>
                    <a:pt x="8692" y="8846"/>
                    <a:pt x="8704" y="8905"/>
                  </a:cubicBezTo>
                  <a:cubicBezTo>
                    <a:pt x="8740" y="8977"/>
                    <a:pt x="8811" y="9024"/>
                    <a:pt x="8883" y="9024"/>
                  </a:cubicBezTo>
                  <a:cubicBezTo>
                    <a:pt x="8895" y="9024"/>
                    <a:pt x="8919" y="9024"/>
                    <a:pt x="8919" y="9013"/>
                  </a:cubicBezTo>
                  <a:cubicBezTo>
                    <a:pt x="9026" y="8977"/>
                    <a:pt x="9061" y="8882"/>
                    <a:pt x="9038" y="8786"/>
                  </a:cubicBezTo>
                  <a:cubicBezTo>
                    <a:pt x="9026" y="8727"/>
                    <a:pt x="6775" y="2178"/>
                    <a:pt x="251" y="11"/>
                  </a:cubicBezTo>
                  <a:cubicBezTo>
                    <a:pt x="234" y="4"/>
                    <a:pt x="216" y="1"/>
                    <a:pt x="19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7"/>
            <p:cNvSpPr/>
            <p:nvPr/>
          </p:nvSpPr>
          <p:spPr>
            <a:xfrm>
              <a:off x="3107525" y="2558250"/>
              <a:ext cx="1257325" cy="552400"/>
            </a:xfrm>
            <a:custGeom>
              <a:avLst/>
              <a:gdLst/>
              <a:ahLst/>
              <a:cxnLst/>
              <a:rect l="l" t="t" r="r" b="b"/>
              <a:pathLst>
                <a:path w="50293" h="22096" extrusionOk="0">
                  <a:moveTo>
                    <a:pt x="49094" y="1"/>
                  </a:moveTo>
                  <a:cubicBezTo>
                    <a:pt x="46274" y="1"/>
                    <a:pt x="0" y="17750"/>
                    <a:pt x="0" y="17750"/>
                  </a:cubicBezTo>
                  <a:lnTo>
                    <a:pt x="715" y="22096"/>
                  </a:lnTo>
                  <a:lnTo>
                    <a:pt x="50292" y="4367"/>
                  </a:lnTo>
                  <a:cubicBezTo>
                    <a:pt x="50292" y="4367"/>
                    <a:pt x="50292" y="760"/>
                    <a:pt x="49209" y="22"/>
                  </a:cubicBezTo>
                  <a:cubicBezTo>
                    <a:pt x="49188" y="8"/>
                    <a:pt x="49149" y="1"/>
                    <a:pt x="4909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7"/>
            <p:cNvSpPr/>
            <p:nvPr/>
          </p:nvSpPr>
          <p:spPr>
            <a:xfrm>
              <a:off x="3143250" y="2838175"/>
              <a:ext cx="1318025" cy="345100"/>
            </a:xfrm>
            <a:custGeom>
              <a:avLst/>
              <a:gdLst/>
              <a:ahLst/>
              <a:cxnLst/>
              <a:rect l="l" t="t" r="r" b="b"/>
              <a:pathLst>
                <a:path w="52721" h="13804" extrusionOk="0">
                  <a:moveTo>
                    <a:pt x="51421" y="0"/>
                  </a:moveTo>
                  <a:cubicBezTo>
                    <a:pt x="46898" y="0"/>
                    <a:pt x="0" y="10101"/>
                    <a:pt x="0" y="10101"/>
                  </a:cubicBezTo>
                  <a:lnTo>
                    <a:pt x="191" y="13804"/>
                  </a:lnTo>
                  <a:lnTo>
                    <a:pt x="52292" y="4029"/>
                  </a:lnTo>
                  <a:cubicBezTo>
                    <a:pt x="52292" y="4029"/>
                    <a:pt x="52721" y="945"/>
                    <a:pt x="51756" y="52"/>
                  </a:cubicBezTo>
                  <a:cubicBezTo>
                    <a:pt x="51719" y="17"/>
                    <a:pt x="51605" y="0"/>
                    <a:pt x="5142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7"/>
            <p:cNvSpPr/>
            <p:nvPr/>
          </p:nvSpPr>
          <p:spPr>
            <a:xfrm>
              <a:off x="3144850" y="2913975"/>
              <a:ext cx="533000" cy="392900"/>
            </a:xfrm>
            <a:custGeom>
              <a:avLst/>
              <a:gdLst/>
              <a:ahLst/>
              <a:cxnLst/>
              <a:rect l="l" t="t" r="r" b="b"/>
              <a:pathLst>
                <a:path w="21320" h="15716" extrusionOk="0">
                  <a:moveTo>
                    <a:pt x="8093" y="0"/>
                  </a:moveTo>
                  <a:cubicBezTo>
                    <a:pt x="1310" y="0"/>
                    <a:pt x="1" y="7249"/>
                    <a:pt x="680" y="7249"/>
                  </a:cubicBezTo>
                  <a:cubicBezTo>
                    <a:pt x="686" y="7249"/>
                    <a:pt x="692" y="7249"/>
                    <a:pt x="698" y="7248"/>
                  </a:cubicBezTo>
                  <a:cubicBezTo>
                    <a:pt x="4598" y="6517"/>
                    <a:pt x="6189" y="6398"/>
                    <a:pt x="6811" y="6398"/>
                  </a:cubicBezTo>
                  <a:cubicBezTo>
                    <a:pt x="7112" y="6398"/>
                    <a:pt x="7187" y="6426"/>
                    <a:pt x="7187" y="6426"/>
                  </a:cubicBezTo>
                  <a:cubicBezTo>
                    <a:pt x="7187" y="6426"/>
                    <a:pt x="10711" y="6676"/>
                    <a:pt x="8794" y="12867"/>
                  </a:cubicBezTo>
                  <a:cubicBezTo>
                    <a:pt x="8340" y="14326"/>
                    <a:pt x="11296" y="15716"/>
                    <a:pt x="13653" y="15716"/>
                  </a:cubicBezTo>
                  <a:cubicBezTo>
                    <a:pt x="14567" y="15716"/>
                    <a:pt x="15391" y="15506"/>
                    <a:pt x="15890" y="15010"/>
                  </a:cubicBezTo>
                  <a:cubicBezTo>
                    <a:pt x="21320" y="9581"/>
                    <a:pt x="17081" y="1926"/>
                    <a:pt x="10937" y="378"/>
                  </a:cubicBezTo>
                  <a:cubicBezTo>
                    <a:pt x="9897" y="116"/>
                    <a:pt x="8951" y="0"/>
                    <a:pt x="8093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7"/>
            <p:cNvSpPr/>
            <p:nvPr/>
          </p:nvSpPr>
          <p:spPr>
            <a:xfrm>
              <a:off x="3295350" y="3045150"/>
              <a:ext cx="174450" cy="214925"/>
            </a:xfrm>
            <a:custGeom>
              <a:avLst/>
              <a:gdLst/>
              <a:ahLst/>
              <a:cxnLst/>
              <a:rect l="l" t="t" r="r" b="b"/>
              <a:pathLst>
                <a:path w="6978" h="8597" extrusionOk="0">
                  <a:moveTo>
                    <a:pt x="1732" y="1"/>
                  </a:moveTo>
                  <a:cubicBezTo>
                    <a:pt x="1533" y="1"/>
                    <a:pt x="1345" y="41"/>
                    <a:pt x="1167" y="119"/>
                  </a:cubicBezTo>
                  <a:cubicBezTo>
                    <a:pt x="214" y="560"/>
                    <a:pt x="24" y="2024"/>
                    <a:pt x="0" y="2084"/>
                  </a:cubicBezTo>
                  <a:cubicBezTo>
                    <a:pt x="0" y="2191"/>
                    <a:pt x="60" y="2274"/>
                    <a:pt x="167" y="2298"/>
                  </a:cubicBezTo>
                  <a:cubicBezTo>
                    <a:pt x="274" y="2298"/>
                    <a:pt x="357" y="2239"/>
                    <a:pt x="381" y="2132"/>
                  </a:cubicBezTo>
                  <a:cubicBezTo>
                    <a:pt x="381" y="2120"/>
                    <a:pt x="548" y="810"/>
                    <a:pt x="1322" y="453"/>
                  </a:cubicBezTo>
                  <a:cubicBezTo>
                    <a:pt x="1452" y="390"/>
                    <a:pt x="1592" y="359"/>
                    <a:pt x="1743" y="359"/>
                  </a:cubicBezTo>
                  <a:cubicBezTo>
                    <a:pt x="2076" y="359"/>
                    <a:pt x="2459" y="508"/>
                    <a:pt x="2893" y="786"/>
                  </a:cubicBezTo>
                  <a:cubicBezTo>
                    <a:pt x="6549" y="3239"/>
                    <a:pt x="4215" y="8299"/>
                    <a:pt x="4191" y="8335"/>
                  </a:cubicBezTo>
                  <a:cubicBezTo>
                    <a:pt x="4143" y="8430"/>
                    <a:pt x="4191" y="8537"/>
                    <a:pt x="4274" y="8573"/>
                  </a:cubicBezTo>
                  <a:cubicBezTo>
                    <a:pt x="4286" y="8597"/>
                    <a:pt x="4322" y="8597"/>
                    <a:pt x="4346" y="8597"/>
                  </a:cubicBezTo>
                  <a:cubicBezTo>
                    <a:pt x="4429" y="8597"/>
                    <a:pt x="4489" y="8549"/>
                    <a:pt x="4477" y="8490"/>
                  </a:cubicBezTo>
                  <a:cubicBezTo>
                    <a:pt x="4513" y="8442"/>
                    <a:pt x="6977" y="3096"/>
                    <a:pt x="3072" y="489"/>
                  </a:cubicBezTo>
                  <a:cubicBezTo>
                    <a:pt x="2578" y="162"/>
                    <a:pt x="2133" y="1"/>
                    <a:pt x="173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7"/>
            <p:cNvSpPr/>
            <p:nvPr/>
          </p:nvSpPr>
          <p:spPr>
            <a:xfrm>
              <a:off x="3207225" y="2991075"/>
              <a:ext cx="336375" cy="296675"/>
            </a:xfrm>
            <a:custGeom>
              <a:avLst/>
              <a:gdLst/>
              <a:ahLst/>
              <a:cxnLst/>
              <a:rect l="l" t="t" r="r" b="b"/>
              <a:pathLst>
                <a:path w="13455" h="11867" extrusionOk="0">
                  <a:moveTo>
                    <a:pt x="5304" y="1"/>
                  </a:moveTo>
                  <a:cubicBezTo>
                    <a:pt x="4787" y="1"/>
                    <a:pt x="4277" y="65"/>
                    <a:pt x="3787" y="199"/>
                  </a:cubicBezTo>
                  <a:cubicBezTo>
                    <a:pt x="1834" y="735"/>
                    <a:pt x="513" y="2199"/>
                    <a:pt x="37" y="4342"/>
                  </a:cubicBezTo>
                  <a:cubicBezTo>
                    <a:pt x="1" y="4449"/>
                    <a:pt x="60" y="4545"/>
                    <a:pt x="168" y="4568"/>
                  </a:cubicBezTo>
                  <a:cubicBezTo>
                    <a:pt x="183" y="4572"/>
                    <a:pt x="199" y="4574"/>
                    <a:pt x="214" y="4574"/>
                  </a:cubicBezTo>
                  <a:cubicBezTo>
                    <a:pt x="301" y="4574"/>
                    <a:pt x="373" y="4517"/>
                    <a:pt x="394" y="4426"/>
                  </a:cubicBezTo>
                  <a:cubicBezTo>
                    <a:pt x="834" y="2425"/>
                    <a:pt x="2073" y="1056"/>
                    <a:pt x="3882" y="556"/>
                  </a:cubicBezTo>
                  <a:cubicBezTo>
                    <a:pt x="4347" y="431"/>
                    <a:pt x="4831" y="370"/>
                    <a:pt x="5319" y="370"/>
                  </a:cubicBezTo>
                  <a:cubicBezTo>
                    <a:pt x="7056" y="370"/>
                    <a:pt x="8855" y="1137"/>
                    <a:pt x="10109" y="2485"/>
                  </a:cubicBezTo>
                  <a:cubicBezTo>
                    <a:pt x="13026" y="5616"/>
                    <a:pt x="9883" y="11557"/>
                    <a:pt x="9859" y="11617"/>
                  </a:cubicBezTo>
                  <a:cubicBezTo>
                    <a:pt x="9812" y="11688"/>
                    <a:pt x="9835" y="11807"/>
                    <a:pt x="9931" y="11855"/>
                  </a:cubicBezTo>
                  <a:cubicBezTo>
                    <a:pt x="9954" y="11867"/>
                    <a:pt x="9990" y="11867"/>
                    <a:pt x="10014" y="11867"/>
                  </a:cubicBezTo>
                  <a:cubicBezTo>
                    <a:pt x="10074" y="11867"/>
                    <a:pt x="10133" y="11843"/>
                    <a:pt x="10169" y="11784"/>
                  </a:cubicBezTo>
                  <a:cubicBezTo>
                    <a:pt x="10300" y="11534"/>
                    <a:pt x="13455" y="5545"/>
                    <a:pt x="10359" y="2223"/>
                  </a:cubicBezTo>
                  <a:cubicBezTo>
                    <a:pt x="9040" y="811"/>
                    <a:pt x="7135" y="1"/>
                    <a:pt x="530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7"/>
            <p:cNvSpPr/>
            <p:nvPr/>
          </p:nvSpPr>
          <p:spPr>
            <a:xfrm>
              <a:off x="3157225" y="2944600"/>
              <a:ext cx="491150" cy="340775"/>
            </a:xfrm>
            <a:custGeom>
              <a:avLst/>
              <a:gdLst/>
              <a:ahLst/>
              <a:cxnLst/>
              <a:rect l="l" t="t" r="r" b="b"/>
              <a:pathLst>
                <a:path w="19646" h="13631" extrusionOk="0">
                  <a:moveTo>
                    <a:pt x="8355" y="0"/>
                  </a:moveTo>
                  <a:cubicBezTo>
                    <a:pt x="7418" y="0"/>
                    <a:pt x="6450" y="160"/>
                    <a:pt x="5477" y="486"/>
                  </a:cubicBezTo>
                  <a:cubicBezTo>
                    <a:pt x="2370" y="1522"/>
                    <a:pt x="60" y="4022"/>
                    <a:pt x="1" y="6439"/>
                  </a:cubicBezTo>
                  <a:cubicBezTo>
                    <a:pt x="1" y="6523"/>
                    <a:pt x="84" y="6618"/>
                    <a:pt x="191" y="6618"/>
                  </a:cubicBezTo>
                  <a:cubicBezTo>
                    <a:pt x="274" y="6618"/>
                    <a:pt x="370" y="6535"/>
                    <a:pt x="370" y="6439"/>
                  </a:cubicBezTo>
                  <a:cubicBezTo>
                    <a:pt x="429" y="4153"/>
                    <a:pt x="2632" y="1808"/>
                    <a:pt x="5608" y="808"/>
                  </a:cubicBezTo>
                  <a:cubicBezTo>
                    <a:pt x="6541" y="493"/>
                    <a:pt x="7469" y="340"/>
                    <a:pt x="8367" y="340"/>
                  </a:cubicBezTo>
                  <a:cubicBezTo>
                    <a:pt x="10702" y="340"/>
                    <a:pt x="12841" y="1377"/>
                    <a:pt x="14371" y="3320"/>
                  </a:cubicBezTo>
                  <a:cubicBezTo>
                    <a:pt x="19146" y="9404"/>
                    <a:pt x="14812" y="13143"/>
                    <a:pt x="14621" y="13309"/>
                  </a:cubicBezTo>
                  <a:cubicBezTo>
                    <a:pt x="14538" y="13369"/>
                    <a:pt x="14538" y="13488"/>
                    <a:pt x="14598" y="13571"/>
                  </a:cubicBezTo>
                  <a:cubicBezTo>
                    <a:pt x="14621" y="13595"/>
                    <a:pt x="14681" y="13631"/>
                    <a:pt x="14729" y="13631"/>
                  </a:cubicBezTo>
                  <a:cubicBezTo>
                    <a:pt x="14752" y="13631"/>
                    <a:pt x="14800" y="13607"/>
                    <a:pt x="14848" y="13607"/>
                  </a:cubicBezTo>
                  <a:cubicBezTo>
                    <a:pt x="14907" y="13571"/>
                    <a:pt x="19646" y="9487"/>
                    <a:pt x="14645" y="3118"/>
                  </a:cubicBezTo>
                  <a:cubicBezTo>
                    <a:pt x="13044" y="1086"/>
                    <a:pt x="10802" y="0"/>
                    <a:pt x="835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7"/>
            <p:cNvSpPr/>
            <p:nvPr/>
          </p:nvSpPr>
          <p:spPr>
            <a:xfrm>
              <a:off x="3354575" y="3302375"/>
              <a:ext cx="386075" cy="377700"/>
            </a:xfrm>
            <a:custGeom>
              <a:avLst/>
              <a:gdLst/>
              <a:ahLst/>
              <a:cxnLst/>
              <a:rect l="l" t="t" r="r" b="b"/>
              <a:pathLst>
                <a:path w="15443" h="15108" extrusionOk="0">
                  <a:moveTo>
                    <a:pt x="7621" y="1"/>
                  </a:moveTo>
                  <a:cubicBezTo>
                    <a:pt x="7299" y="1"/>
                    <a:pt x="6972" y="23"/>
                    <a:pt x="6644" y="70"/>
                  </a:cubicBezTo>
                  <a:cubicBezTo>
                    <a:pt x="2715" y="629"/>
                    <a:pt x="0" y="4439"/>
                    <a:pt x="584" y="8571"/>
                  </a:cubicBezTo>
                  <a:cubicBezTo>
                    <a:pt x="1129" y="12363"/>
                    <a:pt x="4247" y="15108"/>
                    <a:pt x="7793" y="15108"/>
                  </a:cubicBezTo>
                  <a:cubicBezTo>
                    <a:pt x="8121" y="15108"/>
                    <a:pt x="8453" y="15084"/>
                    <a:pt x="8787" y="15036"/>
                  </a:cubicBezTo>
                  <a:cubicBezTo>
                    <a:pt x="12728" y="14476"/>
                    <a:pt x="15443" y="10666"/>
                    <a:pt x="14848" y="6535"/>
                  </a:cubicBezTo>
                  <a:cubicBezTo>
                    <a:pt x="14313" y="2747"/>
                    <a:pt x="11176" y="1"/>
                    <a:pt x="7621" y="1"/>
                  </a:cubicBezTo>
                  <a:close/>
                </a:path>
              </a:pathLst>
            </a:custGeom>
            <a:solidFill>
              <a:srgbClr val="70A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7"/>
            <p:cNvSpPr/>
            <p:nvPr/>
          </p:nvSpPr>
          <p:spPr>
            <a:xfrm>
              <a:off x="3399525" y="3351025"/>
              <a:ext cx="297675" cy="291675"/>
            </a:xfrm>
            <a:custGeom>
              <a:avLst/>
              <a:gdLst/>
              <a:ahLst/>
              <a:cxnLst/>
              <a:rect l="l" t="t" r="r" b="b"/>
              <a:pathLst>
                <a:path w="11907" h="11667" extrusionOk="0">
                  <a:moveTo>
                    <a:pt x="5866" y="0"/>
                  </a:moveTo>
                  <a:cubicBezTo>
                    <a:pt x="5620" y="0"/>
                    <a:pt x="5371" y="17"/>
                    <a:pt x="5120" y="53"/>
                  </a:cubicBezTo>
                  <a:cubicBezTo>
                    <a:pt x="2096" y="493"/>
                    <a:pt x="0" y="3434"/>
                    <a:pt x="453" y="6613"/>
                  </a:cubicBezTo>
                  <a:cubicBezTo>
                    <a:pt x="879" y="9540"/>
                    <a:pt x="3289" y="11666"/>
                    <a:pt x="6029" y="11666"/>
                  </a:cubicBezTo>
                  <a:cubicBezTo>
                    <a:pt x="6275" y="11666"/>
                    <a:pt x="6524" y="11649"/>
                    <a:pt x="6775" y="11614"/>
                  </a:cubicBezTo>
                  <a:cubicBezTo>
                    <a:pt x="9811" y="11173"/>
                    <a:pt x="11907" y="8232"/>
                    <a:pt x="11442" y="5053"/>
                  </a:cubicBezTo>
                  <a:cubicBezTo>
                    <a:pt x="11027" y="2126"/>
                    <a:pt x="8608" y="0"/>
                    <a:pt x="5866" y="0"/>
                  </a:cubicBez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7"/>
            <p:cNvSpPr/>
            <p:nvPr/>
          </p:nvSpPr>
          <p:spPr>
            <a:xfrm>
              <a:off x="3559075" y="3391325"/>
              <a:ext cx="60425" cy="61625"/>
            </a:xfrm>
            <a:custGeom>
              <a:avLst/>
              <a:gdLst/>
              <a:ahLst/>
              <a:cxnLst/>
              <a:rect l="l" t="t" r="r" b="b"/>
              <a:pathLst>
                <a:path w="2417" h="2465" extrusionOk="0">
                  <a:moveTo>
                    <a:pt x="381" y="381"/>
                  </a:moveTo>
                  <a:lnTo>
                    <a:pt x="381" y="381"/>
                  </a:lnTo>
                  <a:cubicBezTo>
                    <a:pt x="415" y="415"/>
                    <a:pt x="455" y="443"/>
                    <a:pt x="502" y="443"/>
                  </a:cubicBezTo>
                  <a:cubicBezTo>
                    <a:pt x="520" y="443"/>
                    <a:pt x="539" y="439"/>
                    <a:pt x="560" y="429"/>
                  </a:cubicBezTo>
                  <a:cubicBezTo>
                    <a:pt x="561" y="429"/>
                    <a:pt x="573" y="427"/>
                    <a:pt x="593" y="427"/>
                  </a:cubicBezTo>
                  <a:cubicBezTo>
                    <a:pt x="747" y="427"/>
                    <a:pt x="1400" y="520"/>
                    <a:pt x="1988" y="2096"/>
                  </a:cubicBezTo>
                  <a:cubicBezTo>
                    <a:pt x="1964" y="2097"/>
                    <a:pt x="1937" y="2098"/>
                    <a:pt x="1909" y="2098"/>
                  </a:cubicBezTo>
                  <a:cubicBezTo>
                    <a:pt x="1665" y="2098"/>
                    <a:pt x="1298" y="2044"/>
                    <a:pt x="988" y="1798"/>
                  </a:cubicBezTo>
                  <a:cubicBezTo>
                    <a:pt x="631" y="1512"/>
                    <a:pt x="429" y="1036"/>
                    <a:pt x="381" y="381"/>
                  </a:cubicBezTo>
                  <a:close/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36" y="1072"/>
                    <a:pt x="286" y="1715"/>
                    <a:pt x="762" y="2096"/>
                  </a:cubicBezTo>
                  <a:cubicBezTo>
                    <a:pt x="1155" y="2405"/>
                    <a:pt x="1619" y="2465"/>
                    <a:pt x="1917" y="2465"/>
                  </a:cubicBezTo>
                  <a:cubicBezTo>
                    <a:pt x="2079" y="2465"/>
                    <a:pt x="2195" y="2450"/>
                    <a:pt x="2247" y="2450"/>
                  </a:cubicBezTo>
                  <a:cubicBezTo>
                    <a:pt x="2260" y="2450"/>
                    <a:pt x="2269" y="2451"/>
                    <a:pt x="2274" y="2453"/>
                  </a:cubicBezTo>
                  <a:cubicBezTo>
                    <a:pt x="2310" y="2441"/>
                    <a:pt x="2357" y="2405"/>
                    <a:pt x="2393" y="2370"/>
                  </a:cubicBezTo>
                  <a:cubicBezTo>
                    <a:pt x="2417" y="2322"/>
                    <a:pt x="2417" y="2263"/>
                    <a:pt x="2405" y="2215"/>
                  </a:cubicBezTo>
                  <a:cubicBezTo>
                    <a:pt x="1744" y="308"/>
                    <a:pt x="921" y="90"/>
                    <a:pt x="600" y="90"/>
                  </a:cubicBezTo>
                  <a:cubicBezTo>
                    <a:pt x="522" y="90"/>
                    <a:pt x="474" y="103"/>
                    <a:pt x="464" y="107"/>
                  </a:cubicBezTo>
                  <a:cubicBezTo>
                    <a:pt x="429" y="107"/>
                    <a:pt x="393" y="131"/>
                    <a:pt x="369" y="167"/>
                  </a:cubicBezTo>
                  <a:cubicBezTo>
                    <a:pt x="369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7"/>
            <p:cNvSpPr/>
            <p:nvPr/>
          </p:nvSpPr>
          <p:spPr>
            <a:xfrm>
              <a:off x="3451300" y="3428275"/>
              <a:ext cx="69700" cy="57425"/>
            </a:xfrm>
            <a:custGeom>
              <a:avLst/>
              <a:gdLst/>
              <a:ahLst/>
              <a:cxnLst/>
              <a:rect l="l" t="t" r="r" b="b"/>
              <a:pathLst>
                <a:path w="2788" h="2297" extrusionOk="0">
                  <a:moveTo>
                    <a:pt x="2299" y="427"/>
                  </a:moveTo>
                  <a:cubicBezTo>
                    <a:pt x="2299" y="665"/>
                    <a:pt x="2239" y="1070"/>
                    <a:pt x="1954" y="1404"/>
                  </a:cubicBezTo>
                  <a:cubicBezTo>
                    <a:pt x="1656" y="1749"/>
                    <a:pt x="1168" y="1928"/>
                    <a:pt x="513" y="1939"/>
                  </a:cubicBezTo>
                  <a:cubicBezTo>
                    <a:pt x="549" y="1916"/>
                    <a:pt x="584" y="1844"/>
                    <a:pt x="572" y="1785"/>
                  </a:cubicBezTo>
                  <a:cubicBezTo>
                    <a:pt x="572" y="1761"/>
                    <a:pt x="477" y="1023"/>
                    <a:pt x="2299" y="427"/>
                  </a:cubicBezTo>
                  <a:close/>
                  <a:moveTo>
                    <a:pt x="2457" y="0"/>
                  </a:moveTo>
                  <a:cubicBezTo>
                    <a:pt x="2442" y="0"/>
                    <a:pt x="2429" y="3"/>
                    <a:pt x="2418" y="11"/>
                  </a:cubicBezTo>
                  <a:cubicBezTo>
                    <a:pt x="1" y="701"/>
                    <a:pt x="191" y="1797"/>
                    <a:pt x="215" y="1832"/>
                  </a:cubicBezTo>
                  <a:cubicBezTo>
                    <a:pt x="227" y="1880"/>
                    <a:pt x="239" y="1916"/>
                    <a:pt x="275" y="1939"/>
                  </a:cubicBezTo>
                  <a:cubicBezTo>
                    <a:pt x="168" y="1939"/>
                    <a:pt x="96" y="2035"/>
                    <a:pt x="96" y="2118"/>
                  </a:cubicBezTo>
                  <a:cubicBezTo>
                    <a:pt x="96" y="2213"/>
                    <a:pt x="168" y="2297"/>
                    <a:pt x="275" y="2297"/>
                  </a:cubicBezTo>
                  <a:lnTo>
                    <a:pt x="394" y="2297"/>
                  </a:lnTo>
                  <a:cubicBezTo>
                    <a:pt x="1227" y="2297"/>
                    <a:pt x="1835" y="2082"/>
                    <a:pt x="2239" y="1630"/>
                  </a:cubicBezTo>
                  <a:cubicBezTo>
                    <a:pt x="2787" y="999"/>
                    <a:pt x="2656" y="165"/>
                    <a:pt x="2656" y="142"/>
                  </a:cubicBezTo>
                  <a:cubicBezTo>
                    <a:pt x="2632" y="94"/>
                    <a:pt x="2608" y="58"/>
                    <a:pt x="2561" y="23"/>
                  </a:cubicBezTo>
                  <a:cubicBezTo>
                    <a:pt x="2528" y="14"/>
                    <a:pt x="2489" y="0"/>
                    <a:pt x="245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7"/>
            <p:cNvSpPr/>
            <p:nvPr/>
          </p:nvSpPr>
          <p:spPr>
            <a:xfrm>
              <a:off x="3457275" y="3530200"/>
              <a:ext cx="69675" cy="57600"/>
            </a:xfrm>
            <a:custGeom>
              <a:avLst/>
              <a:gdLst/>
              <a:ahLst/>
              <a:cxnLst/>
              <a:rect l="l" t="t" r="r" b="b"/>
              <a:pathLst>
                <a:path w="2787" h="2304" extrusionOk="0">
                  <a:moveTo>
                    <a:pt x="2274" y="422"/>
                  </a:moveTo>
                  <a:cubicBezTo>
                    <a:pt x="2274" y="660"/>
                    <a:pt x="2215" y="1065"/>
                    <a:pt x="1941" y="1410"/>
                  </a:cubicBezTo>
                  <a:cubicBezTo>
                    <a:pt x="1643" y="1756"/>
                    <a:pt x="1143" y="1934"/>
                    <a:pt x="488" y="1946"/>
                  </a:cubicBezTo>
                  <a:cubicBezTo>
                    <a:pt x="536" y="1911"/>
                    <a:pt x="572" y="1839"/>
                    <a:pt x="548" y="1780"/>
                  </a:cubicBezTo>
                  <a:cubicBezTo>
                    <a:pt x="548" y="1768"/>
                    <a:pt x="464" y="1018"/>
                    <a:pt x="2274" y="422"/>
                  </a:cubicBezTo>
                  <a:close/>
                  <a:moveTo>
                    <a:pt x="2450" y="1"/>
                  </a:moveTo>
                  <a:cubicBezTo>
                    <a:pt x="2438" y="1"/>
                    <a:pt x="2427" y="2"/>
                    <a:pt x="2417" y="6"/>
                  </a:cubicBezTo>
                  <a:cubicBezTo>
                    <a:pt x="0" y="708"/>
                    <a:pt x="191" y="1791"/>
                    <a:pt x="214" y="1839"/>
                  </a:cubicBezTo>
                  <a:cubicBezTo>
                    <a:pt x="226" y="1887"/>
                    <a:pt x="238" y="1911"/>
                    <a:pt x="274" y="1946"/>
                  </a:cubicBezTo>
                  <a:cubicBezTo>
                    <a:pt x="167" y="1946"/>
                    <a:pt x="95" y="2030"/>
                    <a:pt x="95" y="2125"/>
                  </a:cubicBezTo>
                  <a:cubicBezTo>
                    <a:pt x="95" y="2208"/>
                    <a:pt x="167" y="2303"/>
                    <a:pt x="274" y="2303"/>
                  </a:cubicBezTo>
                  <a:lnTo>
                    <a:pt x="393" y="2303"/>
                  </a:lnTo>
                  <a:cubicBezTo>
                    <a:pt x="1203" y="2303"/>
                    <a:pt x="1834" y="2077"/>
                    <a:pt x="2238" y="1637"/>
                  </a:cubicBezTo>
                  <a:cubicBezTo>
                    <a:pt x="2786" y="1006"/>
                    <a:pt x="2655" y="172"/>
                    <a:pt x="2655" y="148"/>
                  </a:cubicBezTo>
                  <a:cubicBezTo>
                    <a:pt x="2631" y="101"/>
                    <a:pt x="2608" y="53"/>
                    <a:pt x="2560" y="29"/>
                  </a:cubicBezTo>
                  <a:cubicBezTo>
                    <a:pt x="2525" y="12"/>
                    <a:pt x="2484" y="1"/>
                    <a:pt x="245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7"/>
            <p:cNvSpPr/>
            <p:nvPr/>
          </p:nvSpPr>
          <p:spPr>
            <a:xfrm>
              <a:off x="3549250" y="3539150"/>
              <a:ext cx="69675" cy="57575"/>
            </a:xfrm>
            <a:custGeom>
              <a:avLst/>
              <a:gdLst/>
              <a:ahLst/>
              <a:cxnLst/>
              <a:rect l="l" t="t" r="r" b="b"/>
              <a:pathLst>
                <a:path w="2787" h="2303" extrusionOk="0">
                  <a:moveTo>
                    <a:pt x="2274" y="421"/>
                  </a:moveTo>
                  <a:cubicBezTo>
                    <a:pt x="2274" y="660"/>
                    <a:pt x="2227" y="1064"/>
                    <a:pt x="1929" y="1410"/>
                  </a:cubicBezTo>
                  <a:cubicBezTo>
                    <a:pt x="1631" y="1755"/>
                    <a:pt x="1143" y="1934"/>
                    <a:pt x="488" y="1945"/>
                  </a:cubicBezTo>
                  <a:cubicBezTo>
                    <a:pt x="536" y="1910"/>
                    <a:pt x="560" y="1838"/>
                    <a:pt x="548" y="1779"/>
                  </a:cubicBezTo>
                  <a:cubicBezTo>
                    <a:pt x="548" y="1767"/>
                    <a:pt x="464" y="1017"/>
                    <a:pt x="2274" y="421"/>
                  </a:cubicBezTo>
                  <a:close/>
                  <a:moveTo>
                    <a:pt x="2446" y="0"/>
                  </a:moveTo>
                  <a:cubicBezTo>
                    <a:pt x="2432" y="0"/>
                    <a:pt x="2418" y="2"/>
                    <a:pt x="2405" y="5"/>
                  </a:cubicBezTo>
                  <a:cubicBezTo>
                    <a:pt x="0" y="707"/>
                    <a:pt x="191" y="1791"/>
                    <a:pt x="203" y="1838"/>
                  </a:cubicBezTo>
                  <a:cubicBezTo>
                    <a:pt x="226" y="1886"/>
                    <a:pt x="238" y="1910"/>
                    <a:pt x="262" y="1945"/>
                  </a:cubicBezTo>
                  <a:cubicBezTo>
                    <a:pt x="167" y="1945"/>
                    <a:pt x="83" y="2029"/>
                    <a:pt x="83" y="2124"/>
                  </a:cubicBezTo>
                  <a:cubicBezTo>
                    <a:pt x="83" y="2207"/>
                    <a:pt x="167" y="2303"/>
                    <a:pt x="262" y="2303"/>
                  </a:cubicBezTo>
                  <a:lnTo>
                    <a:pt x="381" y="2303"/>
                  </a:lnTo>
                  <a:cubicBezTo>
                    <a:pt x="1203" y="2303"/>
                    <a:pt x="1834" y="2076"/>
                    <a:pt x="2227" y="1624"/>
                  </a:cubicBezTo>
                  <a:cubicBezTo>
                    <a:pt x="2786" y="1005"/>
                    <a:pt x="2643" y="171"/>
                    <a:pt x="2643" y="136"/>
                  </a:cubicBezTo>
                  <a:cubicBezTo>
                    <a:pt x="2631" y="100"/>
                    <a:pt x="2608" y="52"/>
                    <a:pt x="2560" y="29"/>
                  </a:cubicBezTo>
                  <a:cubicBezTo>
                    <a:pt x="2525" y="11"/>
                    <a:pt x="2484" y="0"/>
                    <a:pt x="244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7"/>
            <p:cNvSpPr/>
            <p:nvPr/>
          </p:nvSpPr>
          <p:spPr>
            <a:xfrm>
              <a:off x="3578700" y="3472775"/>
              <a:ext cx="78900" cy="46275"/>
            </a:xfrm>
            <a:custGeom>
              <a:avLst/>
              <a:gdLst/>
              <a:ahLst/>
              <a:cxnLst/>
              <a:rect l="l" t="t" r="r" b="b"/>
              <a:pathLst>
                <a:path w="3156" h="1851" extrusionOk="0">
                  <a:moveTo>
                    <a:pt x="971" y="357"/>
                  </a:moveTo>
                  <a:cubicBezTo>
                    <a:pt x="1287" y="357"/>
                    <a:pt x="1835" y="514"/>
                    <a:pt x="2656" y="1279"/>
                  </a:cubicBezTo>
                  <a:cubicBezTo>
                    <a:pt x="2498" y="1372"/>
                    <a:pt x="2237" y="1487"/>
                    <a:pt x="1920" y="1487"/>
                  </a:cubicBezTo>
                  <a:cubicBezTo>
                    <a:pt x="1832" y="1487"/>
                    <a:pt x="1740" y="1478"/>
                    <a:pt x="1644" y="1457"/>
                  </a:cubicBezTo>
                  <a:cubicBezTo>
                    <a:pt x="1203" y="1374"/>
                    <a:pt x="810" y="1029"/>
                    <a:pt x="477" y="457"/>
                  </a:cubicBezTo>
                  <a:lnTo>
                    <a:pt x="477" y="457"/>
                  </a:lnTo>
                  <a:cubicBezTo>
                    <a:pt x="501" y="471"/>
                    <a:pt x="526" y="478"/>
                    <a:pt x="549" y="478"/>
                  </a:cubicBezTo>
                  <a:cubicBezTo>
                    <a:pt x="586" y="478"/>
                    <a:pt x="617" y="462"/>
                    <a:pt x="632" y="433"/>
                  </a:cubicBezTo>
                  <a:cubicBezTo>
                    <a:pt x="642" y="433"/>
                    <a:pt x="750" y="357"/>
                    <a:pt x="971" y="357"/>
                  </a:cubicBezTo>
                  <a:close/>
                  <a:moveTo>
                    <a:pt x="971" y="0"/>
                  </a:moveTo>
                  <a:cubicBezTo>
                    <a:pt x="610" y="0"/>
                    <a:pt x="428" y="149"/>
                    <a:pt x="418" y="159"/>
                  </a:cubicBezTo>
                  <a:cubicBezTo>
                    <a:pt x="382" y="195"/>
                    <a:pt x="358" y="219"/>
                    <a:pt x="358" y="267"/>
                  </a:cubicBezTo>
                  <a:cubicBezTo>
                    <a:pt x="325" y="218"/>
                    <a:pt x="265" y="185"/>
                    <a:pt x="203" y="185"/>
                  </a:cubicBezTo>
                  <a:cubicBezTo>
                    <a:pt x="175" y="185"/>
                    <a:pt x="146" y="192"/>
                    <a:pt x="120" y="207"/>
                  </a:cubicBezTo>
                  <a:cubicBezTo>
                    <a:pt x="25" y="255"/>
                    <a:pt x="1" y="362"/>
                    <a:pt x="37" y="445"/>
                  </a:cubicBezTo>
                  <a:cubicBezTo>
                    <a:pt x="453" y="1219"/>
                    <a:pt x="965" y="1683"/>
                    <a:pt x="1572" y="1814"/>
                  </a:cubicBezTo>
                  <a:cubicBezTo>
                    <a:pt x="1692" y="1826"/>
                    <a:pt x="1811" y="1850"/>
                    <a:pt x="1918" y="1850"/>
                  </a:cubicBezTo>
                  <a:cubicBezTo>
                    <a:pt x="2573" y="1850"/>
                    <a:pt x="3061" y="1469"/>
                    <a:pt x="3073" y="1457"/>
                  </a:cubicBezTo>
                  <a:cubicBezTo>
                    <a:pt x="3120" y="1421"/>
                    <a:pt x="3156" y="1362"/>
                    <a:pt x="3156" y="1326"/>
                  </a:cubicBezTo>
                  <a:cubicBezTo>
                    <a:pt x="3156" y="1279"/>
                    <a:pt x="3120" y="1219"/>
                    <a:pt x="3096" y="1183"/>
                  </a:cubicBezTo>
                  <a:cubicBezTo>
                    <a:pt x="2115" y="221"/>
                    <a:pt x="1410" y="0"/>
                    <a:pt x="97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7"/>
            <p:cNvSpPr/>
            <p:nvPr/>
          </p:nvSpPr>
          <p:spPr>
            <a:xfrm>
              <a:off x="3228675" y="3533350"/>
              <a:ext cx="386075" cy="377950"/>
            </a:xfrm>
            <a:custGeom>
              <a:avLst/>
              <a:gdLst/>
              <a:ahLst/>
              <a:cxnLst/>
              <a:rect l="l" t="t" r="r" b="b"/>
              <a:pathLst>
                <a:path w="15443" h="15118" extrusionOk="0">
                  <a:moveTo>
                    <a:pt x="7633" y="1"/>
                  </a:moveTo>
                  <a:cubicBezTo>
                    <a:pt x="7310" y="1"/>
                    <a:pt x="6984" y="23"/>
                    <a:pt x="6656" y="70"/>
                  </a:cubicBezTo>
                  <a:cubicBezTo>
                    <a:pt x="2715" y="642"/>
                    <a:pt x="0" y="4440"/>
                    <a:pt x="595" y="8583"/>
                  </a:cubicBezTo>
                  <a:cubicBezTo>
                    <a:pt x="1130" y="12370"/>
                    <a:pt x="4267" y="15117"/>
                    <a:pt x="7822" y="15117"/>
                  </a:cubicBezTo>
                  <a:cubicBezTo>
                    <a:pt x="8144" y="15117"/>
                    <a:pt x="8471" y="15095"/>
                    <a:pt x="8799" y="15048"/>
                  </a:cubicBezTo>
                  <a:cubicBezTo>
                    <a:pt x="12728" y="14477"/>
                    <a:pt x="15443" y="10678"/>
                    <a:pt x="14859" y="6535"/>
                  </a:cubicBezTo>
                  <a:cubicBezTo>
                    <a:pt x="14313" y="2748"/>
                    <a:pt x="11186" y="1"/>
                    <a:pt x="7633" y="1"/>
                  </a:cubicBezTo>
                  <a:close/>
                </a:path>
              </a:pathLst>
            </a:custGeom>
            <a:solidFill>
              <a:srgbClr val="70A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7"/>
            <p:cNvSpPr/>
            <p:nvPr/>
          </p:nvSpPr>
          <p:spPr>
            <a:xfrm>
              <a:off x="3273600" y="3582225"/>
              <a:ext cx="297700" cy="291450"/>
            </a:xfrm>
            <a:custGeom>
              <a:avLst/>
              <a:gdLst/>
              <a:ahLst/>
              <a:cxnLst/>
              <a:rect l="l" t="t" r="r" b="b"/>
              <a:pathLst>
                <a:path w="11908" h="11658" extrusionOk="0">
                  <a:moveTo>
                    <a:pt x="5897" y="0"/>
                  </a:moveTo>
                  <a:cubicBezTo>
                    <a:pt x="5644" y="0"/>
                    <a:pt x="5389" y="19"/>
                    <a:pt x="5133" y="56"/>
                  </a:cubicBezTo>
                  <a:cubicBezTo>
                    <a:pt x="2096" y="484"/>
                    <a:pt x="1" y="3425"/>
                    <a:pt x="465" y="6616"/>
                  </a:cubicBezTo>
                  <a:cubicBezTo>
                    <a:pt x="880" y="9542"/>
                    <a:pt x="3298" y="11658"/>
                    <a:pt x="6038" y="11658"/>
                  </a:cubicBezTo>
                  <a:cubicBezTo>
                    <a:pt x="6285" y="11658"/>
                    <a:pt x="6536" y="11640"/>
                    <a:pt x="6788" y="11605"/>
                  </a:cubicBezTo>
                  <a:cubicBezTo>
                    <a:pt x="9812" y="11164"/>
                    <a:pt x="11907" y="8235"/>
                    <a:pt x="11455" y="5044"/>
                  </a:cubicBezTo>
                  <a:cubicBezTo>
                    <a:pt x="11030" y="2123"/>
                    <a:pt x="8629" y="0"/>
                    <a:pt x="5897" y="0"/>
                  </a:cubicBez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7"/>
            <p:cNvSpPr/>
            <p:nvPr/>
          </p:nvSpPr>
          <p:spPr>
            <a:xfrm>
              <a:off x="3433750" y="3622300"/>
              <a:ext cx="60450" cy="61950"/>
            </a:xfrm>
            <a:custGeom>
              <a:avLst/>
              <a:gdLst/>
              <a:ahLst/>
              <a:cxnLst/>
              <a:rect l="l" t="t" r="r" b="b"/>
              <a:pathLst>
                <a:path w="2418" h="2478" extrusionOk="0">
                  <a:moveTo>
                    <a:pt x="382" y="405"/>
                  </a:moveTo>
                  <a:cubicBezTo>
                    <a:pt x="400" y="442"/>
                    <a:pt x="446" y="457"/>
                    <a:pt x="504" y="457"/>
                  </a:cubicBezTo>
                  <a:cubicBezTo>
                    <a:pt x="521" y="457"/>
                    <a:pt x="540" y="456"/>
                    <a:pt x="560" y="453"/>
                  </a:cubicBezTo>
                  <a:cubicBezTo>
                    <a:pt x="562" y="453"/>
                    <a:pt x="573" y="451"/>
                    <a:pt x="593" y="451"/>
                  </a:cubicBezTo>
                  <a:cubicBezTo>
                    <a:pt x="745" y="451"/>
                    <a:pt x="1390" y="544"/>
                    <a:pt x="1989" y="2120"/>
                  </a:cubicBezTo>
                  <a:cubicBezTo>
                    <a:pt x="1965" y="2121"/>
                    <a:pt x="1941" y="2122"/>
                    <a:pt x="1915" y="2122"/>
                  </a:cubicBezTo>
                  <a:cubicBezTo>
                    <a:pt x="1657" y="2122"/>
                    <a:pt x="1303" y="2061"/>
                    <a:pt x="989" y="1822"/>
                  </a:cubicBezTo>
                  <a:cubicBezTo>
                    <a:pt x="632" y="1536"/>
                    <a:pt x="417" y="1060"/>
                    <a:pt x="382" y="405"/>
                  </a:cubicBez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36" y="1072"/>
                    <a:pt x="286" y="1715"/>
                    <a:pt x="763" y="2096"/>
                  </a:cubicBezTo>
                  <a:cubicBezTo>
                    <a:pt x="1155" y="2418"/>
                    <a:pt x="1608" y="2477"/>
                    <a:pt x="1906" y="2477"/>
                  </a:cubicBezTo>
                  <a:cubicBezTo>
                    <a:pt x="2108" y="2477"/>
                    <a:pt x="2239" y="2453"/>
                    <a:pt x="2263" y="2453"/>
                  </a:cubicBezTo>
                  <a:cubicBezTo>
                    <a:pt x="2310" y="2441"/>
                    <a:pt x="2358" y="2418"/>
                    <a:pt x="2382" y="2370"/>
                  </a:cubicBezTo>
                  <a:cubicBezTo>
                    <a:pt x="2417" y="2322"/>
                    <a:pt x="2417" y="2263"/>
                    <a:pt x="2406" y="2215"/>
                  </a:cubicBezTo>
                  <a:cubicBezTo>
                    <a:pt x="1735" y="290"/>
                    <a:pt x="897" y="96"/>
                    <a:pt x="586" y="96"/>
                  </a:cubicBezTo>
                  <a:cubicBezTo>
                    <a:pt x="517" y="96"/>
                    <a:pt x="474" y="106"/>
                    <a:pt x="465" y="108"/>
                  </a:cubicBezTo>
                  <a:cubicBezTo>
                    <a:pt x="417" y="108"/>
                    <a:pt x="393" y="132"/>
                    <a:pt x="358" y="167"/>
                  </a:cubicBezTo>
                  <a:cubicBezTo>
                    <a:pt x="358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7"/>
            <p:cNvSpPr/>
            <p:nvPr/>
          </p:nvSpPr>
          <p:spPr>
            <a:xfrm>
              <a:off x="3326000" y="3659700"/>
              <a:ext cx="69675" cy="57575"/>
            </a:xfrm>
            <a:custGeom>
              <a:avLst/>
              <a:gdLst/>
              <a:ahLst/>
              <a:cxnLst/>
              <a:rect l="l" t="t" r="r" b="b"/>
              <a:pathLst>
                <a:path w="2787" h="2303" extrusionOk="0">
                  <a:moveTo>
                    <a:pt x="2275" y="410"/>
                  </a:moveTo>
                  <a:cubicBezTo>
                    <a:pt x="2275" y="648"/>
                    <a:pt x="2215" y="1064"/>
                    <a:pt x="1929" y="1398"/>
                  </a:cubicBezTo>
                  <a:cubicBezTo>
                    <a:pt x="1632" y="1731"/>
                    <a:pt x="1143" y="1910"/>
                    <a:pt x="489" y="1934"/>
                  </a:cubicBezTo>
                  <a:cubicBezTo>
                    <a:pt x="536" y="1898"/>
                    <a:pt x="560" y="1826"/>
                    <a:pt x="548" y="1767"/>
                  </a:cubicBezTo>
                  <a:cubicBezTo>
                    <a:pt x="548" y="1755"/>
                    <a:pt x="465" y="1005"/>
                    <a:pt x="2275" y="410"/>
                  </a:cubicBezTo>
                  <a:close/>
                  <a:moveTo>
                    <a:pt x="2446" y="0"/>
                  </a:moveTo>
                  <a:cubicBezTo>
                    <a:pt x="2432" y="0"/>
                    <a:pt x="2418" y="2"/>
                    <a:pt x="2406" y="5"/>
                  </a:cubicBezTo>
                  <a:cubicBezTo>
                    <a:pt x="0" y="707"/>
                    <a:pt x="191" y="1791"/>
                    <a:pt x="203" y="1838"/>
                  </a:cubicBezTo>
                  <a:cubicBezTo>
                    <a:pt x="227" y="1886"/>
                    <a:pt x="239" y="1910"/>
                    <a:pt x="262" y="1945"/>
                  </a:cubicBezTo>
                  <a:cubicBezTo>
                    <a:pt x="167" y="1945"/>
                    <a:pt x="84" y="2029"/>
                    <a:pt x="84" y="2124"/>
                  </a:cubicBezTo>
                  <a:cubicBezTo>
                    <a:pt x="84" y="2207"/>
                    <a:pt x="167" y="2303"/>
                    <a:pt x="262" y="2303"/>
                  </a:cubicBezTo>
                  <a:lnTo>
                    <a:pt x="381" y="2303"/>
                  </a:lnTo>
                  <a:cubicBezTo>
                    <a:pt x="1203" y="2303"/>
                    <a:pt x="1810" y="2065"/>
                    <a:pt x="2227" y="1624"/>
                  </a:cubicBezTo>
                  <a:cubicBezTo>
                    <a:pt x="2787" y="1005"/>
                    <a:pt x="2644" y="171"/>
                    <a:pt x="2644" y="136"/>
                  </a:cubicBezTo>
                  <a:cubicBezTo>
                    <a:pt x="2632" y="100"/>
                    <a:pt x="2608" y="52"/>
                    <a:pt x="2560" y="29"/>
                  </a:cubicBezTo>
                  <a:cubicBezTo>
                    <a:pt x="2525" y="11"/>
                    <a:pt x="2484" y="0"/>
                    <a:pt x="244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7"/>
            <p:cNvSpPr/>
            <p:nvPr/>
          </p:nvSpPr>
          <p:spPr>
            <a:xfrm>
              <a:off x="3331650" y="3761650"/>
              <a:ext cx="69375" cy="57425"/>
            </a:xfrm>
            <a:custGeom>
              <a:avLst/>
              <a:gdLst/>
              <a:ahLst/>
              <a:cxnLst/>
              <a:rect l="l" t="t" r="r" b="b"/>
              <a:pathLst>
                <a:path w="2775" h="2297" extrusionOk="0">
                  <a:moveTo>
                    <a:pt x="2287" y="415"/>
                  </a:moveTo>
                  <a:lnTo>
                    <a:pt x="2287" y="415"/>
                  </a:lnTo>
                  <a:cubicBezTo>
                    <a:pt x="2275" y="665"/>
                    <a:pt x="2227" y="1070"/>
                    <a:pt x="1941" y="1392"/>
                  </a:cubicBezTo>
                  <a:cubicBezTo>
                    <a:pt x="1644" y="1737"/>
                    <a:pt x="1156" y="1916"/>
                    <a:pt x="501" y="1927"/>
                  </a:cubicBezTo>
                  <a:cubicBezTo>
                    <a:pt x="548" y="1904"/>
                    <a:pt x="572" y="1820"/>
                    <a:pt x="560" y="1761"/>
                  </a:cubicBezTo>
                  <a:cubicBezTo>
                    <a:pt x="560" y="1749"/>
                    <a:pt x="465" y="1011"/>
                    <a:pt x="2287" y="415"/>
                  </a:cubicBezTo>
                  <a:close/>
                  <a:moveTo>
                    <a:pt x="2453" y="0"/>
                  </a:moveTo>
                  <a:cubicBezTo>
                    <a:pt x="2436" y="0"/>
                    <a:pt x="2420" y="3"/>
                    <a:pt x="2406" y="11"/>
                  </a:cubicBezTo>
                  <a:cubicBezTo>
                    <a:pt x="1" y="701"/>
                    <a:pt x="191" y="1797"/>
                    <a:pt x="203" y="1832"/>
                  </a:cubicBezTo>
                  <a:cubicBezTo>
                    <a:pt x="215" y="1880"/>
                    <a:pt x="239" y="1916"/>
                    <a:pt x="263" y="1939"/>
                  </a:cubicBezTo>
                  <a:cubicBezTo>
                    <a:pt x="155" y="1939"/>
                    <a:pt x="84" y="2035"/>
                    <a:pt x="84" y="2118"/>
                  </a:cubicBezTo>
                  <a:cubicBezTo>
                    <a:pt x="84" y="2213"/>
                    <a:pt x="155" y="2297"/>
                    <a:pt x="263" y="2297"/>
                  </a:cubicBezTo>
                  <a:lnTo>
                    <a:pt x="382" y="2297"/>
                  </a:lnTo>
                  <a:cubicBezTo>
                    <a:pt x="1215" y="2297"/>
                    <a:pt x="1822" y="2058"/>
                    <a:pt x="2227" y="1630"/>
                  </a:cubicBezTo>
                  <a:cubicBezTo>
                    <a:pt x="2775" y="999"/>
                    <a:pt x="2644" y="165"/>
                    <a:pt x="2644" y="142"/>
                  </a:cubicBezTo>
                  <a:cubicBezTo>
                    <a:pt x="2632" y="94"/>
                    <a:pt x="2596" y="58"/>
                    <a:pt x="2561" y="22"/>
                  </a:cubicBezTo>
                  <a:cubicBezTo>
                    <a:pt x="2528" y="14"/>
                    <a:pt x="2489" y="0"/>
                    <a:pt x="245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7"/>
            <p:cNvSpPr/>
            <p:nvPr/>
          </p:nvSpPr>
          <p:spPr>
            <a:xfrm>
              <a:off x="3423325" y="3770575"/>
              <a:ext cx="69675" cy="57425"/>
            </a:xfrm>
            <a:custGeom>
              <a:avLst/>
              <a:gdLst/>
              <a:ahLst/>
              <a:cxnLst/>
              <a:rect l="l" t="t" r="r" b="b"/>
              <a:pathLst>
                <a:path w="2787" h="2297" extrusionOk="0">
                  <a:moveTo>
                    <a:pt x="2299" y="416"/>
                  </a:moveTo>
                  <a:cubicBezTo>
                    <a:pt x="2287" y="666"/>
                    <a:pt x="2239" y="1070"/>
                    <a:pt x="1953" y="1392"/>
                  </a:cubicBezTo>
                  <a:cubicBezTo>
                    <a:pt x="1656" y="1737"/>
                    <a:pt x="1168" y="1916"/>
                    <a:pt x="513" y="1928"/>
                  </a:cubicBezTo>
                  <a:cubicBezTo>
                    <a:pt x="560" y="1880"/>
                    <a:pt x="584" y="1809"/>
                    <a:pt x="572" y="1749"/>
                  </a:cubicBezTo>
                  <a:cubicBezTo>
                    <a:pt x="572" y="1749"/>
                    <a:pt x="465" y="1011"/>
                    <a:pt x="2299" y="416"/>
                  </a:cubicBezTo>
                  <a:close/>
                  <a:moveTo>
                    <a:pt x="2464" y="1"/>
                  </a:moveTo>
                  <a:cubicBezTo>
                    <a:pt x="2448" y="1"/>
                    <a:pt x="2433" y="3"/>
                    <a:pt x="2418" y="11"/>
                  </a:cubicBezTo>
                  <a:cubicBezTo>
                    <a:pt x="1" y="701"/>
                    <a:pt x="203" y="1797"/>
                    <a:pt x="215" y="1832"/>
                  </a:cubicBezTo>
                  <a:cubicBezTo>
                    <a:pt x="227" y="1880"/>
                    <a:pt x="239" y="1916"/>
                    <a:pt x="275" y="1940"/>
                  </a:cubicBezTo>
                  <a:cubicBezTo>
                    <a:pt x="167" y="1940"/>
                    <a:pt x="96" y="2035"/>
                    <a:pt x="96" y="2118"/>
                  </a:cubicBezTo>
                  <a:cubicBezTo>
                    <a:pt x="96" y="2213"/>
                    <a:pt x="167" y="2297"/>
                    <a:pt x="275" y="2297"/>
                  </a:cubicBezTo>
                  <a:lnTo>
                    <a:pt x="394" y="2297"/>
                  </a:lnTo>
                  <a:cubicBezTo>
                    <a:pt x="1227" y="2297"/>
                    <a:pt x="1834" y="2082"/>
                    <a:pt x="2239" y="1630"/>
                  </a:cubicBezTo>
                  <a:cubicBezTo>
                    <a:pt x="2787" y="999"/>
                    <a:pt x="2656" y="166"/>
                    <a:pt x="2656" y="142"/>
                  </a:cubicBezTo>
                  <a:cubicBezTo>
                    <a:pt x="2644" y="94"/>
                    <a:pt x="2608" y="35"/>
                    <a:pt x="2561" y="23"/>
                  </a:cubicBezTo>
                  <a:cubicBezTo>
                    <a:pt x="2536" y="14"/>
                    <a:pt x="2500" y="1"/>
                    <a:pt x="246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7"/>
            <p:cNvSpPr/>
            <p:nvPr/>
          </p:nvSpPr>
          <p:spPr>
            <a:xfrm>
              <a:off x="3452800" y="3704125"/>
              <a:ext cx="78900" cy="46200"/>
            </a:xfrm>
            <a:custGeom>
              <a:avLst/>
              <a:gdLst/>
              <a:ahLst/>
              <a:cxnLst/>
              <a:rect l="l" t="t" r="r" b="b"/>
              <a:pathLst>
                <a:path w="3156" h="1848" extrusionOk="0">
                  <a:moveTo>
                    <a:pt x="979" y="358"/>
                  </a:moveTo>
                  <a:cubicBezTo>
                    <a:pt x="1295" y="358"/>
                    <a:pt x="1850" y="515"/>
                    <a:pt x="2679" y="1288"/>
                  </a:cubicBezTo>
                  <a:cubicBezTo>
                    <a:pt x="2500" y="1382"/>
                    <a:pt x="2232" y="1491"/>
                    <a:pt x="1915" y="1491"/>
                  </a:cubicBezTo>
                  <a:cubicBezTo>
                    <a:pt x="1831" y="1491"/>
                    <a:pt x="1745" y="1484"/>
                    <a:pt x="1655" y="1466"/>
                  </a:cubicBezTo>
                  <a:cubicBezTo>
                    <a:pt x="1203" y="1371"/>
                    <a:pt x="822" y="1026"/>
                    <a:pt x="477" y="466"/>
                  </a:cubicBezTo>
                  <a:lnTo>
                    <a:pt x="477" y="466"/>
                  </a:lnTo>
                  <a:cubicBezTo>
                    <a:pt x="497" y="470"/>
                    <a:pt x="518" y="473"/>
                    <a:pt x="539" y="473"/>
                  </a:cubicBezTo>
                  <a:cubicBezTo>
                    <a:pt x="581" y="473"/>
                    <a:pt x="624" y="462"/>
                    <a:pt x="655" y="430"/>
                  </a:cubicBezTo>
                  <a:cubicBezTo>
                    <a:pt x="660" y="430"/>
                    <a:pt x="764" y="358"/>
                    <a:pt x="979" y="358"/>
                  </a:cubicBezTo>
                  <a:close/>
                  <a:moveTo>
                    <a:pt x="977" y="1"/>
                  </a:moveTo>
                  <a:cubicBezTo>
                    <a:pt x="617" y="1"/>
                    <a:pt x="433" y="152"/>
                    <a:pt x="417" y="168"/>
                  </a:cubicBezTo>
                  <a:cubicBezTo>
                    <a:pt x="393" y="192"/>
                    <a:pt x="358" y="228"/>
                    <a:pt x="358" y="264"/>
                  </a:cubicBezTo>
                  <a:cubicBezTo>
                    <a:pt x="325" y="214"/>
                    <a:pt x="269" y="188"/>
                    <a:pt x="207" y="188"/>
                  </a:cubicBezTo>
                  <a:cubicBezTo>
                    <a:pt x="179" y="188"/>
                    <a:pt x="149" y="193"/>
                    <a:pt x="120" y="204"/>
                  </a:cubicBezTo>
                  <a:cubicBezTo>
                    <a:pt x="36" y="252"/>
                    <a:pt x="1" y="359"/>
                    <a:pt x="48" y="442"/>
                  </a:cubicBezTo>
                  <a:cubicBezTo>
                    <a:pt x="465" y="1228"/>
                    <a:pt x="965" y="1681"/>
                    <a:pt x="1584" y="1823"/>
                  </a:cubicBezTo>
                  <a:cubicBezTo>
                    <a:pt x="1703" y="1835"/>
                    <a:pt x="1822" y="1847"/>
                    <a:pt x="1917" y="1847"/>
                  </a:cubicBezTo>
                  <a:cubicBezTo>
                    <a:pt x="2572" y="1847"/>
                    <a:pt x="3072" y="1466"/>
                    <a:pt x="3084" y="1454"/>
                  </a:cubicBezTo>
                  <a:cubicBezTo>
                    <a:pt x="3132" y="1431"/>
                    <a:pt x="3156" y="1371"/>
                    <a:pt x="3156" y="1323"/>
                  </a:cubicBezTo>
                  <a:cubicBezTo>
                    <a:pt x="3156" y="1276"/>
                    <a:pt x="3132" y="1216"/>
                    <a:pt x="3096" y="1192"/>
                  </a:cubicBezTo>
                  <a:cubicBezTo>
                    <a:pt x="2116" y="225"/>
                    <a:pt x="1415" y="1"/>
                    <a:pt x="97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7"/>
            <p:cNvSpPr/>
            <p:nvPr/>
          </p:nvSpPr>
          <p:spPr>
            <a:xfrm>
              <a:off x="4025200" y="3089325"/>
              <a:ext cx="350050" cy="310950"/>
            </a:xfrm>
            <a:custGeom>
              <a:avLst/>
              <a:gdLst/>
              <a:ahLst/>
              <a:cxnLst/>
              <a:rect l="l" t="t" r="r" b="b"/>
              <a:pathLst>
                <a:path w="14002" h="12438" extrusionOk="0">
                  <a:moveTo>
                    <a:pt x="7062" y="0"/>
                  </a:moveTo>
                  <a:cubicBezTo>
                    <a:pt x="6429" y="0"/>
                    <a:pt x="5765" y="668"/>
                    <a:pt x="5358" y="2341"/>
                  </a:cubicBezTo>
                  <a:cubicBezTo>
                    <a:pt x="4001" y="7866"/>
                    <a:pt x="0" y="10818"/>
                    <a:pt x="0" y="10818"/>
                  </a:cubicBezTo>
                  <a:lnTo>
                    <a:pt x="2167" y="12438"/>
                  </a:lnTo>
                  <a:cubicBezTo>
                    <a:pt x="6442" y="7556"/>
                    <a:pt x="14002" y="11664"/>
                    <a:pt x="13192" y="7925"/>
                  </a:cubicBezTo>
                  <a:cubicBezTo>
                    <a:pt x="12845" y="6308"/>
                    <a:pt x="11603" y="5868"/>
                    <a:pt x="10354" y="5868"/>
                  </a:cubicBezTo>
                  <a:cubicBezTo>
                    <a:pt x="8861" y="5868"/>
                    <a:pt x="7358" y="6496"/>
                    <a:pt x="7358" y="6496"/>
                  </a:cubicBezTo>
                  <a:cubicBezTo>
                    <a:pt x="9809" y="3556"/>
                    <a:pt x="8521" y="0"/>
                    <a:pt x="7062" y="0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7"/>
            <p:cNvSpPr/>
            <p:nvPr/>
          </p:nvSpPr>
          <p:spPr>
            <a:xfrm>
              <a:off x="3605200" y="3252625"/>
              <a:ext cx="651000" cy="463825"/>
            </a:xfrm>
            <a:custGeom>
              <a:avLst/>
              <a:gdLst/>
              <a:ahLst/>
              <a:cxnLst/>
              <a:rect l="l" t="t" r="r" b="b"/>
              <a:pathLst>
                <a:path w="26040" h="18553" extrusionOk="0">
                  <a:moveTo>
                    <a:pt x="16952" y="1"/>
                  </a:moveTo>
                  <a:cubicBezTo>
                    <a:pt x="16826" y="1"/>
                    <a:pt x="16696" y="8"/>
                    <a:pt x="16562" y="24"/>
                  </a:cubicBezTo>
                  <a:cubicBezTo>
                    <a:pt x="14554" y="259"/>
                    <a:pt x="13612" y="1240"/>
                    <a:pt x="13265" y="2134"/>
                  </a:cubicBezTo>
                  <a:lnTo>
                    <a:pt x="13265" y="2134"/>
                  </a:lnTo>
                  <a:cubicBezTo>
                    <a:pt x="12856" y="1894"/>
                    <a:pt x="12241" y="1725"/>
                    <a:pt x="11364" y="1725"/>
                  </a:cubicBezTo>
                  <a:cubicBezTo>
                    <a:pt x="11223" y="1725"/>
                    <a:pt x="11074" y="1729"/>
                    <a:pt x="10919" y="1738"/>
                  </a:cubicBezTo>
                  <a:cubicBezTo>
                    <a:pt x="9589" y="1813"/>
                    <a:pt x="8553" y="3402"/>
                    <a:pt x="8171" y="4660"/>
                  </a:cubicBezTo>
                  <a:lnTo>
                    <a:pt x="8171" y="4660"/>
                  </a:lnTo>
                  <a:cubicBezTo>
                    <a:pt x="7898" y="4565"/>
                    <a:pt x="7575" y="4507"/>
                    <a:pt x="7213" y="4507"/>
                  </a:cubicBezTo>
                  <a:cubicBezTo>
                    <a:pt x="6896" y="4507"/>
                    <a:pt x="6549" y="4551"/>
                    <a:pt x="6180" y="4655"/>
                  </a:cubicBezTo>
                  <a:cubicBezTo>
                    <a:pt x="4670" y="5081"/>
                    <a:pt x="4505" y="6106"/>
                    <a:pt x="4573" y="6771"/>
                  </a:cubicBezTo>
                  <a:lnTo>
                    <a:pt x="4574" y="6771"/>
                  </a:lnTo>
                  <a:cubicBezTo>
                    <a:pt x="4560" y="6771"/>
                    <a:pt x="4547" y="6771"/>
                    <a:pt x="4533" y="6771"/>
                  </a:cubicBezTo>
                  <a:cubicBezTo>
                    <a:pt x="4308" y="6771"/>
                    <a:pt x="4056" y="6787"/>
                    <a:pt x="3775" y="6822"/>
                  </a:cubicBezTo>
                  <a:cubicBezTo>
                    <a:pt x="1108" y="7156"/>
                    <a:pt x="1" y="11049"/>
                    <a:pt x="1941" y="14287"/>
                  </a:cubicBezTo>
                  <a:cubicBezTo>
                    <a:pt x="2202" y="14724"/>
                    <a:pt x="2463" y="15024"/>
                    <a:pt x="2713" y="15214"/>
                  </a:cubicBezTo>
                  <a:lnTo>
                    <a:pt x="2713" y="15214"/>
                  </a:lnTo>
                  <a:cubicBezTo>
                    <a:pt x="2795" y="16542"/>
                    <a:pt x="3518" y="18052"/>
                    <a:pt x="5084" y="18455"/>
                  </a:cubicBezTo>
                  <a:cubicBezTo>
                    <a:pt x="5347" y="18522"/>
                    <a:pt x="5598" y="18553"/>
                    <a:pt x="5838" y="18553"/>
                  </a:cubicBezTo>
                  <a:cubicBezTo>
                    <a:pt x="7278" y="18553"/>
                    <a:pt x="8292" y="17438"/>
                    <a:pt x="8651" y="16417"/>
                  </a:cubicBezTo>
                  <a:lnTo>
                    <a:pt x="8651" y="16417"/>
                  </a:lnTo>
                  <a:cubicBezTo>
                    <a:pt x="9163" y="16883"/>
                    <a:pt x="9866" y="17265"/>
                    <a:pt x="10652" y="17265"/>
                  </a:cubicBezTo>
                  <a:cubicBezTo>
                    <a:pt x="10897" y="17265"/>
                    <a:pt x="11149" y="17228"/>
                    <a:pt x="11407" y="17145"/>
                  </a:cubicBezTo>
                  <a:cubicBezTo>
                    <a:pt x="12663" y="16736"/>
                    <a:pt x="13641" y="15573"/>
                    <a:pt x="14117" y="14487"/>
                  </a:cubicBezTo>
                  <a:lnTo>
                    <a:pt x="14117" y="14487"/>
                  </a:lnTo>
                  <a:cubicBezTo>
                    <a:pt x="14511" y="14765"/>
                    <a:pt x="15031" y="14955"/>
                    <a:pt x="15682" y="14955"/>
                  </a:cubicBezTo>
                  <a:cubicBezTo>
                    <a:pt x="16443" y="14955"/>
                    <a:pt x="17382" y="14695"/>
                    <a:pt x="18503" y="14014"/>
                  </a:cubicBezTo>
                  <a:cubicBezTo>
                    <a:pt x="20662" y="12704"/>
                    <a:pt x="21353" y="11563"/>
                    <a:pt x="21344" y="10722"/>
                  </a:cubicBezTo>
                  <a:lnTo>
                    <a:pt x="21344" y="10722"/>
                  </a:lnTo>
                  <a:cubicBezTo>
                    <a:pt x="21564" y="10638"/>
                    <a:pt x="21800" y="10526"/>
                    <a:pt x="22051" y="10382"/>
                  </a:cubicBezTo>
                  <a:cubicBezTo>
                    <a:pt x="24968" y="8703"/>
                    <a:pt x="26039" y="6382"/>
                    <a:pt x="23372" y="3358"/>
                  </a:cubicBezTo>
                  <a:cubicBezTo>
                    <a:pt x="22901" y="2820"/>
                    <a:pt x="22357" y="2617"/>
                    <a:pt x="21810" y="2617"/>
                  </a:cubicBezTo>
                  <a:cubicBezTo>
                    <a:pt x="21056" y="2617"/>
                    <a:pt x="20298" y="3005"/>
                    <a:pt x="19722" y="3436"/>
                  </a:cubicBezTo>
                  <a:lnTo>
                    <a:pt x="19722" y="3436"/>
                  </a:lnTo>
                  <a:cubicBezTo>
                    <a:pt x="19995" y="2057"/>
                    <a:pt x="19032" y="1"/>
                    <a:pt x="16952" y="1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7"/>
            <p:cNvSpPr/>
            <p:nvPr/>
          </p:nvSpPr>
          <p:spPr>
            <a:xfrm>
              <a:off x="3616800" y="3244575"/>
              <a:ext cx="618575" cy="476875"/>
            </a:xfrm>
            <a:custGeom>
              <a:avLst/>
              <a:gdLst/>
              <a:ahLst/>
              <a:cxnLst/>
              <a:rect l="l" t="t" r="r" b="b"/>
              <a:pathLst>
                <a:path w="24743" h="19075" extrusionOk="0">
                  <a:moveTo>
                    <a:pt x="13062" y="2822"/>
                  </a:moveTo>
                  <a:lnTo>
                    <a:pt x="13062" y="2822"/>
                  </a:lnTo>
                  <a:cubicBezTo>
                    <a:pt x="13550" y="3191"/>
                    <a:pt x="13741" y="3668"/>
                    <a:pt x="13729" y="4001"/>
                  </a:cubicBezTo>
                  <a:cubicBezTo>
                    <a:pt x="13717" y="4168"/>
                    <a:pt x="13657" y="4287"/>
                    <a:pt x="13514" y="4334"/>
                  </a:cubicBezTo>
                  <a:cubicBezTo>
                    <a:pt x="13467" y="4334"/>
                    <a:pt x="13419" y="4287"/>
                    <a:pt x="13336" y="4203"/>
                  </a:cubicBezTo>
                  <a:cubicBezTo>
                    <a:pt x="13133" y="3953"/>
                    <a:pt x="12979" y="3394"/>
                    <a:pt x="13062" y="2822"/>
                  </a:cubicBezTo>
                  <a:close/>
                  <a:moveTo>
                    <a:pt x="18968" y="3561"/>
                  </a:moveTo>
                  <a:lnTo>
                    <a:pt x="18968" y="3561"/>
                  </a:lnTo>
                  <a:cubicBezTo>
                    <a:pt x="19110" y="4215"/>
                    <a:pt x="19051" y="4644"/>
                    <a:pt x="18932" y="4811"/>
                  </a:cubicBezTo>
                  <a:cubicBezTo>
                    <a:pt x="18889" y="4866"/>
                    <a:pt x="18837" y="4893"/>
                    <a:pt x="18768" y="4893"/>
                  </a:cubicBezTo>
                  <a:cubicBezTo>
                    <a:pt x="18704" y="4893"/>
                    <a:pt x="18625" y="4869"/>
                    <a:pt x="18527" y="4823"/>
                  </a:cubicBezTo>
                  <a:cubicBezTo>
                    <a:pt x="18348" y="4739"/>
                    <a:pt x="18265" y="4632"/>
                    <a:pt x="18265" y="4501"/>
                  </a:cubicBezTo>
                  <a:cubicBezTo>
                    <a:pt x="18253" y="4227"/>
                    <a:pt x="18527" y="3858"/>
                    <a:pt x="18968" y="3561"/>
                  </a:cubicBezTo>
                  <a:close/>
                  <a:moveTo>
                    <a:pt x="8323" y="5406"/>
                  </a:moveTo>
                  <a:lnTo>
                    <a:pt x="8323" y="5406"/>
                  </a:lnTo>
                  <a:cubicBezTo>
                    <a:pt x="8859" y="5692"/>
                    <a:pt x="9133" y="6037"/>
                    <a:pt x="9133" y="6251"/>
                  </a:cubicBezTo>
                  <a:cubicBezTo>
                    <a:pt x="9133" y="6370"/>
                    <a:pt x="9026" y="6466"/>
                    <a:pt x="8811" y="6537"/>
                  </a:cubicBezTo>
                  <a:cubicBezTo>
                    <a:pt x="8776" y="6549"/>
                    <a:pt x="8728" y="6549"/>
                    <a:pt x="8692" y="6549"/>
                  </a:cubicBezTo>
                  <a:cubicBezTo>
                    <a:pt x="8621" y="6549"/>
                    <a:pt x="8561" y="6525"/>
                    <a:pt x="8514" y="6466"/>
                  </a:cubicBezTo>
                  <a:cubicBezTo>
                    <a:pt x="8359" y="6287"/>
                    <a:pt x="8300" y="5894"/>
                    <a:pt x="8323" y="5406"/>
                  </a:cubicBezTo>
                  <a:close/>
                  <a:moveTo>
                    <a:pt x="4323" y="7299"/>
                  </a:moveTo>
                  <a:cubicBezTo>
                    <a:pt x="4966" y="7347"/>
                    <a:pt x="5382" y="7537"/>
                    <a:pt x="5466" y="7835"/>
                  </a:cubicBezTo>
                  <a:cubicBezTo>
                    <a:pt x="5525" y="8085"/>
                    <a:pt x="5347" y="8383"/>
                    <a:pt x="5025" y="8573"/>
                  </a:cubicBezTo>
                  <a:cubicBezTo>
                    <a:pt x="4925" y="8633"/>
                    <a:pt x="4836" y="8663"/>
                    <a:pt x="4762" y="8663"/>
                  </a:cubicBezTo>
                  <a:cubicBezTo>
                    <a:pt x="4705" y="8663"/>
                    <a:pt x="4657" y="8645"/>
                    <a:pt x="4620" y="8609"/>
                  </a:cubicBezTo>
                  <a:cubicBezTo>
                    <a:pt x="4454" y="8442"/>
                    <a:pt x="4406" y="7966"/>
                    <a:pt x="4430" y="7704"/>
                  </a:cubicBezTo>
                  <a:cubicBezTo>
                    <a:pt x="4430" y="7668"/>
                    <a:pt x="4430" y="7656"/>
                    <a:pt x="4406" y="7621"/>
                  </a:cubicBezTo>
                  <a:cubicBezTo>
                    <a:pt x="4406" y="7621"/>
                    <a:pt x="4370" y="7490"/>
                    <a:pt x="4323" y="7299"/>
                  </a:cubicBezTo>
                  <a:close/>
                  <a:moveTo>
                    <a:pt x="20099" y="9204"/>
                  </a:moveTo>
                  <a:cubicBezTo>
                    <a:pt x="20289" y="9204"/>
                    <a:pt x="20468" y="9311"/>
                    <a:pt x="20599" y="9490"/>
                  </a:cubicBezTo>
                  <a:cubicBezTo>
                    <a:pt x="20825" y="9799"/>
                    <a:pt x="20873" y="10276"/>
                    <a:pt x="20742" y="10788"/>
                  </a:cubicBezTo>
                  <a:cubicBezTo>
                    <a:pt x="20622" y="10811"/>
                    <a:pt x="20515" y="10823"/>
                    <a:pt x="20408" y="10823"/>
                  </a:cubicBezTo>
                  <a:cubicBezTo>
                    <a:pt x="19753" y="10823"/>
                    <a:pt x="19468" y="10395"/>
                    <a:pt x="19444" y="10038"/>
                  </a:cubicBezTo>
                  <a:cubicBezTo>
                    <a:pt x="19408" y="9680"/>
                    <a:pt x="19575" y="9287"/>
                    <a:pt x="19980" y="9216"/>
                  </a:cubicBezTo>
                  <a:cubicBezTo>
                    <a:pt x="20015" y="9204"/>
                    <a:pt x="20051" y="9204"/>
                    <a:pt x="20099" y="9204"/>
                  </a:cubicBezTo>
                  <a:close/>
                  <a:moveTo>
                    <a:pt x="13300" y="12800"/>
                  </a:moveTo>
                  <a:cubicBezTo>
                    <a:pt x="13479" y="12812"/>
                    <a:pt x="13610" y="12895"/>
                    <a:pt x="13681" y="13038"/>
                  </a:cubicBezTo>
                  <a:cubicBezTo>
                    <a:pt x="13860" y="13359"/>
                    <a:pt x="13800" y="13967"/>
                    <a:pt x="13538" y="14633"/>
                  </a:cubicBezTo>
                  <a:cubicBezTo>
                    <a:pt x="12907" y="14205"/>
                    <a:pt x="12764" y="13538"/>
                    <a:pt x="12848" y="13145"/>
                  </a:cubicBezTo>
                  <a:cubicBezTo>
                    <a:pt x="12895" y="13002"/>
                    <a:pt x="13002" y="12800"/>
                    <a:pt x="13253" y="12800"/>
                  </a:cubicBezTo>
                  <a:close/>
                  <a:moveTo>
                    <a:pt x="3400" y="13542"/>
                  </a:moveTo>
                  <a:cubicBezTo>
                    <a:pt x="3433" y="13542"/>
                    <a:pt x="3467" y="13544"/>
                    <a:pt x="3501" y="13550"/>
                  </a:cubicBezTo>
                  <a:cubicBezTo>
                    <a:pt x="4037" y="13609"/>
                    <a:pt x="4073" y="14109"/>
                    <a:pt x="4049" y="14336"/>
                  </a:cubicBezTo>
                  <a:cubicBezTo>
                    <a:pt x="4013" y="14943"/>
                    <a:pt x="3561" y="15645"/>
                    <a:pt x="2977" y="15645"/>
                  </a:cubicBezTo>
                  <a:cubicBezTo>
                    <a:pt x="2799" y="15645"/>
                    <a:pt x="2620" y="15586"/>
                    <a:pt x="2442" y="15467"/>
                  </a:cubicBezTo>
                  <a:cubicBezTo>
                    <a:pt x="2418" y="14740"/>
                    <a:pt x="2585" y="14098"/>
                    <a:pt x="2906" y="13776"/>
                  </a:cubicBezTo>
                  <a:cubicBezTo>
                    <a:pt x="3047" y="13625"/>
                    <a:pt x="3214" y="13542"/>
                    <a:pt x="3400" y="13542"/>
                  </a:cubicBezTo>
                  <a:close/>
                  <a:moveTo>
                    <a:pt x="7609" y="15276"/>
                  </a:moveTo>
                  <a:cubicBezTo>
                    <a:pt x="7657" y="15276"/>
                    <a:pt x="7716" y="15288"/>
                    <a:pt x="7764" y="15288"/>
                  </a:cubicBezTo>
                  <a:cubicBezTo>
                    <a:pt x="7907" y="15336"/>
                    <a:pt x="8002" y="15407"/>
                    <a:pt x="8073" y="15538"/>
                  </a:cubicBezTo>
                  <a:cubicBezTo>
                    <a:pt x="8180" y="15752"/>
                    <a:pt x="8192" y="16062"/>
                    <a:pt x="8097" y="16419"/>
                  </a:cubicBezTo>
                  <a:cubicBezTo>
                    <a:pt x="7657" y="15943"/>
                    <a:pt x="7466" y="15467"/>
                    <a:pt x="7526" y="15300"/>
                  </a:cubicBezTo>
                  <a:cubicBezTo>
                    <a:pt x="7538" y="15288"/>
                    <a:pt x="7538" y="15276"/>
                    <a:pt x="7609" y="15276"/>
                  </a:cubicBezTo>
                  <a:close/>
                  <a:moveTo>
                    <a:pt x="16122" y="346"/>
                  </a:moveTo>
                  <a:cubicBezTo>
                    <a:pt x="17360" y="346"/>
                    <a:pt x="18408" y="1751"/>
                    <a:pt x="18848" y="3191"/>
                  </a:cubicBezTo>
                  <a:cubicBezTo>
                    <a:pt x="18229" y="3572"/>
                    <a:pt x="17872" y="4084"/>
                    <a:pt x="17896" y="4513"/>
                  </a:cubicBezTo>
                  <a:cubicBezTo>
                    <a:pt x="17908" y="4704"/>
                    <a:pt x="17991" y="4977"/>
                    <a:pt x="18372" y="5156"/>
                  </a:cubicBezTo>
                  <a:cubicBezTo>
                    <a:pt x="18504" y="5226"/>
                    <a:pt x="18633" y="5260"/>
                    <a:pt x="18753" y="5260"/>
                  </a:cubicBezTo>
                  <a:cubicBezTo>
                    <a:pt x="18937" y="5260"/>
                    <a:pt x="19097" y="5181"/>
                    <a:pt x="19206" y="5037"/>
                  </a:cubicBezTo>
                  <a:cubicBezTo>
                    <a:pt x="19527" y="4632"/>
                    <a:pt x="19384" y="3811"/>
                    <a:pt x="19277" y="3370"/>
                  </a:cubicBezTo>
                  <a:cubicBezTo>
                    <a:pt x="19765" y="3120"/>
                    <a:pt x="20313" y="2965"/>
                    <a:pt x="20837" y="2965"/>
                  </a:cubicBezTo>
                  <a:cubicBezTo>
                    <a:pt x="21587" y="2965"/>
                    <a:pt x="22254" y="3263"/>
                    <a:pt x="22778" y="3834"/>
                  </a:cubicBezTo>
                  <a:cubicBezTo>
                    <a:pt x="23873" y="5025"/>
                    <a:pt x="24349" y="6287"/>
                    <a:pt x="24171" y="7454"/>
                  </a:cubicBezTo>
                  <a:cubicBezTo>
                    <a:pt x="23992" y="8585"/>
                    <a:pt x="23206" y="9573"/>
                    <a:pt x="21896" y="10335"/>
                  </a:cubicBezTo>
                  <a:cubicBezTo>
                    <a:pt x="21623" y="10478"/>
                    <a:pt x="21361" y="10597"/>
                    <a:pt x="21123" y="10692"/>
                  </a:cubicBezTo>
                  <a:cubicBezTo>
                    <a:pt x="21230" y="10133"/>
                    <a:pt x="21146" y="9633"/>
                    <a:pt x="20884" y="9276"/>
                  </a:cubicBezTo>
                  <a:cubicBezTo>
                    <a:pt x="20685" y="8996"/>
                    <a:pt x="20401" y="8842"/>
                    <a:pt x="20089" y="8842"/>
                  </a:cubicBezTo>
                  <a:cubicBezTo>
                    <a:pt x="20030" y="8842"/>
                    <a:pt x="19969" y="8847"/>
                    <a:pt x="19908" y="8859"/>
                  </a:cubicBezTo>
                  <a:cubicBezTo>
                    <a:pt x="19289" y="8978"/>
                    <a:pt x="19027" y="9537"/>
                    <a:pt x="19075" y="10061"/>
                  </a:cubicBezTo>
                  <a:cubicBezTo>
                    <a:pt x="19110" y="10621"/>
                    <a:pt x="19551" y="11180"/>
                    <a:pt x="20396" y="11180"/>
                  </a:cubicBezTo>
                  <a:cubicBezTo>
                    <a:pt x="20456" y="11180"/>
                    <a:pt x="20527" y="11169"/>
                    <a:pt x="20587" y="11169"/>
                  </a:cubicBezTo>
                  <a:cubicBezTo>
                    <a:pt x="20289" y="11859"/>
                    <a:pt x="19503" y="12966"/>
                    <a:pt x="17503" y="14109"/>
                  </a:cubicBezTo>
                  <a:cubicBezTo>
                    <a:pt x="16491" y="14694"/>
                    <a:pt x="15563" y="14988"/>
                    <a:pt x="14792" y="14988"/>
                  </a:cubicBezTo>
                  <a:cubicBezTo>
                    <a:pt x="14448" y="14988"/>
                    <a:pt x="14135" y="14929"/>
                    <a:pt x="13860" y="14812"/>
                  </a:cubicBezTo>
                  <a:cubicBezTo>
                    <a:pt x="14205" y="14002"/>
                    <a:pt x="14253" y="13288"/>
                    <a:pt x="14015" y="12859"/>
                  </a:cubicBezTo>
                  <a:cubicBezTo>
                    <a:pt x="13872" y="12621"/>
                    <a:pt x="13657" y="12478"/>
                    <a:pt x="13360" y="12443"/>
                  </a:cubicBezTo>
                  <a:cubicBezTo>
                    <a:pt x="13331" y="12440"/>
                    <a:pt x="13302" y="12439"/>
                    <a:pt x="13274" y="12439"/>
                  </a:cubicBezTo>
                  <a:cubicBezTo>
                    <a:pt x="12879" y="12439"/>
                    <a:pt x="12603" y="12672"/>
                    <a:pt x="12502" y="13062"/>
                  </a:cubicBezTo>
                  <a:cubicBezTo>
                    <a:pt x="12360" y="13633"/>
                    <a:pt x="12657" y="14479"/>
                    <a:pt x="13395" y="14955"/>
                  </a:cubicBezTo>
                  <a:cubicBezTo>
                    <a:pt x="12955" y="15872"/>
                    <a:pt x="12086" y="16907"/>
                    <a:pt x="10919" y="17300"/>
                  </a:cubicBezTo>
                  <a:cubicBezTo>
                    <a:pt x="10681" y="17372"/>
                    <a:pt x="10443" y="17419"/>
                    <a:pt x="10205" y="17419"/>
                  </a:cubicBezTo>
                  <a:cubicBezTo>
                    <a:pt x="9407" y="17419"/>
                    <a:pt x="8788" y="17003"/>
                    <a:pt x="8430" y="16705"/>
                  </a:cubicBezTo>
                  <a:cubicBezTo>
                    <a:pt x="8597" y="16181"/>
                    <a:pt x="8573" y="15705"/>
                    <a:pt x="8419" y="15383"/>
                  </a:cubicBezTo>
                  <a:cubicBezTo>
                    <a:pt x="8300" y="15157"/>
                    <a:pt x="8121" y="15002"/>
                    <a:pt x="7883" y="14943"/>
                  </a:cubicBezTo>
                  <a:cubicBezTo>
                    <a:pt x="7793" y="14918"/>
                    <a:pt x="7710" y="14906"/>
                    <a:pt x="7635" y="14906"/>
                  </a:cubicBezTo>
                  <a:cubicBezTo>
                    <a:pt x="7423" y="14906"/>
                    <a:pt x="7275" y="15002"/>
                    <a:pt x="7204" y="15169"/>
                  </a:cubicBezTo>
                  <a:cubicBezTo>
                    <a:pt x="7061" y="15538"/>
                    <a:pt x="7407" y="16229"/>
                    <a:pt x="8002" y="16812"/>
                  </a:cubicBezTo>
                  <a:cubicBezTo>
                    <a:pt x="7609" y="17741"/>
                    <a:pt x="6656" y="18693"/>
                    <a:pt x="5394" y="18693"/>
                  </a:cubicBezTo>
                  <a:cubicBezTo>
                    <a:pt x="5156" y="18693"/>
                    <a:pt x="4918" y="18670"/>
                    <a:pt x="4680" y="18610"/>
                  </a:cubicBezTo>
                  <a:cubicBezTo>
                    <a:pt x="3299" y="18253"/>
                    <a:pt x="2644" y="17003"/>
                    <a:pt x="2477" y="15895"/>
                  </a:cubicBezTo>
                  <a:lnTo>
                    <a:pt x="2477" y="15895"/>
                  </a:lnTo>
                  <a:cubicBezTo>
                    <a:pt x="2618" y="15966"/>
                    <a:pt x="2766" y="15993"/>
                    <a:pt x="2895" y="15993"/>
                  </a:cubicBezTo>
                  <a:cubicBezTo>
                    <a:pt x="2919" y="15993"/>
                    <a:pt x="2943" y="15992"/>
                    <a:pt x="2966" y="15991"/>
                  </a:cubicBezTo>
                  <a:cubicBezTo>
                    <a:pt x="3763" y="15991"/>
                    <a:pt x="4347" y="15145"/>
                    <a:pt x="4394" y="14336"/>
                  </a:cubicBezTo>
                  <a:cubicBezTo>
                    <a:pt x="4418" y="13681"/>
                    <a:pt x="4097" y="13240"/>
                    <a:pt x="3513" y="13157"/>
                  </a:cubicBezTo>
                  <a:cubicBezTo>
                    <a:pt x="3472" y="13153"/>
                    <a:pt x="3431" y="13151"/>
                    <a:pt x="3391" y="13151"/>
                  </a:cubicBezTo>
                  <a:cubicBezTo>
                    <a:pt x="3088" y="13151"/>
                    <a:pt x="2829" y="13271"/>
                    <a:pt x="2608" y="13502"/>
                  </a:cubicBezTo>
                  <a:cubicBezTo>
                    <a:pt x="2275" y="13859"/>
                    <a:pt x="2084" y="14443"/>
                    <a:pt x="2061" y="15121"/>
                  </a:cubicBezTo>
                  <a:cubicBezTo>
                    <a:pt x="1906" y="14967"/>
                    <a:pt x="1775" y="14752"/>
                    <a:pt x="1620" y="14514"/>
                  </a:cubicBezTo>
                  <a:cubicBezTo>
                    <a:pt x="572" y="12764"/>
                    <a:pt x="370" y="10597"/>
                    <a:pt x="1132" y="9025"/>
                  </a:cubicBezTo>
                  <a:cubicBezTo>
                    <a:pt x="1608" y="8037"/>
                    <a:pt x="2382" y="7442"/>
                    <a:pt x="3323" y="7323"/>
                  </a:cubicBezTo>
                  <a:cubicBezTo>
                    <a:pt x="3525" y="7299"/>
                    <a:pt x="3739" y="7287"/>
                    <a:pt x="3942" y="7287"/>
                  </a:cubicBezTo>
                  <a:cubicBezTo>
                    <a:pt x="3978" y="7490"/>
                    <a:pt x="4025" y="7644"/>
                    <a:pt x="4049" y="7716"/>
                  </a:cubicBezTo>
                  <a:cubicBezTo>
                    <a:pt x="4037" y="7894"/>
                    <a:pt x="4037" y="8549"/>
                    <a:pt x="4335" y="8859"/>
                  </a:cubicBezTo>
                  <a:cubicBezTo>
                    <a:pt x="4442" y="8972"/>
                    <a:pt x="4576" y="9029"/>
                    <a:pt x="4729" y="9029"/>
                  </a:cubicBezTo>
                  <a:cubicBezTo>
                    <a:pt x="4866" y="9029"/>
                    <a:pt x="5018" y="8984"/>
                    <a:pt x="5180" y="8895"/>
                  </a:cubicBezTo>
                  <a:cubicBezTo>
                    <a:pt x="5656" y="8621"/>
                    <a:pt x="5894" y="8156"/>
                    <a:pt x="5787" y="7740"/>
                  </a:cubicBezTo>
                  <a:cubicBezTo>
                    <a:pt x="5728" y="7501"/>
                    <a:pt x="5454" y="6990"/>
                    <a:pt x="4263" y="6930"/>
                  </a:cubicBezTo>
                  <a:cubicBezTo>
                    <a:pt x="4228" y="6275"/>
                    <a:pt x="4501" y="5501"/>
                    <a:pt x="5752" y="5144"/>
                  </a:cubicBezTo>
                  <a:cubicBezTo>
                    <a:pt x="6058" y="5057"/>
                    <a:pt x="6379" y="5014"/>
                    <a:pt x="6700" y="5014"/>
                  </a:cubicBezTo>
                  <a:cubicBezTo>
                    <a:pt x="7126" y="5014"/>
                    <a:pt x="7554" y="5090"/>
                    <a:pt x="7954" y="5239"/>
                  </a:cubicBezTo>
                  <a:cubicBezTo>
                    <a:pt x="7895" y="5894"/>
                    <a:pt x="7978" y="6418"/>
                    <a:pt x="8216" y="6692"/>
                  </a:cubicBezTo>
                  <a:cubicBezTo>
                    <a:pt x="8335" y="6823"/>
                    <a:pt x="8490" y="6894"/>
                    <a:pt x="8669" y="6894"/>
                  </a:cubicBezTo>
                  <a:cubicBezTo>
                    <a:pt x="8740" y="6894"/>
                    <a:pt x="8823" y="6882"/>
                    <a:pt x="8907" y="6847"/>
                  </a:cubicBezTo>
                  <a:cubicBezTo>
                    <a:pt x="9383" y="6692"/>
                    <a:pt x="9466" y="6406"/>
                    <a:pt x="9466" y="6239"/>
                  </a:cubicBezTo>
                  <a:cubicBezTo>
                    <a:pt x="9478" y="5823"/>
                    <a:pt x="9038" y="5346"/>
                    <a:pt x="8347" y="5025"/>
                  </a:cubicBezTo>
                  <a:cubicBezTo>
                    <a:pt x="8526" y="3906"/>
                    <a:pt x="9204" y="2346"/>
                    <a:pt x="10455" y="2239"/>
                  </a:cubicBezTo>
                  <a:cubicBezTo>
                    <a:pt x="10626" y="2226"/>
                    <a:pt x="10792" y="2219"/>
                    <a:pt x="10953" y="2219"/>
                  </a:cubicBezTo>
                  <a:cubicBezTo>
                    <a:pt x="11646" y="2219"/>
                    <a:pt x="12229" y="2345"/>
                    <a:pt x="12693" y="2596"/>
                  </a:cubicBezTo>
                  <a:cubicBezTo>
                    <a:pt x="12550" y="3382"/>
                    <a:pt x="12752" y="4084"/>
                    <a:pt x="13026" y="4430"/>
                  </a:cubicBezTo>
                  <a:cubicBezTo>
                    <a:pt x="13205" y="4644"/>
                    <a:pt x="13372" y="4692"/>
                    <a:pt x="13491" y="4692"/>
                  </a:cubicBezTo>
                  <a:cubicBezTo>
                    <a:pt x="13550" y="4692"/>
                    <a:pt x="13586" y="4680"/>
                    <a:pt x="13645" y="4668"/>
                  </a:cubicBezTo>
                  <a:cubicBezTo>
                    <a:pt x="13884" y="4561"/>
                    <a:pt x="14026" y="4334"/>
                    <a:pt x="14050" y="4025"/>
                  </a:cubicBezTo>
                  <a:cubicBezTo>
                    <a:pt x="14086" y="3596"/>
                    <a:pt x="13860" y="2918"/>
                    <a:pt x="13110" y="2429"/>
                  </a:cubicBezTo>
                  <a:cubicBezTo>
                    <a:pt x="13312" y="1810"/>
                    <a:pt x="13907" y="810"/>
                    <a:pt x="15717" y="393"/>
                  </a:cubicBezTo>
                  <a:cubicBezTo>
                    <a:pt x="15848" y="358"/>
                    <a:pt x="15991" y="346"/>
                    <a:pt x="16122" y="346"/>
                  </a:cubicBezTo>
                  <a:close/>
                  <a:moveTo>
                    <a:pt x="16158" y="1"/>
                  </a:moveTo>
                  <a:cubicBezTo>
                    <a:pt x="15991" y="1"/>
                    <a:pt x="15836" y="36"/>
                    <a:pt x="15681" y="60"/>
                  </a:cubicBezTo>
                  <a:cubicBezTo>
                    <a:pt x="13753" y="489"/>
                    <a:pt x="13074" y="1548"/>
                    <a:pt x="12836" y="2263"/>
                  </a:cubicBezTo>
                  <a:cubicBezTo>
                    <a:pt x="12313" y="2011"/>
                    <a:pt x="11705" y="1885"/>
                    <a:pt x="10977" y="1885"/>
                  </a:cubicBezTo>
                  <a:cubicBezTo>
                    <a:pt x="10809" y="1885"/>
                    <a:pt x="10635" y="1892"/>
                    <a:pt x="10455" y="1906"/>
                  </a:cubicBezTo>
                  <a:cubicBezTo>
                    <a:pt x="9169" y="2013"/>
                    <a:pt x="8300" y="3465"/>
                    <a:pt x="8038" y="4918"/>
                  </a:cubicBezTo>
                  <a:cubicBezTo>
                    <a:pt x="7626" y="4772"/>
                    <a:pt x="7181" y="4700"/>
                    <a:pt x="6735" y="4700"/>
                  </a:cubicBezTo>
                  <a:cubicBezTo>
                    <a:pt x="6382" y="4700"/>
                    <a:pt x="6029" y="4745"/>
                    <a:pt x="5692" y="4834"/>
                  </a:cubicBezTo>
                  <a:cubicBezTo>
                    <a:pt x="4156" y="5275"/>
                    <a:pt x="3918" y="6287"/>
                    <a:pt x="3930" y="6966"/>
                  </a:cubicBezTo>
                  <a:cubicBezTo>
                    <a:pt x="3728" y="6966"/>
                    <a:pt x="3513" y="6978"/>
                    <a:pt x="3299" y="7013"/>
                  </a:cubicBezTo>
                  <a:cubicBezTo>
                    <a:pt x="2227" y="7144"/>
                    <a:pt x="1346" y="7811"/>
                    <a:pt x="822" y="8906"/>
                  </a:cubicBezTo>
                  <a:cubicBezTo>
                    <a:pt x="1" y="10573"/>
                    <a:pt x="215" y="12859"/>
                    <a:pt x="1334" y="14740"/>
                  </a:cubicBezTo>
                  <a:cubicBezTo>
                    <a:pt x="1572" y="15145"/>
                    <a:pt x="1823" y="15455"/>
                    <a:pt x="2084" y="15657"/>
                  </a:cubicBezTo>
                  <a:cubicBezTo>
                    <a:pt x="2192" y="16931"/>
                    <a:pt x="2906" y="18539"/>
                    <a:pt x="4585" y="18967"/>
                  </a:cubicBezTo>
                  <a:cubicBezTo>
                    <a:pt x="4859" y="19039"/>
                    <a:pt x="5121" y="19074"/>
                    <a:pt x="5394" y="19074"/>
                  </a:cubicBezTo>
                  <a:cubicBezTo>
                    <a:pt x="6787" y="19074"/>
                    <a:pt x="7823" y="18098"/>
                    <a:pt x="8276" y="17062"/>
                  </a:cubicBezTo>
                  <a:cubicBezTo>
                    <a:pt x="8862" y="17523"/>
                    <a:pt x="9530" y="17765"/>
                    <a:pt x="10190" y="17765"/>
                  </a:cubicBezTo>
                  <a:cubicBezTo>
                    <a:pt x="10469" y="17765"/>
                    <a:pt x="10746" y="17722"/>
                    <a:pt x="11014" y="17634"/>
                  </a:cubicBezTo>
                  <a:cubicBezTo>
                    <a:pt x="12276" y="17229"/>
                    <a:pt x="13217" y="16110"/>
                    <a:pt x="13705" y="15145"/>
                  </a:cubicBezTo>
                  <a:cubicBezTo>
                    <a:pt x="14034" y="15289"/>
                    <a:pt x="14404" y="15360"/>
                    <a:pt x="14808" y="15360"/>
                  </a:cubicBezTo>
                  <a:cubicBezTo>
                    <a:pt x="15644" y="15360"/>
                    <a:pt x="16625" y="15053"/>
                    <a:pt x="17694" y="14443"/>
                  </a:cubicBezTo>
                  <a:cubicBezTo>
                    <a:pt x="19896" y="13193"/>
                    <a:pt x="20718" y="11954"/>
                    <a:pt x="21015" y="11109"/>
                  </a:cubicBezTo>
                  <a:cubicBezTo>
                    <a:pt x="21349" y="11014"/>
                    <a:pt x="21706" y="10871"/>
                    <a:pt x="22087" y="10645"/>
                  </a:cubicBezTo>
                  <a:cubicBezTo>
                    <a:pt x="23504" y="9835"/>
                    <a:pt x="24349" y="8752"/>
                    <a:pt x="24540" y="7513"/>
                  </a:cubicBezTo>
                  <a:cubicBezTo>
                    <a:pt x="24742" y="6228"/>
                    <a:pt x="24230" y="4870"/>
                    <a:pt x="23051" y="3584"/>
                  </a:cubicBezTo>
                  <a:cubicBezTo>
                    <a:pt x="22480" y="2953"/>
                    <a:pt x="21706" y="2608"/>
                    <a:pt x="20849" y="2608"/>
                  </a:cubicBezTo>
                  <a:cubicBezTo>
                    <a:pt x="20301" y="2608"/>
                    <a:pt x="19718" y="2751"/>
                    <a:pt x="19206" y="3025"/>
                  </a:cubicBezTo>
                  <a:cubicBezTo>
                    <a:pt x="18729" y="1536"/>
                    <a:pt x="17610" y="1"/>
                    <a:pt x="1615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7"/>
            <p:cNvSpPr/>
            <p:nvPr/>
          </p:nvSpPr>
          <p:spPr>
            <a:xfrm>
              <a:off x="4161525" y="3127000"/>
              <a:ext cx="46750" cy="93500"/>
            </a:xfrm>
            <a:custGeom>
              <a:avLst/>
              <a:gdLst/>
              <a:ahLst/>
              <a:cxnLst/>
              <a:rect l="l" t="t" r="r" b="b"/>
              <a:pathLst>
                <a:path w="1870" h="3740" extrusionOk="0">
                  <a:moveTo>
                    <a:pt x="827" y="1"/>
                  </a:moveTo>
                  <a:cubicBezTo>
                    <a:pt x="797" y="1"/>
                    <a:pt x="766" y="9"/>
                    <a:pt x="738" y="24"/>
                  </a:cubicBezTo>
                  <a:cubicBezTo>
                    <a:pt x="643" y="60"/>
                    <a:pt x="619" y="167"/>
                    <a:pt x="655" y="263"/>
                  </a:cubicBezTo>
                  <a:cubicBezTo>
                    <a:pt x="655" y="274"/>
                    <a:pt x="1429" y="1870"/>
                    <a:pt x="84" y="3441"/>
                  </a:cubicBezTo>
                  <a:cubicBezTo>
                    <a:pt x="0" y="3513"/>
                    <a:pt x="24" y="3632"/>
                    <a:pt x="96" y="3692"/>
                  </a:cubicBezTo>
                  <a:cubicBezTo>
                    <a:pt x="119" y="3727"/>
                    <a:pt x="167" y="3739"/>
                    <a:pt x="215" y="3739"/>
                  </a:cubicBezTo>
                  <a:cubicBezTo>
                    <a:pt x="262" y="3739"/>
                    <a:pt x="298" y="3727"/>
                    <a:pt x="346" y="3680"/>
                  </a:cubicBezTo>
                  <a:cubicBezTo>
                    <a:pt x="1870" y="1906"/>
                    <a:pt x="989" y="108"/>
                    <a:pt x="977" y="96"/>
                  </a:cubicBezTo>
                  <a:cubicBezTo>
                    <a:pt x="945" y="32"/>
                    <a:pt x="887" y="1"/>
                    <a:pt x="82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7"/>
            <p:cNvSpPr/>
            <p:nvPr/>
          </p:nvSpPr>
          <p:spPr>
            <a:xfrm>
              <a:off x="4191275" y="3129950"/>
              <a:ext cx="36950" cy="103925"/>
            </a:xfrm>
            <a:custGeom>
              <a:avLst/>
              <a:gdLst/>
              <a:ahLst/>
              <a:cxnLst/>
              <a:rect l="l" t="t" r="r" b="b"/>
              <a:pathLst>
                <a:path w="1478" h="4157" extrusionOk="0">
                  <a:moveTo>
                    <a:pt x="1024" y="0"/>
                  </a:moveTo>
                  <a:cubicBezTo>
                    <a:pt x="1017" y="0"/>
                    <a:pt x="1009" y="1"/>
                    <a:pt x="1001" y="2"/>
                  </a:cubicBezTo>
                  <a:cubicBezTo>
                    <a:pt x="894" y="2"/>
                    <a:pt x="822" y="97"/>
                    <a:pt x="834" y="204"/>
                  </a:cubicBezTo>
                  <a:cubicBezTo>
                    <a:pt x="1096" y="2621"/>
                    <a:pt x="96" y="3847"/>
                    <a:pt x="84" y="3859"/>
                  </a:cubicBezTo>
                  <a:cubicBezTo>
                    <a:pt x="1" y="3931"/>
                    <a:pt x="25" y="4050"/>
                    <a:pt x="96" y="4109"/>
                  </a:cubicBezTo>
                  <a:cubicBezTo>
                    <a:pt x="120" y="4145"/>
                    <a:pt x="168" y="4157"/>
                    <a:pt x="215" y="4157"/>
                  </a:cubicBezTo>
                  <a:cubicBezTo>
                    <a:pt x="263" y="4157"/>
                    <a:pt x="310" y="4133"/>
                    <a:pt x="358" y="4109"/>
                  </a:cubicBezTo>
                  <a:cubicBezTo>
                    <a:pt x="406" y="4050"/>
                    <a:pt x="1477" y="2764"/>
                    <a:pt x="1192" y="168"/>
                  </a:cubicBezTo>
                  <a:cubicBezTo>
                    <a:pt x="1192" y="69"/>
                    <a:pt x="1120" y="0"/>
                    <a:pt x="102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7"/>
            <p:cNvSpPr/>
            <p:nvPr/>
          </p:nvSpPr>
          <p:spPr>
            <a:xfrm>
              <a:off x="4221050" y="3246375"/>
              <a:ext cx="111050" cy="28875"/>
            </a:xfrm>
            <a:custGeom>
              <a:avLst/>
              <a:gdLst/>
              <a:ahLst/>
              <a:cxnLst/>
              <a:rect l="l" t="t" r="r" b="b"/>
              <a:pathLst>
                <a:path w="4442" h="1155" extrusionOk="0">
                  <a:moveTo>
                    <a:pt x="2899" y="0"/>
                  </a:moveTo>
                  <a:cubicBezTo>
                    <a:pt x="1558" y="0"/>
                    <a:pt x="197" y="766"/>
                    <a:pt x="120" y="810"/>
                  </a:cubicBezTo>
                  <a:cubicBezTo>
                    <a:pt x="36" y="869"/>
                    <a:pt x="1" y="976"/>
                    <a:pt x="48" y="1060"/>
                  </a:cubicBezTo>
                  <a:cubicBezTo>
                    <a:pt x="96" y="1119"/>
                    <a:pt x="155" y="1155"/>
                    <a:pt x="215" y="1155"/>
                  </a:cubicBezTo>
                  <a:cubicBezTo>
                    <a:pt x="239" y="1155"/>
                    <a:pt x="274" y="1143"/>
                    <a:pt x="298" y="1119"/>
                  </a:cubicBezTo>
                  <a:cubicBezTo>
                    <a:pt x="316" y="1110"/>
                    <a:pt x="1639" y="364"/>
                    <a:pt x="2896" y="364"/>
                  </a:cubicBezTo>
                  <a:cubicBezTo>
                    <a:pt x="3336" y="364"/>
                    <a:pt x="3768" y="455"/>
                    <a:pt x="4132" y="702"/>
                  </a:cubicBezTo>
                  <a:cubicBezTo>
                    <a:pt x="4167" y="727"/>
                    <a:pt x="4206" y="740"/>
                    <a:pt x="4243" y="740"/>
                  </a:cubicBezTo>
                  <a:cubicBezTo>
                    <a:pt x="4296" y="740"/>
                    <a:pt x="4347" y="715"/>
                    <a:pt x="4382" y="667"/>
                  </a:cubicBezTo>
                  <a:cubicBezTo>
                    <a:pt x="4442" y="571"/>
                    <a:pt x="4430" y="464"/>
                    <a:pt x="4334" y="405"/>
                  </a:cubicBezTo>
                  <a:cubicBezTo>
                    <a:pt x="3905" y="109"/>
                    <a:pt x="3403" y="0"/>
                    <a:pt x="289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7"/>
            <p:cNvSpPr/>
            <p:nvPr/>
          </p:nvSpPr>
          <p:spPr>
            <a:xfrm>
              <a:off x="4221050" y="3276200"/>
              <a:ext cx="99750" cy="29125"/>
            </a:xfrm>
            <a:custGeom>
              <a:avLst/>
              <a:gdLst/>
              <a:ahLst/>
              <a:cxnLst/>
              <a:rect l="l" t="t" r="r" b="b"/>
              <a:pathLst>
                <a:path w="3990" h="1165" extrusionOk="0">
                  <a:moveTo>
                    <a:pt x="1820" y="0"/>
                  </a:moveTo>
                  <a:cubicBezTo>
                    <a:pt x="1317" y="0"/>
                    <a:pt x="743" y="128"/>
                    <a:pt x="120" y="486"/>
                  </a:cubicBezTo>
                  <a:cubicBezTo>
                    <a:pt x="36" y="545"/>
                    <a:pt x="1" y="641"/>
                    <a:pt x="48" y="736"/>
                  </a:cubicBezTo>
                  <a:cubicBezTo>
                    <a:pt x="89" y="794"/>
                    <a:pt x="154" y="829"/>
                    <a:pt x="217" y="829"/>
                  </a:cubicBezTo>
                  <a:cubicBezTo>
                    <a:pt x="245" y="829"/>
                    <a:pt x="273" y="822"/>
                    <a:pt x="298" y="807"/>
                  </a:cubicBezTo>
                  <a:cubicBezTo>
                    <a:pt x="866" y="490"/>
                    <a:pt x="1383" y="377"/>
                    <a:pt x="1832" y="377"/>
                  </a:cubicBezTo>
                  <a:cubicBezTo>
                    <a:pt x="2934" y="377"/>
                    <a:pt x="3625" y="1063"/>
                    <a:pt x="3668" y="1105"/>
                  </a:cubicBezTo>
                  <a:cubicBezTo>
                    <a:pt x="3715" y="1153"/>
                    <a:pt x="3751" y="1164"/>
                    <a:pt x="3799" y="1164"/>
                  </a:cubicBezTo>
                  <a:cubicBezTo>
                    <a:pt x="3846" y="1164"/>
                    <a:pt x="3882" y="1141"/>
                    <a:pt x="3918" y="1093"/>
                  </a:cubicBezTo>
                  <a:cubicBezTo>
                    <a:pt x="3989" y="1022"/>
                    <a:pt x="3989" y="914"/>
                    <a:pt x="3918" y="831"/>
                  </a:cubicBezTo>
                  <a:cubicBezTo>
                    <a:pt x="3909" y="823"/>
                    <a:pt x="3093" y="0"/>
                    <a:pt x="18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7"/>
            <p:cNvSpPr/>
            <p:nvPr/>
          </p:nvSpPr>
          <p:spPr>
            <a:xfrm>
              <a:off x="4001375" y="3426350"/>
              <a:ext cx="345350" cy="272450"/>
            </a:xfrm>
            <a:custGeom>
              <a:avLst/>
              <a:gdLst/>
              <a:ahLst/>
              <a:cxnLst/>
              <a:rect l="l" t="t" r="r" b="b"/>
              <a:pathLst>
                <a:path w="13814" h="10898" extrusionOk="0">
                  <a:moveTo>
                    <a:pt x="9976" y="1"/>
                  </a:moveTo>
                  <a:cubicBezTo>
                    <a:pt x="9409" y="1"/>
                    <a:pt x="8680" y="487"/>
                    <a:pt x="7883" y="1707"/>
                  </a:cubicBezTo>
                  <a:cubicBezTo>
                    <a:pt x="4763" y="6517"/>
                    <a:pt x="1" y="7970"/>
                    <a:pt x="1" y="7970"/>
                  </a:cubicBezTo>
                  <a:lnTo>
                    <a:pt x="1501" y="10256"/>
                  </a:lnTo>
                  <a:cubicBezTo>
                    <a:pt x="2715" y="9564"/>
                    <a:pt x="3933" y="9317"/>
                    <a:pt x="5103" y="9317"/>
                  </a:cubicBezTo>
                  <a:cubicBezTo>
                    <a:pt x="8059" y="9317"/>
                    <a:pt x="10706" y="10897"/>
                    <a:pt x="12192" y="10897"/>
                  </a:cubicBezTo>
                  <a:cubicBezTo>
                    <a:pt x="12865" y="10897"/>
                    <a:pt x="13300" y="10574"/>
                    <a:pt x="13419" y="9636"/>
                  </a:cubicBezTo>
                  <a:cubicBezTo>
                    <a:pt x="13814" y="6551"/>
                    <a:pt x="9911" y="6319"/>
                    <a:pt x="8728" y="6319"/>
                  </a:cubicBezTo>
                  <a:cubicBezTo>
                    <a:pt x="8519" y="6319"/>
                    <a:pt x="8395" y="6326"/>
                    <a:pt x="8395" y="6326"/>
                  </a:cubicBezTo>
                  <a:cubicBezTo>
                    <a:pt x="11914" y="4211"/>
                    <a:pt x="11646" y="1"/>
                    <a:pt x="9976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7"/>
            <p:cNvSpPr/>
            <p:nvPr/>
          </p:nvSpPr>
          <p:spPr>
            <a:xfrm>
              <a:off x="3550025" y="3514600"/>
              <a:ext cx="652000" cy="372350"/>
            </a:xfrm>
            <a:custGeom>
              <a:avLst/>
              <a:gdLst/>
              <a:ahLst/>
              <a:cxnLst/>
              <a:rect l="l" t="t" r="r" b="b"/>
              <a:pathLst>
                <a:path w="26080" h="14894" extrusionOk="0">
                  <a:moveTo>
                    <a:pt x="12869" y="1"/>
                  </a:moveTo>
                  <a:cubicBezTo>
                    <a:pt x="11715" y="1"/>
                    <a:pt x="10486" y="997"/>
                    <a:pt x="9805" y="1925"/>
                  </a:cubicBezTo>
                  <a:lnTo>
                    <a:pt x="9805" y="1925"/>
                  </a:lnTo>
                  <a:cubicBezTo>
                    <a:pt x="9383" y="1584"/>
                    <a:pt x="8751" y="1309"/>
                    <a:pt x="7934" y="1261"/>
                  </a:cubicBezTo>
                  <a:cubicBezTo>
                    <a:pt x="7848" y="1255"/>
                    <a:pt x="7765" y="1252"/>
                    <a:pt x="7685" y="1252"/>
                  </a:cubicBezTo>
                  <a:cubicBezTo>
                    <a:pt x="6292" y="1252"/>
                    <a:pt x="5839" y="2122"/>
                    <a:pt x="5693" y="2740"/>
                  </a:cubicBezTo>
                  <a:lnTo>
                    <a:pt x="5693" y="2740"/>
                  </a:lnTo>
                  <a:cubicBezTo>
                    <a:pt x="5471" y="2660"/>
                    <a:pt x="5215" y="2587"/>
                    <a:pt x="4922" y="2523"/>
                  </a:cubicBezTo>
                  <a:cubicBezTo>
                    <a:pt x="4728" y="2481"/>
                    <a:pt x="4535" y="2461"/>
                    <a:pt x="4345" y="2461"/>
                  </a:cubicBezTo>
                  <a:cubicBezTo>
                    <a:pt x="1970" y="2461"/>
                    <a:pt x="1" y="5583"/>
                    <a:pt x="695" y="9012"/>
                  </a:cubicBezTo>
                  <a:cubicBezTo>
                    <a:pt x="796" y="9515"/>
                    <a:pt x="942" y="9887"/>
                    <a:pt x="1115" y="10151"/>
                  </a:cubicBezTo>
                  <a:lnTo>
                    <a:pt x="1115" y="10151"/>
                  </a:lnTo>
                  <a:cubicBezTo>
                    <a:pt x="749" y="11438"/>
                    <a:pt x="925" y="13109"/>
                    <a:pt x="2267" y="14012"/>
                  </a:cubicBezTo>
                  <a:cubicBezTo>
                    <a:pt x="2799" y="14373"/>
                    <a:pt x="3341" y="14521"/>
                    <a:pt x="3858" y="14521"/>
                  </a:cubicBezTo>
                  <a:cubicBezTo>
                    <a:pt x="4872" y="14521"/>
                    <a:pt x="5785" y="13949"/>
                    <a:pt x="6313" y="13295"/>
                  </a:cubicBezTo>
                  <a:lnTo>
                    <a:pt x="6313" y="13295"/>
                  </a:lnTo>
                  <a:cubicBezTo>
                    <a:pt x="6743" y="14097"/>
                    <a:pt x="7530" y="14868"/>
                    <a:pt x="8673" y="14893"/>
                  </a:cubicBezTo>
                  <a:cubicBezTo>
                    <a:pt x="8697" y="14894"/>
                    <a:pt x="8721" y="14894"/>
                    <a:pt x="8745" y="14894"/>
                  </a:cubicBezTo>
                  <a:cubicBezTo>
                    <a:pt x="10033" y="14894"/>
                    <a:pt x="11311" y="14130"/>
                    <a:pt x="12112" y="13274"/>
                  </a:cubicBezTo>
                  <a:lnTo>
                    <a:pt x="12112" y="13274"/>
                  </a:lnTo>
                  <a:cubicBezTo>
                    <a:pt x="12571" y="13924"/>
                    <a:pt x="13438" y="14461"/>
                    <a:pt x="14871" y="14461"/>
                  </a:cubicBezTo>
                  <a:cubicBezTo>
                    <a:pt x="15326" y="14461"/>
                    <a:pt x="15838" y="14407"/>
                    <a:pt x="16412" y="14286"/>
                  </a:cubicBezTo>
                  <a:cubicBezTo>
                    <a:pt x="18865" y="13760"/>
                    <a:pt x="19904" y="12910"/>
                    <a:pt x="20189" y="12111"/>
                  </a:cubicBezTo>
                  <a:lnTo>
                    <a:pt x="20189" y="12111"/>
                  </a:lnTo>
                  <a:cubicBezTo>
                    <a:pt x="20429" y="12104"/>
                    <a:pt x="20693" y="12077"/>
                    <a:pt x="20984" y="12024"/>
                  </a:cubicBezTo>
                  <a:cubicBezTo>
                    <a:pt x="24282" y="11405"/>
                    <a:pt x="26080" y="9547"/>
                    <a:pt x="24579" y="5785"/>
                  </a:cubicBezTo>
                  <a:cubicBezTo>
                    <a:pt x="24167" y="4739"/>
                    <a:pt x="23315" y="4406"/>
                    <a:pt x="22443" y="4406"/>
                  </a:cubicBezTo>
                  <a:cubicBezTo>
                    <a:pt x="21987" y="4406"/>
                    <a:pt x="21525" y="4498"/>
                    <a:pt x="21119" y="4625"/>
                  </a:cubicBezTo>
                  <a:lnTo>
                    <a:pt x="21119" y="4625"/>
                  </a:lnTo>
                  <a:cubicBezTo>
                    <a:pt x="21886" y="3335"/>
                    <a:pt x="21595" y="850"/>
                    <a:pt x="19281" y="320"/>
                  </a:cubicBezTo>
                  <a:cubicBezTo>
                    <a:pt x="18824" y="218"/>
                    <a:pt x="18408" y="172"/>
                    <a:pt x="18030" y="172"/>
                  </a:cubicBezTo>
                  <a:cubicBezTo>
                    <a:pt x="16773" y="172"/>
                    <a:pt x="15943" y="673"/>
                    <a:pt x="15463" y="1240"/>
                  </a:cubicBezTo>
                  <a:lnTo>
                    <a:pt x="15463" y="1240"/>
                  </a:lnTo>
                  <a:cubicBezTo>
                    <a:pt x="15110" y="813"/>
                    <a:pt x="14458" y="383"/>
                    <a:pt x="13376" y="70"/>
                  </a:cubicBezTo>
                  <a:cubicBezTo>
                    <a:pt x="13210" y="23"/>
                    <a:pt x="13040" y="1"/>
                    <a:pt x="12869" y="1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7"/>
            <p:cNvSpPr/>
            <p:nvPr/>
          </p:nvSpPr>
          <p:spPr>
            <a:xfrm>
              <a:off x="3553400" y="3509500"/>
              <a:ext cx="632550" cy="381900"/>
            </a:xfrm>
            <a:custGeom>
              <a:avLst/>
              <a:gdLst/>
              <a:ahLst/>
              <a:cxnLst/>
              <a:rect l="l" t="t" r="r" b="b"/>
              <a:pathLst>
                <a:path w="25302" h="15276" extrusionOk="0">
                  <a:moveTo>
                    <a:pt x="15443" y="1846"/>
                  </a:moveTo>
                  <a:cubicBezTo>
                    <a:pt x="15777" y="2369"/>
                    <a:pt x="15800" y="2893"/>
                    <a:pt x="15669" y="3191"/>
                  </a:cubicBezTo>
                  <a:cubicBezTo>
                    <a:pt x="15610" y="3334"/>
                    <a:pt x="15503" y="3441"/>
                    <a:pt x="15384" y="3441"/>
                  </a:cubicBezTo>
                  <a:cubicBezTo>
                    <a:pt x="15336" y="3441"/>
                    <a:pt x="15300" y="3381"/>
                    <a:pt x="15277" y="3358"/>
                  </a:cubicBezTo>
                  <a:cubicBezTo>
                    <a:pt x="15134" y="3096"/>
                    <a:pt x="15134" y="2477"/>
                    <a:pt x="15443" y="1846"/>
                  </a:cubicBezTo>
                  <a:close/>
                  <a:moveTo>
                    <a:pt x="10097" y="2739"/>
                  </a:moveTo>
                  <a:cubicBezTo>
                    <a:pt x="10514" y="3179"/>
                    <a:pt x="10657" y="3596"/>
                    <a:pt x="10574" y="3810"/>
                  </a:cubicBezTo>
                  <a:cubicBezTo>
                    <a:pt x="10538" y="3917"/>
                    <a:pt x="10419" y="3977"/>
                    <a:pt x="10193" y="3977"/>
                  </a:cubicBezTo>
                  <a:cubicBezTo>
                    <a:pt x="10038" y="3965"/>
                    <a:pt x="9978" y="3905"/>
                    <a:pt x="9954" y="3858"/>
                  </a:cubicBezTo>
                  <a:cubicBezTo>
                    <a:pt x="9847" y="3691"/>
                    <a:pt x="9859" y="3298"/>
                    <a:pt x="10097" y="2739"/>
                  </a:cubicBezTo>
                  <a:close/>
                  <a:moveTo>
                    <a:pt x="5692" y="3191"/>
                  </a:moveTo>
                  <a:cubicBezTo>
                    <a:pt x="6275" y="3441"/>
                    <a:pt x="6621" y="3774"/>
                    <a:pt x="6585" y="4084"/>
                  </a:cubicBezTo>
                  <a:cubicBezTo>
                    <a:pt x="6573" y="4346"/>
                    <a:pt x="6299" y="4572"/>
                    <a:pt x="5918" y="4644"/>
                  </a:cubicBezTo>
                  <a:cubicBezTo>
                    <a:pt x="5863" y="4655"/>
                    <a:pt x="5815" y="4659"/>
                    <a:pt x="5773" y="4659"/>
                  </a:cubicBezTo>
                  <a:cubicBezTo>
                    <a:pt x="5635" y="4659"/>
                    <a:pt x="5567" y="4609"/>
                    <a:pt x="5549" y="4572"/>
                  </a:cubicBezTo>
                  <a:cubicBezTo>
                    <a:pt x="5394" y="4370"/>
                    <a:pt x="5561" y="3834"/>
                    <a:pt x="5644" y="3608"/>
                  </a:cubicBezTo>
                  <a:cubicBezTo>
                    <a:pt x="5668" y="3596"/>
                    <a:pt x="5668" y="3560"/>
                    <a:pt x="5668" y="3536"/>
                  </a:cubicBezTo>
                  <a:cubicBezTo>
                    <a:pt x="5668" y="3536"/>
                    <a:pt x="5668" y="3393"/>
                    <a:pt x="5692" y="3191"/>
                  </a:cubicBezTo>
                  <a:close/>
                  <a:moveTo>
                    <a:pt x="20753" y="4548"/>
                  </a:moveTo>
                  <a:lnTo>
                    <a:pt x="20753" y="4548"/>
                  </a:lnTo>
                  <a:cubicBezTo>
                    <a:pt x="20670" y="5298"/>
                    <a:pt x="20420" y="5763"/>
                    <a:pt x="20206" y="5763"/>
                  </a:cubicBezTo>
                  <a:cubicBezTo>
                    <a:pt x="20134" y="5763"/>
                    <a:pt x="20039" y="5715"/>
                    <a:pt x="19944" y="5620"/>
                  </a:cubicBezTo>
                  <a:cubicBezTo>
                    <a:pt x="19789" y="5477"/>
                    <a:pt x="19741" y="5346"/>
                    <a:pt x="19789" y="5215"/>
                  </a:cubicBezTo>
                  <a:cubicBezTo>
                    <a:pt x="19860" y="4941"/>
                    <a:pt x="20253" y="4691"/>
                    <a:pt x="20753" y="4548"/>
                  </a:cubicBezTo>
                  <a:close/>
                  <a:moveTo>
                    <a:pt x="2511" y="8783"/>
                  </a:moveTo>
                  <a:cubicBezTo>
                    <a:pt x="2612" y="8783"/>
                    <a:pt x="2713" y="8807"/>
                    <a:pt x="2811" y="8858"/>
                  </a:cubicBezTo>
                  <a:cubicBezTo>
                    <a:pt x="3168" y="9037"/>
                    <a:pt x="3180" y="9370"/>
                    <a:pt x="3120" y="9608"/>
                  </a:cubicBezTo>
                  <a:cubicBezTo>
                    <a:pt x="2989" y="10144"/>
                    <a:pt x="2418" y="10740"/>
                    <a:pt x="1858" y="10740"/>
                  </a:cubicBezTo>
                  <a:cubicBezTo>
                    <a:pt x="1608" y="10740"/>
                    <a:pt x="1370" y="10597"/>
                    <a:pt x="1168" y="10335"/>
                  </a:cubicBezTo>
                  <a:cubicBezTo>
                    <a:pt x="1456" y="9409"/>
                    <a:pt x="1994" y="8783"/>
                    <a:pt x="2511" y="8783"/>
                  </a:cubicBezTo>
                  <a:close/>
                  <a:moveTo>
                    <a:pt x="19718" y="10239"/>
                  </a:moveTo>
                  <a:cubicBezTo>
                    <a:pt x="19741" y="10239"/>
                    <a:pt x="19777" y="10239"/>
                    <a:pt x="19813" y="10263"/>
                  </a:cubicBezTo>
                  <a:cubicBezTo>
                    <a:pt x="20039" y="10287"/>
                    <a:pt x="20206" y="10418"/>
                    <a:pt x="20289" y="10644"/>
                  </a:cubicBezTo>
                  <a:cubicBezTo>
                    <a:pt x="20444" y="11013"/>
                    <a:pt x="20325" y="11525"/>
                    <a:pt x="19991" y="12002"/>
                  </a:cubicBezTo>
                  <a:cubicBezTo>
                    <a:pt x="19051" y="11847"/>
                    <a:pt x="19003" y="11216"/>
                    <a:pt x="19015" y="11013"/>
                  </a:cubicBezTo>
                  <a:cubicBezTo>
                    <a:pt x="19027" y="10644"/>
                    <a:pt x="19313" y="10239"/>
                    <a:pt x="19718" y="10239"/>
                  </a:cubicBezTo>
                  <a:close/>
                  <a:moveTo>
                    <a:pt x="6073" y="11871"/>
                  </a:moveTo>
                  <a:cubicBezTo>
                    <a:pt x="6085" y="11871"/>
                    <a:pt x="6144" y="11883"/>
                    <a:pt x="6252" y="11942"/>
                  </a:cubicBezTo>
                  <a:cubicBezTo>
                    <a:pt x="6371" y="12025"/>
                    <a:pt x="6442" y="12133"/>
                    <a:pt x="6454" y="12287"/>
                  </a:cubicBezTo>
                  <a:cubicBezTo>
                    <a:pt x="6502" y="12525"/>
                    <a:pt x="6394" y="12823"/>
                    <a:pt x="6204" y="13133"/>
                  </a:cubicBezTo>
                  <a:cubicBezTo>
                    <a:pt x="5954" y="12549"/>
                    <a:pt x="5930" y="12061"/>
                    <a:pt x="6025" y="11894"/>
                  </a:cubicBezTo>
                  <a:cubicBezTo>
                    <a:pt x="6037" y="11871"/>
                    <a:pt x="6049" y="11871"/>
                    <a:pt x="6073" y="11871"/>
                  </a:cubicBezTo>
                  <a:close/>
                  <a:moveTo>
                    <a:pt x="12121" y="11394"/>
                  </a:moveTo>
                  <a:cubicBezTo>
                    <a:pt x="12181" y="11394"/>
                    <a:pt x="12264" y="11406"/>
                    <a:pt x="12336" y="11430"/>
                  </a:cubicBezTo>
                  <a:cubicBezTo>
                    <a:pt x="12502" y="11513"/>
                    <a:pt x="12586" y="11632"/>
                    <a:pt x="12621" y="11787"/>
                  </a:cubicBezTo>
                  <a:cubicBezTo>
                    <a:pt x="12681" y="12144"/>
                    <a:pt x="12407" y="12716"/>
                    <a:pt x="11931" y="13264"/>
                  </a:cubicBezTo>
                  <a:cubicBezTo>
                    <a:pt x="11550" y="12740"/>
                    <a:pt x="11550" y="12121"/>
                    <a:pt x="11705" y="11752"/>
                  </a:cubicBezTo>
                  <a:cubicBezTo>
                    <a:pt x="11800" y="11525"/>
                    <a:pt x="11967" y="11394"/>
                    <a:pt x="12121" y="11394"/>
                  </a:cubicBezTo>
                  <a:close/>
                  <a:moveTo>
                    <a:pt x="12764" y="393"/>
                  </a:moveTo>
                  <a:cubicBezTo>
                    <a:pt x="12895" y="393"/>
                    <a:pt x="13038" y="405"/>
                    <a:pt x="13157" y="441"/>
                  </a:cubicBezTo>
                  <a:cubicBezTo>
                    <a:pt x="14026" y="679"/>
                    <a:pt x="14717" y="1048"/>
                    <a:pt x="15157" y="1536"/>
                  </a:cubicBezTo>
                  <a:cubicBezTo>
                    <a:pt x="14729" y="2286"/>
                    <a:pt x="14705" y="3120"/>
                    <a:pt x="14919" y="3536"/>
                  </a:cubicBezTo>
                  <a:cubicBezTo>
                    <a:pt x="15027" y="3715"/>
                    <a:pt x="15181" y="3810"/>
                    <a:pt x="15372" y="3810"/>
                  </a:cubicBezTo>
                  <a:cubicBezTo>
                    <a:pt x="15622" y="3798"/>
                    <a:pt x="15848" y="3631"/>
                    <a:pt x="15967" y="3358"/>
                  </a:cubicBezTo>
                  <a:cubicBezTo>
                    <a:pt x="16158" y="2917"/>
                    <a:pt x="16110" y="2191"/>
                    <a:pt x="15610" y="1524"/>
                  </a:cubicBezTo>
                  <a:cubicBezTo>
                    <a:pt x="15991" y="988"/>
                    <a:pt x="16729" y="405"/>
                    <a:pt x="18110" y="405"/>
                  </a:cubicBezTo>
                  <a:cubicBezTo>
                    <a:pt x="18313" y="405"/>
                    <a:pt x="18527" y="417"/>
                    <a:pt x="18753" y="453"/>
                  </a:cubicBezTo>
                  <a:cubicBezTo>
                    <a:pt x="20361" y="643"/>
                    <a:pt x="20837" y="2727"/>
                    <a:pt x="20753" y="4167"/>
                  </a:cubicBezTo>
                  <a:cubicBezTo>
                    <a:pt x="20039" y="4334"/>
                    <a:pt x="19527" y="4691"/>
                    <a:pt x="19408" y="5108"/>
                  </a:cubicBezTo>
                  <a:cubicBezTo>
                    <a:pt x="19360" y="5286"/>
                    <a:pt x="19348" y="5572"/>
                    <a:pt x="19646" y="5870"/>
                  </a:cubicBezTo>
                  <a:cubicBezTo>
                    <a:pt x="19801" y="6037"/>
                    <a:pt x="19980" y="6120"/>
                    <a:pt x="20158" y="6120"/>
                  </a:cubicBezTo>
                  <a:cubicBezTo>
                    <a:pt x="20742" y="6120"/>
                    <a:pt x="21015" y="5286"/>
                    <a:pt x="21099" y="4453"/>
                  </a:cubicBezTo>
                  <a:cubicBezTo>
                    <a:pt x="21277" y="4429"/>
                    <a:pt x="21468" y="4405"/>
                    <a:pt x="21646" y="4405"/>
                  </a:cubicBezTo>
                  <a:cubicBezTo>
                    <a:pt x="22230" y="4405"/>
                    <a:pt x="23635" y="4572"/>
                    <a:pt x="24254" y="6060"/>
                  </a:cubicBezTo>
                  <a:cubicBezTo>
                    <a:pt x="24885" y="7561"/>
                    <a:pt x="24921" y="8930"/>
                    <a:pt x="24349" y="9989"/>
                  </a:cubicBezTo>
                  <a:cubicBezTo>
                    <a:pt x="23790" y="11001"/>
                    <a:pt x="22718" y="11692"/>
                    <a:pt x="21230" y="11954"/>
                  </a:cubicBezTo>
                  <a:cubicBezTo>
                    <a:pt x="20932" y="12013"/>
                    <a:pt x="20658" y="12049"/>
                    <a:pt x="20384" y="12049"/>
                  </a:cubicBezTo>
                  <a:cubicBezTo>
                    <a:pt x="20694" y="11513"/>
                    <a:pt x="20789" y="10954"/>
                    <a:pt x="20611" y="10513"/>
                  </a:cubicBezTo>
                  <a:cubicBezTo>
                    <a:pt x="20480" y="10180"/>
                    <a:pt x="20206" y="9966"/>
                    <a:pt x="19860" y="9906"/>
                  </a:cubicBezTo>
                  <a:cubicBezTo>
                    <a:pt x="19802" y="9896"/>
                    <a:pt x="19745" y="9891"/>
                    <a:pt x="19690" y="9891"/>
                  </a:cubicBezTo>
                  <a:cubicBezTo>
                    <a:pt x="19089" y="9891"/>
                    <a:pt x="18668" y="10456"/>
                    <a:pt x="18646" y="11001"/>
                  </a:cubicBezTo>
                  <a:cubicBezTo>
                    <a:pt x="18610" y="11513"/>
                    <a:pt x="18896" y="12121"/>
                    <a:pt x="19741" y="12323"/>
                  </a:cubicBezTo>
                  <a:cubicBezTo>
                    <a:pt x="19229" y="12883"/>
                    <a:pt x="18110" y="13680"/>
                    <a:pt x="15848" y="14097"/>
                  </a:cubicBezTo>
                  <a:cubicBezTo>
                    <a:pt x="15336" y="14204"/>
                    <a:pt x="14848" y="14252"/>
                    <a:pt x="14419" y="14252"/>
                  </a:cubicBezTo>
                  <a:cubicBezTo>
                    <a:pt x="13431" y="14252"/>
                    <a:pt x="12657" y="14014"/>
                    <a:pt x="12169" y="13549"/>
                  </a:cubicBezTo>
                  <a:cubicBezTo>
                    <a:pt x="12752" y="12895"/>
                    <a:pt x="13050" y="12228"/>
                    <a:pt x="12955" y="11728"/>
                  </a:cubicBezTo>
                  <a:cubicBezTo>
                    <a:pt x="12919" y="11466"/>
                    <a:pt x="12752" y="11251"/>
                    <a:pt x="12479" y="11121"/>
                  </a:cubicBezTo>
                  <a:cubicBezTo>
                    <a:pt x="12364" y="11067"/>
                    <a:pt x="12250" y="11041"/>
                    <a:pt x="12138" y="11041"/>
                  </a:cubicBezTo>
                  <a:cubicBezTo>
                    <a:pt x="11831" y="11041"/>
                    <a:pt x="11549" y="11239"/>
                    <a:pt x="11383" y="11597"/>
                  </a:cubicBezTo>
                  <a:cubicBezTo>
                    <a:pt x="11157" y="12085"/>
                    <a:pt x="11169" y="12883"/>
                    <a:pt x="11681" y="13537"/>
                  </a:cubicBezTo>
                  <a:cubicBezTo>
                    <a:pt x="10966" y="14216"/>
                    <a:pt x="9823" y="14919"/>
                    <a:pt x="8609" y="14919"/>
                  </a:cubicBezTo>
                  <a:lnTo>
                    <a:pt x="8538" y="14919"/>
                  </a:lnTo>
                  <a:cubicBezTo>
                    <a:pt x="7347" y="14907"/>
                    <a:pt x="6680" y="13990"/>
                    <a:pt x="6394" y="13514"/>
                  </a:cubicBezTo>
                  <a:cubicBezTo>
                    <a:pt x="6728" y="13073"/>
                    <a:pt x="6871" y="12621"/>
                    <a:pt x="6764" y="12240"/>
                  </a:cubicBezTo>
                  <a:cubicBezTo>
                    <a:pt x="6740" y="12002"/>
                    <a:pt x="6609" y="11787"/>
                    <a:pt x="6406" y="11656"/>
                  </a:cubicBezTo>
                  <a:cubicBezTo>
                    <a:pt x="6264" y="11556"/>
                    <a:pt x="6129" y="11510"/>
                    <a:pt x="6010" y="11510"/>
                  </a:cubicBezTo>
                  <a:cubicBezTo>
                    <a:pt x="5860" y="11510"/>
                    <a:pt x="5736" y="11583"/>
                    <a:pt x="5656" y="11716"/>
                  </a:cubicBezTo>
                  <a:cubicBezTo>
                    <a:pt x="5454" y="12061"/>
                    <a:pt x="5561" y="12775"/>
                    <a:pt x="5906" y="13478"/>
                  </a:cubicBezTo>
                  <a:cubicBezTo>
                    <a:pt x="5430" y="14014"/>
                    <a:pt x="4620" y="14549"/>
                    <a:pt x="3656" y="14549"/>
                  </a:cubicBezTo>
                  <a:cubicBezTo>
                    <a:pt x="3132" y="14549"/>
                    <a:pt x="2644" y="14383"/>
                    <a:pt x="2180" y="14073"/>
                  </a:cubicBezTo>
                  <a:cubicBezTo>
                    <a:pt x="1013" y="13264"/>
                    <a:pt x="810" y="11847"/>
                    <a:pt x="1025" y="10751"/>
                  </a:cubicBezTo>
                  <a:lnTo>
                    <a:pt x="1025" y="10751"/>
                  </a:lnTo>
                  <a:cubicBezTo>
                    <a:pt x="1287" y="11013"/>
                    <a:pt x="1584" y="11073"/>
                    <a:pt x="1811" y="11073"/>
                  </a:cubicBezTo>
                  <a:cubicBezTo>
                    <a:pt x="2573" y="11073"/>
                    <a:pt x="3287" y="10335"/>
                    <a:pt x="3430" y="9668"/>
                  </a:cubicBezTo>
                  <a:cubicBezTo>
                    <a:pt x="3549" y="9156"/>
                    <a:pt x="3370" y="8739"/>
                    <a:pt x="2930" y="8513"/>
                  </a:cubicBezTo>
                  <a:cubicBezTo>
                    <a:pt x="2775" y="8442"/>
                    <a:pt x="2620" y="8418"/>
                    <a:pt x="2465" y="8418"/>
                  </a:cubicBezTo>
                  <a:cubicBezTo>
                    <a:pt x="1846" y="8418"/>
                    <a:pt x="1251" y="8989"/>
                    <a:pt x="894" y="9906"/>
                  </a:cubicBezTo>
                  <a:cubicBezTo>
                    <a:pt x="799" y="9704"/>
                    <a:pt x="739" y="9454"/>
                    <a:pt x="679" y="9192"/>
                  </a:cubicBezTo>
                  <a:cubicBezTo>
                    <a:pt x="310" y="7322"/>
                    <a:pt x="727" y="5394"/>
                    <a:pt x="1763" y="4108"/>
                  </a:cubicBezTo>
                  <a:cubicBezTo>
                    <a:pt x="2435" y="3297"/>
                    <a:pt x="3287" y="2848"/>
                    <a:pt x="4150" y="2848"/>
                  </a:cubicBezTo>
                  <a:cubicBezTo>
                    <a:pt x="4327" y="2848"/>
                    <a:pt x="4504" y="2867"/>
                    <a:pt x="4680" y="2905"/>
                  </a:cubicBezTo>
                  <a:cubicBezTo>
                    <a:pt x="4906" y="2953"/>
                    <a:pt x="5121" y="3012"/>
                    <a:pt x="5299" y="3072"/>
                  </a:cubicBezTo>
                  <a:cubicBezTo>
                    <a:pt x="5251" y="3274"/>
                    <a:pt x="5251" y="3441"/>
                    <a:pt x="5251" y="3512"/>
                  </a:cubicBezTo>
                  <a:cubicBezTo>
                    <a:pt x="5180" y="3715"/>
                    <a:pt x="4942" y="4405"/>
                    <a:pt x="5192" y="4798"/>
                  </a:cubicBezTo>
                  <a:cubicBezTo>
                    <a:pt x="5280" y="4906"/>
                    <a:pt x="5425" y="5046"/>
                    <a:pt x="5718" y="5046"/>
                  </a:cubicBezTo>
                  <a:cubicBezTo>
                    <a:pt x="5781" y="5046"/>
                    <a:pt x="5852" y="5039"/>
                    <a:pt x="5930" y="5025"/>
                  </a:cubicBezTo>
                  <a:cubicBezTo>
                    <a:pt x="6490" y="4917"/>
                    <a:pt x="6871" y="4560"/>
                    <a:pt x="6906" y="4132"/>
                  </a:cubicBezTo>
                  <a:cubicBezTo>
                    <a:pt x="6918" y="3893"/>
                    <a:pt x="6847" y="3298"/>
                    <a:pt x="5728" y="2846"/>
                  </a:cubicBezTo>
                  <a:cubicBezTo>
                    <a:pt x="5906" y="2266"/>
                    <a:pt x="6366" y="1634"/>
                    <a:pt x="7499" y="1634"/>
                  </a:cubicBezTo>
                  <a:cubicBezTo>
                    <a:pt x="7576" y="1634"/>
                    <a:pt x="7656" y="1637"/>
                    <a:pt x="7740" y="1643"/>
                  </a:cubicBezTo>
                  <a:cubicBezTo>
                    <a:pt x="8466" y="1691"/>
                    <a:pt x="9204" y="1988"/>
                    <a:pt x="9776" y="2477"/>
                  </a:cubicBezTo>
                  <a:cubicBezTo>
                    <a:pt x="9597" y="2881"/>
                    <a:pt x="9323" y="3608"/>
                    <a:pt x="9597" y="4036"/>
                  </a:cubicBezTo>
                  <a:cubicBezTo>
                    <a:pt x="9669" y="4155"/>
                    <a:pt x="9835" y="4322"/>
                    <a:pt x="10157" y="4322"/>
                  </a:cubicBezTo>
                  <a:cubicBezTo>
                    <a:pt x="10657" y="4322"/>
                    <a:pt x="10812" y="4072"/>
                    <a:pt x="10871" y="3917"/>
                  </a:cubicBezTo>
                  <a:cubicBezTo>
                    <a:pt x="11026" y="3536"/>
                    <a:pt x="10776" y="2917"/>
                    <a:pt x="10240" y="2381"/>
                  </a:cubicBezTo>
                  <a:cubicBezTo>
                    <a:pt x="10752" y="1405"/>
                    <a:pt x="11752" y="393"/>
                    <a:pt x="12764" y="393"/>
                  </a:cubicBezTo>
                  <a:close/>
                  <a:moveTo>
                    <a:pt x="12800" y="0"/>
                  </a:moveTo>
                  <a:cubicBezTo>
                    <a:pt x="11669" y="0"/>
                    <a:pt x="10574" y="1060"/>
                    <a:pt x="9978" y="2119"/>
                  </a:cubicBezTo>
                  <a:cubicBezTo>
                    <a:pt x="9562" y="1774"/>
                    <a:pt x="8823" y="1310"/>
                    <a:pt x="7799" y="1250"/>
                  </a:cubicBezTo>
                  <a:cubicBezTo>
                    <a:pt x="7730" y="1247"/>
                    <a:pt x="7662" y="1245"/>
                    <a:pt x="7597" y="1245"/>
                  </a:cubicBezTo>
                  <a:cubicBezTo>
                    <a:pt x="6165" y="1245"/>
                    <a:pt x="5624" y="2088"/>
                    <a:pt x="5430" y="2703"/>
                  </a:cubicBezTo>
                  <a:cubicBezTo>
                    <a:pt x="5251" y="2643"/>
                    <a:pt x="5037" y="2572"/>
                    <a:pt x="4823" y="2536"/>
                  </a:cubicBezTo>
                  <a:cubicBezTo>
                    <a:pt x="4616" y="2490"/>
                    <a:pt x="4408" y="2468"/>
                    <a:pt x="4202" y="2468"/>
                  </a:cubicBezTo>
                  <a:cubicBezTo>
                    <a:pt x="3232" y="2468"/>
                    <a:pt x="2285" y="2964"/>
                    <a:pt x="1549" y="3858"/>
                  </a:cubicBezTo>
                  <a:cubicBezTo>
                    <a:pt x="441" y="5215"/>
                    <a:pt x="1" y="7263"/>
                    <a:pt x="382" y="9227"/>
                  </a:cubicBezTo>
                  <a:cubicBezTo>
                    <a:pt x="477" y="9704"/>
                    <a:pt x="608" y="10085"/>
                    <a:pt x="787" y="10382"/>
                  </a:cubicBezTo>
                  <a:cubicBezTo>
                    <a:pt x="453" y="11632"/>
                    <a:pt x="596" y="13395"/>
                    <a:pt x="2037" y="14371"/>
                  </a:cubicBezTo>
                  <a:cubicBezTo>
                    <a:pt x="2561" y="14716"/>
                    <a:pt x="3120" y="14907"/>
                    <a:pt x="3716" y="14907"/>
                  </a:cubicBezTo>
                  <a:cubicBezTo>
                    <a:pt x="4763" y="14907"/>
                    <a:pt x="5621" y="14371"/>
                    <a:pt x="6156" y="13799"/>
                  </a:cubicBezTo>
                  <a:cubicBezTo>
                    <a:pt x="6728" y="14716"/>
                    <a:pt x="7585" y="15264"/>
                    <a:pt x="8538" y="15276"/>
                  </a:cubicBezTo>
                  <a:lnTo>
                    <a:pt x="8609" y="15276"/>
                  </a:lnTo>
                  <a:cubicBezTo>
                    <a:pt x="9919" y="15276"/>
                    <a:pt x="11145" y="14526"/>
                    <a:pt x="11907" y="13752"/>
                  </a:cubicBezTo>
                  <a:cubicBezTo>
                    <a:pt x="12324" y="14145"/>
                    <a:pt x="13074" y="14561"/>
                    <a:pt x="14407" y="14561"/>
                  </a:cubicBezTo>
                  <a:cubicBezTo>
                    <a:pt x="14848" y="14561"/>
                    <a:pt x="15360" y="14514"/>
                    <a:pt x="15896" y="14407"/>
                  </a:cubicBezTo>
                  <a:cubicBezTo>
                    <a:pt x="18396" y="13942"/>
                    <a:pt x="19587" y="13037"/>
                    <a:pt x="20146" y="12335"/>
                  </a:cubicBezTo>
                  <a:cubicBezTo>
                    <a:pt x="20218" y="12359"/>
                    <a:pt x="20325" y="12359"/>
                    <a:pt x="20420" y="12359"/>
                  </a:cubicBezTo>
                  <a:cubicBezTo>
                    <a:pt x="20694" y="12359"/>
                    <a:pt x="20992" y="12323"/>
                    <a:pt x="21313" y="12264"/>
                  </a:cubicBezTo>
                  <a:cubicBezTo>
                    <a:pt x="22920" y="11978"/>
                    <a:pt x="24075" y="11240"/>
                    <a:pt x="24671" y="10120"/>
                  </a:cubicBezTo>
                  <a:cubicBezTo>
                    <a:pt x="25302" y="8965"/>
                    <a:pt x="25278" y="7489"/>
                    <a:pt x="24599" y="5882"/>
                  </a:cubicBezTo>
                  <a:cubicBezTo>
                    <a:pt x="23885" y="4203"/>
                    <a:pt x="22301" y="4024"/>
                    <a:pt x="21670" y="4024"/>
                  </a:cubicBezTo>
                  <a:cubicBezTo>
                    <a:pt x="21492" y="4024"/>
                    <a:pt x="21325" y="4024"/>
                    <a:pt x="21146" y="4048"/>
                  </a:cubicBezTo>
                  <a:cubicBezTo>
                    <a:pt x="21194" y="2477"/>
                    <a:pt x="20622" y="250"/>
                    <a:pt x="18813" y="48"/>
                  </a:cubicBezTo>
                  <a:cubicBezTo>
                    <a:pt x="18583" y="21"/>
                    <a:pt x="18360" y="7"/>
                    <a:pt x="18144" y="7"/>
                  </a:cubicBezTo>
                  <a:cubicBezTo>
                    <a:pt x="16943" y="7"/>
                    <a:pt x="15979" y="423"/>
                    <a:pt x="15384" y="1191"/>
                  </a:cubicBezTo>
                  <a:cubicBezTo>
                    <a:pt x="14896" y="691"/>
                    <a:pt x="14169" y="298"/>
                    <a:pt x="13276" y="60"/>
                  </a:cubicBezTo>
                  <a:cubicBezTo>
                    <a:pt x="13110" y="12"/>
                    <a:pt x="12955" y="0"/>
                    <a:pt x="128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7"/>
            <p:cNvSpPr/>
            <p:nvPr/>
          </p:nvSpPr>
          <p:spPr>
            <a:xfrm>
              <a:off x="4177900" y="3455875"/>
              <a:ext cx="58050" cy="84900"/>
            </a:xfrm>
            <a:custGeom>
              <a:avLst/>
              <a:gdLst/>
              <a:ahLst/>
              <a:cxnLst/>
              <a:rect l="l" t="t" r="r" b="b"/>
              <a:pathLst>
                <a:path w="2322" h="3396" extrusionOk="0">
                  <a:moveTo>
                    <a:pt x="1916" y="1"/>
                  </a:moveTo>
                  <a:cubicBezTo>
                    <a:pt x="1909" y="1"/>
                    <a:pt x="1901" y="1"/>
                    <a:pt x="1893" y="2"/>
                  </a:cubicBezTo>
                  <a:cubicBezTo>
                    <a:pt x="1786" y="26"/>
                    <a:pt x="1715" y="109"/>
                    <a:pt x="1727" y="216"/>
                  </a:cubicBezTo>
                  <a:cubicBezTo>
                    <a:pt x="1727" y="288"/>
                    <a:pt x="1905" y="2014"/>
                    <a:pt x="107" y="3062"/>
                  </a:cubicBezTo>
                  <a:cubicBezTo>
                    <a:pt x="36" y="3121"/>
                    <a:pt x="0" y="3217"/>
                    <a:pt x="48" y="3312"/>
                  </a:cubicBezTo>
                  <a:cubicBezTo>
                    <a:pt x="95" y="3371"/>
                    <a:pt x="155" y="3395"/>
                    <a:pt x="214" y="3395"/>
                  </a:cubicBezTo>
                  <a:cubicBezTo>
                    <a:pt x="238" y="3395"/>
                    <a:pt x="274" y="3395"/>
                    <a:pt x="322" y="3371"/>
                  </a:cubicBezTo>
                  <a:cubicBezTo>
                    <a:pt x="2322" y="2193"/>
                    <a:pt x="2108" y="181"/>
                    <a:pt x="2108" y="169"/>
                  </a:cubicBezTo>
                  <a:cubicBezTo>
                    <a:pt x="2085" y="69"/>
                    <a:pt x="2012" y="1"/>
                    <a:pt x="191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7"/>
            <p:cNvSpPr/>
            <p:nvPr/>
          </p:nvSpPr>
          <p:spPr>
            <a:xfrm>
              <a:off x="4202300" y="3470375"/>
              <a:ext cx="60450" cy="93325"/>
            </a:xfrm>
            <a:custGeom>
              <a:avLst/>
              <a:gdLst/>
              <a:ahLst/>
              <a:cxnLst/>
              <a:rect l="l" t="t" r="r" b="b"/>
              <a:pathLst>
                <a:path w="2418" h="3733" extrusionOk="0">
                  <a:moveTo>
                    <a:pt x="2216" y="0"/>
                  </a:moveTo>
                  <a:cubicBezTo>
                    <a:pt x="2129" y="0"/>
                    <a:pt x="2057" y="55"/>
                    <a:pt x="2036" y="136"/>
                  </a:cubicBezTo>
                  <a:cubicBezTo>
                    <a:pt x="1465" y="2553"/>
                    <a:pt x="120" y="3375"/>
                    <a:pt x="96" y="3387"/>
                  </a:cubicBezTo>
                  <a:cubicBezTo>
                    <a:pt x="12" y="3446"/>
                    <a:pt x="0" y="3553"/>
                    <a:pt x="36" y="3637"/>
                  </a:cubicBezTo>
                  <a:cubicBezTo>
                    <a:pt x="72" y="3696"/>
                    <a:pt x="131" y="3732"/>
                    <a:pt x="191" y="3732"/>
                  </a:cubicBezTo>
                  <a:cubicBezTo>
                    <a:pt x="215" y="3732"/>
                    <a:pt x="250" y="3708"/>
                    <a:pt x="274" y="3696"/>
                  </a:cubicBezTo>
                  <a:cubicBezTo>
                    <a:pt x="334" y="3649"/>
                    <a:pt x="1786" y="2791"/>
                    <a:pt x="2394" y="232"/>
                  </a:cubicBezTo>
                  <a:cubicBezTo>
                    <a:pt x="2417" y="124"/>
                    <a:pt x="2358" y="41"/>
                    <a:pt x="2263" y="5"/>
                  </a:cubicBezTo>
                  <a:cubicBezTo>
                    <a:pt x="2247" y="2"/>
                    <a:pt x="2231" y="0"/>
                    <a:pt x="221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7"/>
            <p:cNvSpPr/>
            <p:nvPr/>
          </p:nvSpPr>
          <p:spPr>
            <a:xfrm>
              <a:off x="4216575" y="3601375"/>
              <a:ext cx="108375" cy="35250"/>
            </a:xfrm>
            <a:custGeom>
              <a:avLst/>
              <a:gdLst/>
              <a:ahLst/>
              <a:cxnLst/>
              <a:rect l="l" t="t" r="r" b="b"/>
              <a:pathLst>
                <a:path w="4335" h="1410" extrusionOk="0">
                  <a:moveTo>
                    <a:pt x="1360" y="0"/>
                  </a:moveTo>
                  <a:cubicBezTo>
                    <a:pt x="712" y="0"/>
                    <a:pt x="216" y="90"/>
                    <a:pt x="168" y="99"/>
                  </a:cubicBezTo>
                  <a:cubicBezTo>
                    <a:pt x="60" y="111"/>
                    <a:pt x="1" y="195"/>
                    <a:pt x="13" y="302"/>
                  </a:cubicBezTo>
                  <a:cubicBezTo>
                    <a:pt x="35" y="400"/>
                    <a:pt x="106" y="458"/>
                    <a:pt x="201" y="458"/>
                  </a:cubicBezTo>
                  <a:cubicBezTo>
                    <a:pt x="209" y="458"/>
                    <a:pt x="218" y="458"/>
                    <a:pt x="227" y="457"/>
                  </a:cubicBezTo>
                  <a:cubicBezTo>
                    <a:pt x="242" y="447"/>
                    <a:pt x="726" y="357"/>
                    <a:pt x="1358" y="357"/>
                  </a:cubicBezTo>
                  <a:cubicBezTo>
                    <a:pt x="2235" y="357"/>
                    <a:pt x="3396" y="530"/>
                    <a:pt x="3978" y="1326"/>
                  </a:cubicBezTo>
                  <a:cubicBezTo>
                    <a:pt x="4025" y="1373"/>
                    <a:pt x="4061" y="1409"/>
                    <a:pt x="4132" y="1409"/>
                  </a:cubicBezTo>
                  <a:cubicBezTo>
                    <a:pt x="4156" y="1409"/>
                    <a:pt x="4204" y="1409"/>
                    <a:pt x="4228" y="1373"/>
                  </a:cubicBezTo>
                  <a:cubicBezTo>
                    <a:pt x="4323" y="1314"/>
                    <a:pt x="4335" y="1195"/>
                    <a:pt x="4275" y="1123"/>
                  </a:cubicBezTo>
                  <a:cubicBezTo>
                    <a:pt x="3602" y="194"/>
                    <a:pt x="2315" y="0"/>
                    <a:pt x="136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7"/>
            <p:cNvSpPr/>
            <p:nvPr/>
          </p:nvSpPr>
          <p:spPr>
            <a:xfrm>
              <a:off x="4209750" y="3623350"/>
              <a:ext cx="91700" cy="48100"/>
            </a:xfrm>
            <a:custGeom>
              <a:avLst/>
              <a:gdLst/>
              <a:ahLst/>
              <a:cxnLst/>
              <a:rect l="l" t="t" r="r" b="b"/>
              <a:pathLst>
                <a:path w="3668" h="1924" extrusionOk="0">
                  <a:moveTo>
                    <a:pt x="856" y="0"/>
                  </a:moveTo>
                  <a:cubicBezTo>
                    <a:pt x="637" y="0"/>
                    <a:pt x="404" y="21"/>
                    <a:pt x="155" y="66"/>
                  </a:cubicBezTo>
                  <a:cubicBezTo>
                    <a:pt x="60" y="78"/>
                    <a:pt x="0" y="173"/>
                    <a:pt x="12" y="268"/>
                  </a:cubicBezTo>
                  <a:cubicBezTo>
                    <a:pt x="23" y="366"/>
                    <a:pt x="104" y="424"/>
                    <a:pt x="190" y="424"/>
                  </a:cubicBezTo>
                  <a:cubicBezTo>
                    <a:pt x="198" y="424"/>
                    <a:pt x="206" y="424"/>
                    <a:pt x="214" y="423"/>
                  </a:cubicBezTo>
                  <a:cubicBezTo>
                    <a:pt x="448" y="381"/>
                    <a:pt x="665" y="361"/>
                    <a:pt x="868" y="361"/>
                  </a:cubicBezTo>
                  <a:cubicBezTo>
                    <a:pt x="2602" y="361"/>
                    <a:pt x="3254" y="1752"/>
                    <a:pt x="3286" y="1816"/>
                  </a:cubicBezTo>
                  <a:cubicBezTo>
                    <a:pt x="3310" y="1875"/>
                    <a:pt x="3370" y="1923"/>
                    <a:pt x="3441" y="1923"/>
                  </a:cubicBezTo>
                  <a:cubicBezTo>
                    <a:pt x="3465" y="1923"/>
                    <a:pt x="3489" y="1911"/>
                    <a:pt x="3536" y="1911"/>
                  </a:cubicBezTo>
                  <a:cubicBezTo>
                    <a:pt x="3632" y="1864"/>
                    <a:pt x="3667" y="1756"/>
                    <a:pt x="3632" y="1673"/>
                  </a:cubicBezTo>
                  <a:cubicBezTo>
                    <a:pt x="3610" y="1662"/>
                    <a:pt x="2835" y="0"/>
                    <a:pt x="85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7"/>
            <p:cNvSpPr/>
            <p:nvPr/>
          </p:nvSpPr>
          <p:spPr>
            <a:xfrm>
              <a:off x="4075500" y="4086100"/>
              <a:ext cx="37225" cy="33025"/>
            </a:xfrm>
            <a:custGeom>
              <a:avLst/>
              <a:gdLst/>
              <a:ahLst/>
              <a:cxnLst/>
              <a:rect l="l" t="t" r="r" b="b"/>
              <a:pathLst>
                <a:path w="1489" h="1321" extrusionOk="0">
                  <a:moveTo>
                    <a:pt x="1289" y="1"/>
                  </a:moveTo>
                  <a:cubicBezTo>
                    <a:pt x="1227" y="1"/>
                    <a:pt x="1168" y="36"/>
                    <a:pt x="1143" y="94"/>
                  </a:cubicBezTo>
                  <a:cubicBezTo>
                    <a:pt x="1036" y="284"/>
                    <a:pt x="453" y="749"/>
                    <a:pt x="108" y="987"/>
                  </a:cubicBezTo>
                  <a:cubicBezTo>
                    <a:pt x="36" y="1046"/>
                    <a:pt x="0" y="1153"/>
                    <a:pt x="72" y="1249"/>
                  </a:cubicBezTo>
                  <a:cubicBezTo>
                    <a:pt x="96" y="1284"/>
                    <a:pt x="155" y="1320"/>
                    <a:pt x="215" y="1320"/>
                  </a:cubicBezTo>
                  <a:cubicBezTo>
                    <a:pt x="250" y="1320"/>
                    <a:pt x="286" y="1308"/>
                    <a:pt x="298" y="1284"/>
                  </a:cubicBezTo>
                  <a:cubicBezTo>
                    <a:pt x="465" y="1189"/>
                    <a:pt x="1274" y="606"/>
                    <a:pt x="1453" y="260"/>
                  </a:cubicBezTo>
                  <a:cubicBezTo>
                    <a:pt x="1489" y="177"/>
                    <a:pt x="1465" y="70"/>
                    <a:pt x="1370" y="22"/>
                  </a:cubicBezTo>
                  <a:cubicBezTo>
                    <a:pt x="1344" y="8"/>
                    <a:pt x="1316" y="1"/>
                    <a:pt x="128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7"/>
            <p:cNvSpPr/>
            <p:nvPr/>
          </p:nvSpPr>
          <p:spPr>
            <a:xfrm>
              <a:off x="4065075" y="4144150"/>
              <a:ext cx="37225" cy="33000"/>
            </a:xfrm>
            <a:custGeom>
              <a:avLst/>
              <a:gdLst/>
              <a:ahLst/>
              <a:cxnLst/>
              <a:rect l="l" t="t" r="r" b="b"/>
              <a:pathLst>
                <a:path w="1489" h="1320" extrusionOk="0">
                  <a:moveTo>
                    <a:pt x="1293" y="1"/>
                  </a:moveTo>
                  <a:cubicBezTo>
                    <a:pt x="1228" y="1"/>
                    <a:pt x="1168" y="36"/>
                    <a:pt x="1144" y="93"/>
                  </a:cubicBezTo>
                  <a:cubicBezTo>
                    <a:pt x="1037" y="296"/>
                    <a:pt x="453" y="748"/>
                    <a:pt x="108" y="986"/>
                  </a:cubicBezTo>
                  <a:cubicBezTo>
                    <a:pt x="36" y="1046"/>
                    <a:pt x="1" y="1153"/>
                    <a:pt x="72" y="1248"/>
                  </a:cubicBezTo>
                  <a:cubicBezTo>
                    <a:pt x="96" y="1284"/>
                    <a:pt x="155" y="1320"/>
                    <a:pt x="215" y="1320"/>
                  </a:cubicBezTo>
                  <a:cubicBezTo>
                    <a:pt x="263" y="1320"/>
                    <a:pt x="286" y="1320"/>
                    <a:pt x="298" y="1284"/>
                  </a:cubicBezTo>
                  <a:cubicBezTo>
                    <a:pt x="465" y="1189"/>
                    <a:pt x="1275" y="605"/>
                    <a:pt x="1453" y="260"/>
                  </a:cubicBezTo>
                  <a:cubicBezTo>
                    <a:pt x="1489" y="177"/>
                    <a:pt x="1465" y="70"/>
                    <a:pt x="1382" y="22"/>
                  </a:cubicBezTo>
                  <a:cubicBezTo>
                    <a:pt x="1353" y="7"/>
                    <a:pt x="1322" y="1"/>
                    <a:pt x="12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7"/>
            <p:cNvSpPr/>
            <p:nvPr/>
          </p:nvSpPr>
          <p:spPr>
            <a:xfrm>
              <a:off x="4006150" y="4138625"/>
              <a:ext cx="37225" cy="32875"/>
            </a:xfrm>
            <a:custGeom>
              <a:avLst/>
              <a:gdLst/>
              <a:ahLst/>
              <a:cxnLst/>
              <a:rect l="l" t="t" r="r" b="b"/>
              <a:pathLst>
                <a:path w="1489" h="1315" extrusionOk="0">
                  <a:moveTo>
                    <a:pt x="1285" y="1"/>
                  </a:moveTo>
                  <a:cubicBezTo>
                    <a:pt x="1218" y="1"/>
                    <a:pt x="1157" y="33"/>
                    <a:pt x="1131" y="100"/>
                  </a:cubicBezTo>
                  <a:cubicBezTo>
                    <a:pt x="1024" y="291"/>
                    <a:pt x="441" y="755"/>
                    <a:pt x="107" y="993"/>
                  </a:cubicBezTo>
                  <a:cubicBezTo>
                    <a:pt x="24" y="1053"/>
                    <a:pt x="0" y="1148"/>
                    <a:pt x="60" y="1243"/>
                  </a:cubicBezTo>
                  <a:cubicBezTo>
                    <a:pt x="84" y="1291"/>
                    <a:pt x="143" y="1315"/>
                    <a:pt x="203" y="1315"/>
                  </a:cubicBezTo>
                  <a:cubicBezTo>
                    <a:pt x="238" y="1315"/>
                    <a:pt x="286" y="1303"/>
                    <a:pt x="298" y="1291"/>
                  </a:cubicBezTo>
                  <a:cubicBezTo>
                    <a:pt x="465" y="1184"/>
                    <a:pt x="1262" y="600"/>
                    <a:pt x="1441" y="255"/>
                  </a:cubicBezTo>
                  <a:cubicBezTo>
                    <a:pt x="1489" y="172"/>
                    <a:pt x="1453" y="64"/>
                    <a:pt x="1369" y="17"/>
                  </a:cubicBezTo>
                  <a:cubicBezTo>
                    <a:pt x="1342" y="6"/>
                    <a:pt x="1313" y="1"/>
                    <a:pt x="128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7"/>
            <p:cNvSpPr/>
            <p:nvPr/>
          </p:nvSpPr>
          <p:spPr>
            <a:xfrm>
              <a:off x="3976375" y="4194850"/>
              <a:ext cx="42000" cy="26050"/>
            </a:xfrm>
            <a:custGeom>
              <a:avLst/>
              <a:gdLst/>
              <a:ahLst/>
              <a:cxnLst/>
              <a:rect l="l" t="t" r="r" b="b"/>
              <a:pathLst>
                <a:path w="1680" h="1042" extrusionOk="0">
                  <a:moveTo>
                    <a:pt x="1472" y="1"/>
                  </a:moveTo>
                  <a:cubicBezTo>
                    <a:pt x="1419" y="1"/>
                    <a:pt x="1367" y="26"/>
                    <a:pt x="1334" y="66"/>
                  </a:cubicBezTo>
                  <a:cubicBezTo>
                    <a:pt x="1191" y="244"/>
                    <a:pt x="524" y="542"/>
                    <a:pt x="132" y="685"/>
                  </a:cubicBezTo>
                  <a:cubicBezTo>
                    <a:pt x="48" y="732"/>
                    <a:pt x="1" y="840"/>
                    <a:pt x="24" y="923"/>
                  </a:cubicBezTo>
                  <a:cubicBezTo>
                    <a:pt x="48" y="1006"/>
                    <a:pt x="120" y="1042"/>
                    <a:pt x="191" y="1042"/>
                  </a:cubicBezTo>
                  <a:cubicBezTo>
                    <a:pt x="203" y="1042"/>
                    <a:pt x="239" y="1030"/>
                    <a:pt x="251" y="1030"/>
                  </a:cubicBezTo>
                  <a:cubicBezTo>
                    <a:pt x="429" y="959"/>
                    <a:pt x="1358" y="601"/>
                    <a:pt x="1608" y="304"/>
                  </a:cubicBezTo>
                  <a:cubicBezTo>
                    <a:pt x="1679" y="232"/>
                    <a:pt x="1667" y="101"/>
                    <a:pt x="1596" y="54"/>
                  </a:cubicBezTo>
                  <a:cubicBezTo>
                    <a:pt x="1559" y="17"/>
                    <a:pt x="1515" y="1"/>
                    <a:pt x="147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7"/>
            <p:cNvSpPr/>
            <p:nvPr/>
          </p:nvSpPr>
          <p:spPr>
            <a:xfrm>
              <a:off x="3932025" y="4176225"/>
              <a:ext cx="42000" cy="26225"/>
            </a:xfrm>
            <a:custGeom>
              <a:avLst/>
              <a:gdLst/>
              <a:ahLst/>
              <a:cxnLst/>
              <a:rect l="l" t="t" r="r" b="b"/>
              <a:pathLst>
                <a:path w="1680" h="1049" extrusionOk="0">
                  <a:moveTo>
                    <a:pt x="1478" y="1"/>
                  </a:moveTo>
                  <a:cubicBezTo>
                    <a:pt x="1428" y="1"/>
                    <a:pt x="1378" y="22"/>
                    <a:pt x="1346" y="61"/>
                  </a:cubicBezTo>
                  <a:cubicBezTo>
                    <a:pt x="1191" y="239"/>
                    <a:pt x="524" y="537"/>
                    <a:pt x="132" y="692"/>
                  </a:cubicBezTo>
                  <a:cubicBezTo>
                    <a:pt x="48" y="739"/>
                    <a:pt x="1" y="834"/>
                    <a:pt x="36" y="930"/>
                  </a:cubicBezTo>
                  <a:cubicBezTo>
                    <a:pt x="48" y="1001"/>
                    <a:pt x="120" y="1049"/>
                    <a:pt x="191" y="1049"/>
                  </a:cubicBezTo>
                  <a:cubicBezTo>
                    <a:pt x="227" y="1049"/>
                    <a:pt x="239" y="1037"/>
                    <a:pt x="251" y="1037"/>
                  </a:cubicBezTo>
                  <a:cubicBezTo>
                    <a:pt x="429" y="954"/>
                    <a:pt x="1358" y="596"/>
                    <a:pt x="1608" y="299"/>
                  </a:cubicBezTo>
                  <a:cubicBezTo>
                    <a:pt x="1679" y="227"/>
                    <a:pt x="1667" y="108"/>
                    <a:pt x="1596" y="49"/>
                  </a:cubicBezTo>
                  <a:cubicBezTo>
                    <a:pt x="1563" y="16"/>
                    <a:pt x="1520" y="1"/>
                    <a:pt x="147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7"/>
            <p:cNvSpPr/>
            <p:nvPr/>
          </p:nvSpPr>
          <p:spPr>
            <a:xfrm>
              <a:off x="4000775" y="4094675"/>
              <a:ext cx="37250" cy="33075"/>
            </a:xfrm>
            <a:custGeom>
              <a:avLst/>
              <a:gdLst/>
              <a:ahLst/>
              <a:cxnLst/>
              <a:rect l="l" t="t" r="r" b="b"/>
              <a:pathLst>
                <a:path w="1490" h="1323" extrusionOk="0">
                  <a:moveTo>
                    <a:pt x="1282" y="1"/>
                  </a:moveTo>
                  <a:cubicBezTo>
                    <a:pt x="1222" y="1"/>
                    <a:pt x="1164" y="32"/>
                    <a:pt x="1132" y="96"/>
                  </a:cubicBezTo>
                  <a:cubicBezTo>
                    <a:pt x="1037" y="286"/>
                    <a:pt x="453" y="751"/>
                    <a:pt x="108" y="989"/>
                  </a:cubicBezTo>
                  <a:cubicBezTo>
                    <a:pt x="37" y="1048"/>
                    <a:pt x="1" y="1156"/>
                    <a:pt x="60" y="1239"/>
                  </a:cubicBezTo>
                  <a:cubicBezTo>
                    <a:pt x="96" y="1287"/>
                    <a:pt x="156" y="1322"/>
                    <a:pt x="215" y="1322"/>
                  </a:cubicBezTo>
                  <a:cubicBezTo>
                    <a:pt x="239" y="1322"/>
                    <a:pt x="287" y="1322"/>
                    <a:pt x="299" y="1287"/>
                  </a:cubicBezTo>
                  <a:cubicBezTo>
                    <a:pt x="465" y="1179"/>
                    <a:pt x="1275" y="596"/>
                    <a:pt x="1453" y="263"/>
                  </a:cubicBezTo>
                  <a:cubicBezTo>
                    <a:pt x="1489" y="167"/>
                    <a:pt x="1465" y="60"/>
                    <a:pt x="1370" y="25"/>
                  </a:cubicBezTo>
                  <a:cubicBezTo>
                    <a:pt x="1342" y="9"/>
                    <a:pt x="1312" y="1"/>
                    <a:pt x="128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7"/>
            <p:cNvSpPr/>
            <p:nvPr/>
          </p:nvSpPr>
          <p:spPr>
            <a:xfrm>
              <a:off x="4075200" y="4029250"/>
              <a:ext cx="37225" cy="33000"/>
            </a:xfrm>
            <a:custGeom>
              <a:avLst/>
              <a:gdLst/>
              <a:ahLst/>
              <a:cxnLst/>
              <a:rect l="l" t="t" r="r" b="b"/>
              <a:pathLst>
                <a:path w="1489" h="1320" extrusionOk="0">
                  <a:moveTo>
                    <a:pt x="1289" y="1"/>
                  </a:moveTo>
                  <a:cubicBezTo>
                    <a:pt x="1226" y="1"/>
                    <a:pt x="1165" y="36"/>
                    <a:pt x="1132" y="94"/>
                  </a:cubicBezTo>
                  <a:cubicBezTo>
                    <a:pt x="1036" y="284"/>
                    <a:pt x="453" y="748"/>
                    <a:pt x="108" y="987"/>
                  </a:cubicBezTo>
                  <a:cubicBezTo>
                    <a:pt x="36" y="1046"/>
                    <a:pt x="0" y="1153"/>
                    <a:pt x="60" y="1237"/>
                  </a:cubicBezTo>
                  <a:cubicBezTo>
                    <a:pt x="96" y="1284"/>
                    <a:pt x="155" y="1320"/>
                    <a:pt x="215" y="1320"/>
                  </a:cubicBezTo>
                  <a:cubicBezTo>
                    <a:pt x="262" y="1320"/>
                    <a:pt x="286" y="1296"/>
                    <a:pt x="298" y="1284"/>
                  </a:cubicBezTo>
                  <a:cubicBezTo>
                    <a:pt x="465" y="1177"/>
                    <a:pt x="1274" y="606"/>
                    <a:pt x="1453" y="260"/>
                  </a:cubicBezTo>
                  <a:cubicBezTo>
                    <a:pt x="1489" y="165"/>
                    <a:pt x="1465" y="70"/>
                    <a:pt x="1370" y="22"/>
                  </a:cubicBezTo>
                  <a:cubicBezTo>
                    <a:pt x="1344" y="8"/>
                    <a:pt x="1317" y="1"/>
                    <a:pt x="128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7"/>
            <p:cNvSpPr/>
            <p:nvPr/>
          </p:nvSpPr>
          <p:spPr>
            <a:xfrm>
              <a:off x="4129375" y="4082075"/>
              <a:ext cx="37225" cy="32875"/>
            </a:xfrm>
            <a:custGeom>
              <a:avLst/>
              <a:gdLst/>
              <a:ahLst/>
              <a:cxnLst/>
              <a:rect l="l" t="t" r="r" b="b"/>
              <a:pathLst>
                <a:path w="1489" h="1315" extrusionOk="0">
                  <a:moveTo>
                    <a:pt x="1285" y="1"/>
                  </a:moveTo>
                  <a:cubicBezTo>
                    <a:pt x="1218" y="1"/>
                    <a:pt x="1157" y="32"/>
                    <a:pt x="1132" y="100"/>
                  </a:cubicBezTo>
                  <a:cubicBezTo>
                    <a:pt x="1024" y="290"/>
                    <a:pt x="441" y="743"/>
                    <a:pt x="96" y="993"/>
                  </a:cubicBezTo>
                  <a:cubicBezTo>
                    <a:pt x="24" y="1052"/>
                    <a:pt x="0" y="1148"/>
                    <a:pt x="60" y="1243"/>
                  </a:cubicBezTo>
                  <a:cubicBezTo>
                    <a:pt x="84" y="1291"/>
                    <a:pt x="143" y="1314"/>
                    <a:pt x="203" y="1314"/>
                  </a:cubicBezTo>
                  <a:cubicBezTo>
                    <a:pt x="250" y="1314"/>
                    <a:pt x="274" y="1302"/>
                    <a:pt x="298" y="1291"/>
                  </a:cubicBezTo>
                  <a:cubicBezTo>
                    <a:pt x="453" y="1183"/>
                    <a:pt x="1262" y="600"/>
                    <a:pt x="1441" y="255"/>
                  </a:cubicBezTo>
                  <a:cubicBezTo>
                    <a:pt x="1489" y="171"/>
                    <a:pt x="1453" y="64"/>
                    <a:pt x="1370" y="17"/>
                  </a:cubicBezTo>
                  <a:cubicBezTo>
                    <a:pt x="1342" y="6"/>
                    <a:pt x="1313" y="1"/>
                    <a:pt x="128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7"/>
            <p:cNvSpPr/>
            <p:nvPr/>
          </p:nvSpPr>
          <p:spPr>
            <a:xfrm>
              <a:off x="4146625" y="4013625"/>
              <a:ext cx="37250" cy="32850"/>
            </a:xfrm>
            <a:custGeom>
              <a:avLst/>
              <a:gdLst/>
              <a:ahLst/>
              <a:cxnLst/>
              <a:rect l="l" t="t" r="r" b="b"/>
              <a:pathLst>
                <a:path w="1490" h="1314" extrusionOk="0">
                  <a:moveTo>
                    <a:pt x="1293" y="0"/>
                  </a:moveTo>
                  <a:cubicBezTo>
                    <a:pt x="1229" y="0"/>
                    <a:pt x="1166" y="32"/>
                    <a:pt x="1132" y="99"/>
                  </a:cubicBezTo>
                  <a:cubicBezTo>
                    <a:pt x="1037" y="290"/>
                    <a:pt x="453" y="754"/>
                    <a:pt x="108" y="992"/>
                  </a:cubicBezTo>
                  <a:cubicBezTo>
                    <a:pt x="37" y="1052"/>
                    <a:pt x="1" y="1147"/>
                    <a:pt x="61" y="1242"/>
                  </a:cubicBezTo>
                  <a:cubicBezTo>
                    <a:pt x="96" y="1290"/>
                    <a:pt x="156" y="1314"/>
                    <a:pt x="215" y="1314"/>
                  </a:cubicBezTo>
                  <a:cubicBezTo>
                    <a:pt x="239" y="1314"/>
                    <a:pt x="287" y="1314"/>
                    <a:pt x="299" y="1290"/>
                  </a:cubicBezTo>
                  <a:cubicBezTo>
                    <a:pt x="465" y="1183"/>
                    <a:pt x="1275" y="600"/>
                    <a:pt x="1454" y="254"/>
                  </a:cubicBezTo>
                  <a:cubicBezTo>
                    <a:pt x="1489" y="171"/>
                    <a:pt x="1465" y="64"/>
                    <a:pt x="1370" y="16"/>
                  </a:cubicBezTo>
                  <a:cubicBezTo>
                    <a:pt x="1346" y="6"/>
                    <a:pt x="1320" y="0"/>
                    <a:pt x="129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7"/>
            <p:cNvSpPr/>
            <p:nvPr/>
          </p:nvSpPr>
          <p:spPr>
            <a:xfrm>
              <a:off x="3356050" y="4223650"/>
              <a:ext cx="42900" cy="24650"/>
            </a:xfrm>
            <a:custGeom>
              <a:avLst/>
              <a:gdLst/>
              <a:ahLst/>
              <a:cxnLst/>
              <a:rect l="l" t="t" r="r" b="b"/>
              <a:pathLst>
                <a:path w="1716" h="986" extrusionOk="0">
                  <a:moveTo>
                    <a:pt x="201" y="0"/>
                  </a:moveTo>
                  <a:cubicBezTo>
                    <a:pt x="143" y="0"/>
                    <a:pt x="86" y="32"/>
                    <a:pt x="49" y="92"/>
                  </a:cubicBezTo>
                  <a:cubicBezTo>
                    <a:pt x="1" y="176"/>
                    <a:pt x="13" y="283"/>
                    <a:pt x="108" y="342"/>
                  </a:cubicBezTo>
                  <a:cubicBezTo>
                    <a:pt x="275" y="450"/>
                    <a:pt x="1120" y="950"/>
                    <a:pt x="1525" y="985"/>
                  </a:cubicBezTo>
                  <a:cubicBezTo>
                    <a:pt x="1620" y="985"/>
                    <a:pt x="1704" y="902"/>
                    <a:pt x="1704" y="807"/>
                  </a:cubicBezTo>
                  <a:cubicBezTo>
                    <a:pt x="1715" y="700"/>
                    <a:pt x="1644" y="604"/>
                    <a:pt x="1537" y="604"/>
                  </a:cubicBezTo>
                  <a:cubicBezTo>
                    <a:pt x="1299" y="592"/>
                    <a:pt x="656" y="247"/>
                    <a:pt x="299" y="33"/>
                  </a:cubicBezTo>
                  <a:cubicBezTo>
                    <a:pt x="268" y="11"/>
                    <a:pt x="234" y="0"/>
                    <a:pt x="20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7"/>
            <p:cNvSpPr/>
            <p:nvPr/>
          </p:nvSpPr>
          <p:spPr>
            <a:xfrm>
              <a:off x="3298625" y="4237350"/>
              <a:ext cx="42875" cy="24650"/>
            </a:xfrm>
            <a:custGeom>
              <a:avLst/>
              <a:gdLst/>
              <a:ahLst/>
              <a:cxnLst/>
              <a:rect l="l" t="t" r="r" b="b"/>
              <a:pathLst>
                <a:path w="1715" h="986" extrusionOk="0">
                  <a:moveTo>
                    <a:pt x="203" y="0"/>
                  </a:moveTo>
                  <a:cubicBezTo>
                    <a:pt x="142" y="0"/>
                    <a:pt x="85" y="32"/>
                    <a:pt x="48" y="92"/>
                  </a:cubicBezTo>
                  <a:cubicBezTo>
                    <a:pt x="0" y="175"/>
                    <a:pt x="24" y="283"/>
                    <a:pt x="107" y="342"/>
                  </a:cubicBezTo>
                  <a:cubicBezTo>
                    <a:pt x="274" y="449"/>
                    <a:pt x="1119" y="949"/>
                    <a:pt x="1524" y="985"/>
                  </a:cubicBezTo>
                  <a:cubicBezTo>
                    <a:pt x="1619" y="985"/>
                    <a:pt x="1691" y="914"/>
                    <a:pt x="1703" y="806"/>
                  </a:cubicBezTo>
                  <a:cubicBezTo>
                    <a:pt x="1715" y="699"/>
                    <a:pt x="1643" y="616"/>
                    <a:pt x="1536" y="616"/>
                  </a:cubicBezTo>
                  <a:cubicBezTo>
                    <a:pt x="1298" y="592"/>
                    <a:pt x="667" y="259"/>
                    <a:pt x="310" y="33"/>
                  </a:cubicBezTo>
                  <a:cubicBezTo>
                    <a:pt x="275" y="11"/>
                    <a:pt x="238" y="0"/>
                    <a:pt x="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7"/>
            <p:cNvSpPr/>
            <p:nvPr/>
          </p:nvSpPr>
          <p:spPr>
            <a:xfrm>
              <a:off x="3280150" y="4180475"/>
              <a:ext cx="42900" cy="24650"/>
            </a:xfrm>
            <a:custGeom>
              <a:avLst/>
              <a:gdLst/>
              <a:ahLst/>
              <a:cxnLst/>
              <a:rect l="l" t="t" r="r" b="b"/>
              <a:pathLst>
                <a:path w="1716" h="986" extrusionOk="0">
                  <a:moveTo>
                    <a:pt x="198" y="1"/>
                  </a:moveTo>
                  <a:cubicBezTo>
                    <a:pt x="137" y="1"/>
                    <a:pt x="79" y="33"/>
                    <a:pt x="49" y="93"/>
                  </a:cubicBezTo>
                  <a:cubicBezTo>
                    <a:pt x="1" y="176"/>
                    <a:pt x="13" y="283"/>
                    <a:pt x="108" y="343"/>
                  </a:cubicBezTo>
                  <a:cubicBezTo>
                    <a:pt x="275" y="450"/>
                    <a:pt x="1120" y="950"/>
                    <a:pt x="1525" y="986"/>
                  </a:cubicBezTo>
                  <a:cubicBezTo>
                    <a:pt x="1620" y="986"/>
                    <a:pt x="1703" y="903"/>
                    <a:pt x="1703" y="807"/>
                  </a:cubicBezTo>
                  <a:cubicBezTo>
                    <a:pt x="1715" y="700"/>
                    <a:pt x="1644" y="605"/>
                    <a:pt x="1537" y="605"/>
                  </a:cubicBezTo>
                  <a:cubicBezTo>
                    <a:pt x="1299" y="593"/>
                    <a:pt x="656" y="248"/>
                    <a:pt x="299" y="33"/>
                  </a:cubicBezTo>
                  <a:cubicBezTo>
                    <a:pt x="268" y="12"/>
                    <a:pt x="233" y="1"/>
                    <a:pt x="19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7"/>
            <p:cNvSpPr/>
            <p:nvPr/>
          </p:nvSpPr>
          <p:spPr>
            <a:xfrm>
              <a:off x="3223000" y="4172300"/>
              <a:ext cx="38125" cy="31950"/>
            </a:xfrm>
            <a:custGeom>
              <a:avLst/>
              <a:gdLst/>
              <a:ahLst/>
              <a:cxnLst/>
              <a:rect l="l" t="t" r="r" b="b"/>
              <a:pathLst>
                <a:path w="1525" h="1278" extrusionOk="0">
                  <a:moveTo>
                    <a:pt x="202" y="0"/>
                  </a:moveTo>
                  <a:cubicBezTo>
                    <a:pt x="156" y="0"/>
                    <a:pt x="108" y="21"/>
                    <a:pt x="72" y="63"/>
                  </a:cubicBezTo>
                  <a:cubicBezTo>
                    <a:pt x="1" y="134"/>
                    <a:pt x="1" y="241"/>
                    <a:pt x="72" y="313"/>
                  </a:cubicBezTo>
                  <a:cubicBezTo>
                    <a:pt x="203" y="444"/>
                    <a:pt x="906" y="1146"/>
                    <a:pt x="1275" y="1265"/>
                  </a:cubicBezTo>
                  <a:cubicBezTo>
                    <a:pt x="1311" y="1277"/>
                    <a:pt x="1322" y="1277"/>
                    <a:pt x="1334" y="1277"/>
                  </a:cubicBezTo>
                  <a:cubicBezTo>
                    <a:pt x="1406" y="1277"/>
                    <a:pt x="1489" y="1230"/>
                    <a:pt x="1501" y="1146"/>
                  </a:cubicBezTo>
                  <a:cubicBezTo>
                    <a:pt x="1525" y="1051"/>
                    <a:pt x="1465" y="956"/>
                    <a:pt x="1382" y="920"/>
                  </a:cubicBezTo>
                  <a:cubicBezTo>
                    <a:pt x="1156" y="849"/>
                    <a:pt x="620" y="360"/>
                    <a:pt x="322" y="63"/>
                  </a:cubicBezTo>
                  <a:cubicBezTo>
                    <a:pt x="293" y="21"/>
                    <a:pt x="248" y="0"/>
                    <a:pt x="20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7"/>
            <p:cNvSpPr/>
            <p:nvPr/>
          </p:nvSpPr>
          <p:spPr>
            <a:xfrm>
              <a:off x="3222425" y="4124675"/>
              <a:ext cx="38400" cy="31950"/>
            </a:xfrm>
            <a:custGeom>
              <a:avLst/>
              <a:gdLst/>
              <a:ahLst/>
              <a:cxnLst/>
              <a:rect l="l" t="t" r="r" b="b"/>
              <a:pathLst>
                <a:path w="1536" h="1278" extrusionOk="0">
                  <a:moveTo>
                    <a:pt x="213" y="0"/>
                  </a:moveTo>
                  <a:cubicBezTo>
                    <a:pt x="167" y="0"/>
                    <a:pt x="119" y="21"/>
                    <a:pt x="83" y="63"/>
                  </a:cubicBezTo>
                  <a:cubicBezTo>
                    <a:pt x="0" y="134"/>
                    <a:pt x="0" y="241"/>
                    <a:pt x="83" y="313"/>
                  </a:cubicBezTo>
                  <a:cubicBezTo>
                    <a:pt x="214" y="444"/>
                    <a:pt x="917" y="1146"/>
                    <a:pt x="1286" y="1265"/>
                  </a:cubicBezTo>
                  <a:cubicBezTo>
                    <a:pt x="1310" y="1277"/>
                    <a:pt x="1334" y="1277"/>
                    <a:pt x="1345" y="1277"/>
                  </a:cubicBezTo>
                  <a:cubicBezTo>
                    <a:pt x="1417" y="1277"/>
                    <a:pt x="1488" y="1218"/>
                    <a:pt x="1512" y="1146"/>
                  </a:cubicBezTo>
                  <a:cubicBezTo>
                    <a:pt x="1536" y="1051"/>
                    <a:pt x="1476" y="956"/>
                    <a:pt x="1393" y="920"/>
                  </a:cubicBezTo>
                  <a:cubicBezTo>
                    <a:pt x="1167" y="861"/>
                    <a:pt x="631" y="360"/>
                    <a:pt x="333" y="63"/>
                  </a:cubicBezTo>
                  <a:cubicBezTo>
                    <a:pt x="304" y="21"/>
                    <a:pt x="259" y="0"/>
                    <a:pt x="21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7"/>
            <p:cNvSpPr/>
            <p:nvPr/>
          </p:nvSpPr>
          <p:spPr>
            <a:xfrm>
              <a:off x="3318550" y="4158175"/>
              <a:ext cx="42900" cy="24625"/>
            </a:xfrm>
            <a:custGeom>
              <a:avLst/>
              <a:gdLst/>
              <a:ahLst/>
              <a:cxnLst/>
              <a:rect l="l" t="t" r="r" b="b"/>
              <a:pathLst>
                <a:path w="1716" h="985" extrusionOk="0">
                  <a:moveTo>
                    <a:pt x="189" y="0"/>
                  </a:moveTo>
                  <a:cubicBezTo>
                    <a:pt x="127" y="0"/>
                    <a:pt x="71" y="32"/>
                    <a:pt x="48" y="92"/>
                  </a:cubicBezTo>
                  <a:cubicBezTo>
                    <a:pt x="1" y="175"/>
                    <a:pt x="13" y="283"/>
                    <a:pt x="108" y="342"/>
                  </a:cubicBezTo>
                  <a:cubicBezTo>
                    <a:pt x="263" y="449"/>
                    <a:pt x="1120" y="949"/>
                    <a:pt x="1513" y="985"/>
                  </a:cubicBezTo>
                  <a:cubicBezTo>
                    <a:pt x="1608" y="985"/>
                    <a:pt x="1691" y="902"/>
                    <a:pt x="1691" y="806"/>
                  </a:cubicBezTo>
                  <a:cubicBezTo>
                    <a:pt x="1715" y="699"/>
                    <a:pt x="1632" y="604"/>
                    <a:pt x="1537" y="604"/>
                  </a:cubicBezTo>
                  <a:cubicBezTo>
                    <a:pt x="1299" y="592"/>
                    <a:pt x="656" y="247"/>
                    <a:pt x="298" y="32"/>
                  </a:cubicBezTo>
                  <a:cubicBezTo>
                    <a:pt x="264" y="11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7"/>
            <p:cNvSpPr/>
            <p:nvPr/>
          </p:nvSpPr>
          <p:spPr>
            <a:xfrm>
              <a:off x="3408450" y="4200800"/>
              <a:ext cx="42875" cy="24575"/>
            </a:xfrm>
            <a:custGeom>
              <a:avLst/>
              <a:gdLst/>
              <a:ahLst/>
              <a:cxnLst/>
              <a:rect l="l" t="t" r="r" b="b"/>
              <a:pathLst>
                <a:path w="1715" h="983" extrusionOk="0">
                  <a:moveTo>
                    <a:pt x="204" y="1"/>
                  </a:moveTo>
                  <a:cubicBezTo>
                    <a:pt x="142" y="1"/>
                    <a:pt x="79" y="35"/>
                    <a:pt x="48" y="90"/>
                  </a:cubicBezTo>
                  <a:cubicBezTo>
                    <a:pt x="0" y="185"/>
                    <a:pt x="24" y="292"/>
                    <a:pt x="108" y="352"/>
                  </a:cubicBezTo>
                  <a:cubicBezTo>
                    <a:pt x="274" y="447"/>
                    <a:pt x="1120" y="959"/>
                    <a:pt x="1524" y="983"/>
                  </a:cubicBezTo>
                  <a:cubicBezTo>
                    <a:pt x="1608" y="983"/>
                    <a:pt x="1691" y="911"/>
                    <a:pt x="1703" y="804"/>
                  </a:cubicBezTo>
                  <a:cubicBezTo>
                    <a:pt x="1715" y="709"/>
                    <a:pt x="1644" y="613"/>
                    <a:pt x="1536" y="613"/>
                  </a:cubicBezTo>
                  <a:cubicBezTo>
                    <a:pt x="1298" y="602"/>
                    <a:pt x="655" y="256"/>
                    <a:pt x="298" y="30"/>
                  </a:cubicBezTo>
                  <a:cubicBezTo>
                    <a:pt x="270" y="10"/>
                    <a:pt x="237" y="1"/>
                    <a:pt x="20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7"/>
            <p:cNvSpPr/>
            <p:nvPr/>
          </p:nvSpPr>
          <p:spPr>
            <a:xfrm>
              <a:off x="3381075" y="4271275"/>
              <a:ext cx="42875" cy="24650"/>
            </a:xfrm>
            <a:custGeom>
              <a:avLst/>
              <a:gdLst/>
              <a:ahLst/>
              <a:cxnLst/>
              <a:rect l="l" t="t" r="r" b="b"/>
              <a:pathLst>
                <a:path w="1715" h="986" extrusionOk="0">
                  <a:moveTo>
                    <a:pt x="189" y="0"/>
                  </a:moveTo>
                  <a:cubicBezTo>
                    <a:pt x="126" y="0"/>
                    <a:pt x="70" y="32"/>
                    <a:pt x="48" y="92"/>
                  </a:cubicBezTo>
                  <a:cubicBezTo>
                    <a:pt x="0" y="176"/>
                    <a:pt x="12" y="283"/>
                    <a:pt x="107" y="342"/>
                  </a:cubicBezTo>
                  <a:cubicBezTo>
                    <a:pt x="262" y="450"/>
                    <a:pt x="1119" y="950"/>
                    <a:pt x="1512" y="985"/>
                  </a:cubicBezTo>
                  <a:cubicBezTo>
                    <a:pt x="1619" y="985"/>
                    <a:pt x="1691" y="902"/>
                    <a:pt x="1691" y="807"/>
                  </a:cubicBezTo>
                  <a:cubicBezTo>
                    <a:pt x="1715" y="700"/>
                    <a:pt x="1631" y="604"/>
                    <a:pt x="1536" y="604"/>
                  </a:cubicBezTo>
                  <a:cubicBezTo>
                    <a:pt x="1298" y="592"/>
                    <a:pt x="655" y="247"/>
                    <a:pt x="298" y="33"/>
                  </a:cubicBezTo>
                  <a:cubicBezTo>
                    <a:pt x="263" y="11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7"/>
            <p:cNvSpPr/>
            <p:nvPr/>
          </p:nvSpPr>
          <p:spPr>
            <a:xfrm>
              <a:off x="3451025" y="4260025"/>
              <a:ext cx="42875" cy="24575"/>
            </a:xfrm>
            <a:custGeom>
              <a:avLst/>
              <a:gdLst/>
              <a:ahLst/>
              <a:cxnLst/>
              <a:rect l="l" t="t" r="r" b="b"/>
              <a:pathLst>
                <a:path w="1715" h="983" extrusionOk="0">
                  <a:moveTo>
                    <a:pt x="202" y="1"/>
                  </a:moveTo>
                  <a:cubicBezTo>
                    <a:pt x="142" y="1"/>
                    <a:pt x="87" y="35"/>
                    <a:pt x="48" y="90"/>
                  </a:cubicBezTo>
                  <a:cubicBezTo>
                    <a:pt x="0" y="185"/>
                    <a:pt x="12" y="280"/>
                    <a:pt x="107" y="340"/>
                  </a:cubicBezTo>
                  <a:cubicBezTo>
                    <a:pt x="262" y="447"/>
                    <a:pt x="1119" y="959"/>
                    <a:pt x="1512" y="983"/>
                  </a:cubicBezTo>
                  <a:cubicBezTo>
                    <a:pt x="1607" y="983"/>
                    <a:pt x="1679" y="911"/>
                    <a:pt x="1691" y="804"/>
                  </a:cubicBezTo>
                  <a:cubicBezTo>
                    <a:pt x="1715" y="697"/>
                    <a:pt x="1631" y="614"/>
                    <a:pt x="1536" y="614"/>
                  </a:cubicBezTo>
                  <a:cubicBezTo>
                    <a:pt x="1298" y="602"/>
                    <a:pt x="655" y="257"/>
                    <a:pt x="298" y="30"/>
                  </a:cubicBezTo>
                  <a:cubicBezTo>
                    <a:pt x="265" y="10"/>
                    <a:pt x="233" y="1"/>
                    <a:pt x="20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7"/>
            <p:cNvSpPr/>
            <p:nvPr/>
          </p:nvSpPr>
          <p:spPr>
            <a:xfrm>
              <a:off x="3693600" y="2596700"/>
              <a:ext cx="594750" cy="226125"/>
            </a:xfrm>
            <a:custGeom>
              <a:avLst/>
              <a:gdLst/>
              <a:ahLst/>
              <a:cxnLst/>
              <a:rect l="l" t="t" r="r" b="b"/>
              <a:pathLst>
                <a:path w="23790" h="9045" extrusionOk="0">
                  <a:moveTo>
                    <a:pt x="23580" y="0"/>
                  </a:moveTo>
                  <a:cubicBezTo>
                    <a:pt x="23562" y="0"/>
                    <a:pt x="23544" y="3"/>
                    <a:pt x="23527" y="8"/>
                  </a:cubicBezTo>
                  <a:lnTo>
                    <a:pt x="132" y="8687"/>
                  </a:lnTo>
                  <a:cubicBezTo>
                    <a:pt x="48" y="8735"/>
                    <a:pt x="1" y="8830"/>
                    <a:pt x="24" y="8925"/>
                  </a:cubicBezTo>
                  <a:cubicBezTo>
                    <a:pt x="48" y="8997"/>
                    <a:pt x="120" y="9044"/>
                    <a:pt x="191" y="9044"/>
                  </a:cubicBezTo>
                  <a:cubicBezTo>
                    <a:pt x="203" y="9044"/>
                    <a:pt x="239" y="9044"/>
                    <a:pt x="251" y="9033"/>
                  </a:cubicBezTo>
                  <a:lnTo>
                    <a:pt x="23658" y="353"/>
                  </a:lnTo>
                  <a:cubicBezTo>
                    <a:pt x="23754" y="305"/>
                    <a:pt x="23789" y="198"/>
                    <a:pt x="23766" y="115"/>
                  </a:cubicBezTo>
                  <a:cubicBezTo>
                    <a:pt x="23727" y="39"/>
                    <a:pt x="23651" y="0"/>
                    <a:pt x="23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7"/>
            <p:cNvSpPr/>
            <p:nvPr/>
          </p:nvSpPr>
          <p:spPr>
            <a:xfrm>
              <a:off x="3741825" y="2879900"/>
              <a:ext cx="624800" cy="123600"/>
            </a:xfrm>
            <a:custGeom>
              <a:avLst/>
              <a:gdLst/>
              <a:ahLst/>
              <a:cxnLst/>
              <a:rect l="l" t="t" r="r" b="b"/>
              <a:pathLst>
                <a:path w="24992" h="4944" extrusionOk="0">
                  <a:moveTo>
                    <a:pt x="24792" y="1"/>
                  </a:moveTo>
                  <a:cubicBezTo>
                    <a:pt x="24783" y="1"/>
                    <a:pt x="24775" y="1"/>
                    <a:pt x="24765" y="2"/>
                  </a:cubicBezTo>
                  <a:lnTo>
                    <a:pt x="167" y="4586"/>
                  </a:lnTo>
                  <a:cubicBezTo>
                    <a:pt x="60" y="4610"/>
                    <a:pt x="0" y="4693"/>
                    <a:pt x="24" y="4801"/>
                  </a:cubicBezTo>
                  <a:cubicBezTo>
                    <a:pt x="36" y="4884"/>
                    <a:pt x="108" y="4944"/>
                    <a:pt x="203" y="4944"/>
                  </a:cubicBezTo>
                  <a:lnTo>
                    <a:pt x="227" y="4944"/>
                  </a:lnTo>
                  <a:lnTo>
                    <a:pt x="24825" y="360"/>
                  </a:lnTo>
                  <a:cubicBezTo>
                    <a:pt x="24932" y="348"/>
                    <a:pt x="24992" y="264"/>
                    <a:pt x="24980" y="157"/>
                  </a:cubicBezTo>
                  <a:cubicBezTo>
                    <a:pt x="24958" y="59"/>
                    <a:pt x="24886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5" name="Google Shape;3905;p57"/>
          <p:cNvGrpSpPr/>
          <p:nvPr/>
        </p:nvGrpSpPr>
        <p:grpSpPr>
          <a:xfrm rot="495495">
            <a:off x="7637076" y="2646958"/>
            <a:ext cx="233522" cy="324827"/>
            <a:chOff x="10996325" y="2156350"/>
            <a:chExt cx="380725" cy="529500"/>
          </a:xfrm>
        </p:grpSpPr>
        <p:sp>
          <p:nvSpPr>
            <p:cNvPr id="3906" name="Google Shape;3906;p57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7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8" name="Google Shape;3908;p57"/>
          <p:cNvGrpSpPr/>
          <p:nvPr/>
        </p:nvGrpSpPr>
        <p:grpSpPr>
          <a:xfrm rot="-8842277">
            <a:off x="8788793" y="3243128"/>
            <a:ext cx="406259" cy="303857"/>
            <a:chOff x="2854558" y="2679676"/>
            <a:chExt cx="316595" cy="236804"/>
          </a:xfrm>
        </p:grpSpPr>
        <p:sp>
          <p:nvSpPr>
            <p:cNvPr id="3909" name="Google Shape;3909;p57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7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1" name="Google Shape;3911;p57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3912" name="Google Shape;3912;p57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57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57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5" name="Google Shape;3915;p57"/>
          <p:cNvGrpSpPr/>
          <p:nvPr/>
        </p:nvGrpSpPr>
        <p:grpSpPr>
          <a:xfrm rot="-765019">
            <a:off x="5464800" y="447658"/>
            <a:ext cx="1400266" cy="802923"/>
            <a:chOff x="676925" y="2242125"/>
            <a:chExt cx="998200" cy="572375"/>
          </a:xfrm>
        </p:grpSpPr>
        <p:sp>
          <p:nvSpPr>
            <p:cNvPr id="3916" name="Google Shape;3916;p57"/>
            <p:cNvSpPr/>
            <p:nvPr/>
          </p:nvSpPr>
          <p:spPr>
            <a:xfrm>
              <a:off x="754550" y="2298100"/>
              <a:ext cx="840300" cy="512475"/>
            </a:xfrm>
            <a:custGeom>
              <a:avLst/>
              <a:gdLst/>
              <a:ahLst/>
              <a:cxnLst/>
              <a:rect l="l" t="t" r="r" b="b"/>
              <a:pathLst>
                <a:path w="33612" h="20499" extrusionOk="0">
                  <a:moveTo>
                    <a:pt x="24918" y="0"/>
                  </a:moveTo>
                  <a:cubicBezTo>
                    <a:pt x="17449" y="0"/>
                    <a:pt x="4418" y="4522"/>
                    <a:pt x="4418" y="4522"/>
                  </a:cubicBezTo>
                  <a:cubicBezTo>
                    <a:pt x="2203" y="4975"/>
                    <a:pt x="0" y="14261"/>
                    <a:pt x="6632" y="20000"/>
                  </a:cubicBezTo>
                  <a:cubicBezTo>
                    <a:pt x="7031" y="20348"/>
                    <a:pt x="7884" y="20499"/>
                    <a:pt x="9043" y="20499"/>
                  </a:cubicBezTo>
                  <a:cubicBezTo>
                    <a:pt x="14936" y="20499"/>
                    <a:pt x="28738" y="16613"/>
                    <a:pt x="30957" y="15131"/>
                  </a:cubicBezTo>
                  <a:cubicBezTo>
                    <a:pt x="33612" y="13368"/>
                    <a:pt x="33612" y="4522"/>
                    <a:pt x="29183" y="986"/>
                  </a:cubicBezTo>
                  <a:cubicBezTo>
                    <a:pt x="28300" y="282"/>
                    <a:pt x="26783" y="0"/>
                    <a:pt x="24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7"/>
            <p:cNvSpPr/>
            <p:nvPr/>
          </p:nvSpPr>
          <p:spPr>
            <a:xfrm>
              <a:off x="790275" y="2293875"/>
              <a:ext cx="790300" cy="520625"/>
            </a:xfrm>
            <a:custGeom>
              <a:avLst/>
              <a:gdLst/>
              <a:ahLst/>
              <a:cxnLst/>
              <a:rect l="l" t="t" r="r" b="b"/>
              <a:pathLst>
                <a:path w="31612" h="20825" extrusionOk="0">
                  <a:moveTo>
                    <a:pt x="23491" y="322"/>
                  </a:moveTo>
                  <a:cubicBezTo>
                    <a:pt x="25468" y="322"/>
                    <a:pt x="26861" y="643"/>
                    <a:pt x="27635" y="1298"/>
                  </a:cubicBezTo>
                  <a:cubicBezTo>
                    <a:pt x="30432" y="3536"/>
                    <a:pt x="31266" y="7691"/>
                    <a:pt x="31147" y="10573"/>
                  </a:cubicBezTo>
                  <a:cubicBezTo>
                    <a:pt x="31064" y="12799"/>
                    <a:pt x="30409" y="14549"/>
                    <a:pt x="29420" y="15204"/>
                  </a:cubicBezTo>
                  <a:cubicBezTo>
                    <a:pt x="27277" y="16633"/>
                    <a:pt x="13585" y="20526"/>
                    <a:pt x="7584" y="20526"/>
                  </a:cubicBezTo>
                  <a:cubicBezTo>
                    <a:pt x="6120" y="20526"/>
                    <a:pt x="5525" y="20276"/>
                    <a:pt x="5286" y="20062"/>
                  </a:cubicBezTo>
                  <a:cubicBezTo>
                    <a:pt x="1179" y="16502"/>
                    <a:pt x="310" y="11204"/>
                    <a:pt x="1274" y="7525"/>
                  </a:cubicBezTo>
                  <a:cubicBezTo>
                    <a:pt x="1679" y="6037"/>
                    <a:pt x="2369" y="4977"/>
                    <a:pt x="3036" y="4846"/>
                  </a:cubicBezTo>
                  <a:cubicBezTo>
                    <a:pt x="3167" y="4798"/>
                    <a:pt x="16121" y="322"/>
                    <a:pt x="23491" y="322"/>
                  </a:cubicBezTo>
                  <a:close/>
                  <a:moveTo>
                    <a:pt x="23491" y="0"/>
                  </a:moveTo>
                  <a:cubicBezTo>
                    <a:pt x="16074" y="0"/>
                    <a:pt x="3060" y="4501"/>
                    <a:pt x="2965" y="4548"/>
                  </a:cubicBezTo>
                  <a:cubicBezTo>
                    <a:pt x="2179" y="4715"/>
                    <a:pt x="1429" y="5810"/>
                    <a:pt x="1000" y="7441"/>
                  </a:cubicBezTo>
                  <a:cubicBezTo>
                    <a:pt x="0" y="11216"/>
                    <a:pt x="893" y="16645"/>
                    <a:pt x="5108" y="20288"/>
                  </a:cubicBezTo>
                  <a:cubicBezTo>
                    <a:pt x="5525" y="20645"/>
                    <a:pt x="6346" y="20824"/>
                    <a:pt x="7608" y="20824"/>
                  </a:cubicBezTo>
                  <a:cubicBezTo>
                    <a:pt x="13633" y="20824"/>
                    <a:pt x="27444" y="16883"/>
                    <a:pt x="29635" y="15419"/>
                  </a:cubicBezTo>
                  <a:cubicBezTo>
                    <a:pt x="30694" y="14728"/>
                    <a:pt x="31385" y="12895"/>
                    <a:pt x="31492" y="10561"/>
                  </a:cubicBezTo>
                  <a:cubicBezTo>
                    <a:pt x="31611" y="7608"/>
                    <a:pt x="30742" y="3334"/>
                    <a:pt x="27861" y="1036"/>
                  </a:cubicBezTo>
                  <a:cubicBezTo>
                    <a:pt x="27003" y="345"/>
                    <a:pt x="25539" y="0"/>
                    <a:pt x="2349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7"/>
            <p:cNvSpPr/>
            <p:nvPr/>
          </p:nvSpPr>
          <p:spPr>
            <a:xfrm>
              <a:off x="676925" y="2242125"/>
              <a:ext cx="998200" cy="511100"/>
            </a:xfrm>
            <a:custGeom>
              <a:avLst/>
              <a:gdLst/>
              <a:ahLst/>
              <a:cxnLst/>
              <a:rect l="l" t="t" r="r" b="b"/>
              <a:pathLst>
                <a:path w="39928" h="20444" extrusionOk="0">
                  <a:moveTo>
                    <a:pt x="26475" y="0"/>
                  </a:moveTo>
                  <a:cubicBezTo>
                    <a:pt x="26336" y="0"/>
                    <a:pt x="26198" y="4"/>
                    <a:pt x="26061" y="10"/>
                  </a:cubicBezTo>
                  <a:cubicBezTo>
                    <a:pt x="20048" y="308"/>
                    <a:pt x="8773" y="4249"/>
                    <a:pt x="8773" y="4249"/>
                  </a:cubicBezTo>
                  <a:cubicBezTo>
                    <a:pt x="1031" y="6802"/>
                    <a:pt x="1" y="20444"/>
                    <a:pt x="7034" y="20444"/>
                  </a:cubicBezTo>
                  <a:cubicBezTo>
                    <a:pt x="7085" y="20444"/>
                    <a:pt x="7137" y="20443"/>
                    <a:pt x="7189" y="20441"/>
                  </a:cubicBezTo>
                  <a:cubicBezTo>
                    <a:pt x="14404" y="20251"/>
                    <a:pt x="13797" y="14607"/>
                    <a:pt x="20524" y="12047"/>
                  </a:cubicBezTo>
                  <a:cubicBezTo>
                    <a:pt x="21694" y="11602"/>
                    <a:pt x="22879" y="11434"/>
                    <a:pt x="24052" y="11434"/>
                  </a:cubicBezTo>
                  <a:cubicBezTo>
                    <a:pt x="27651" y="11434"/>
                    <a:pt x="31142" y="13015"/>
                    <a:pt x="33777" y="13015"/>
                  </a:cubicBezTo>
                  <a:cubicBezTo>
                    <a:pt x="35222" y="13015"/>
                    <a:pt x="36409" y="12540"/>
                    <a:pt x="37217" y="11071"/>
                  </a:cubicBezTo>
                  <a:cubicBezTo>
                    <a:pt x="39928" y="6150"/>
                    <a:pt x="32440" y="0"/>
                    <a:pt x="26475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7"/>
            <p:cNvSpPr/>
            <p:nvPr/>
          </p:nvSpPr>
          <p:spPr>
            <a:xfrm>
              <a:off x="988200" y="2271975"/>
              <a:ext cx="409600" cy="502875"/>
            </a:xfrm>
            <a:custGeom>
              <a:avLst/>
              <a:gdLst/>
              <a:ahLst/>
              <a:cxnLst/>
              <a:rect l="l" t="t" r="r" b="b"/>
              <a:pathLst>
                <a:path w="16384" h="20115" extrusionOk="0">
                  <a:moveTo>
                    <a:pt x="6028" y="0"/>
                  </a:moveTo>
                  <a:cubicBezTo>
                    <a:pt x="5974" y="0"/>
                    <a:pt x="5925" y="6"/>
                    <a:pt x="5882" y="19"/>
                  </a:cubicBezTo>
                  <a:cubicBezTo>
                    <a:pt x="4501" y="424"/>
                    <a:pt x="1" y="1198"/>
                    <a:pt x="1179" y="1983"/>
                  </a:cubicBezTo>
                  <a:cubicBezTo>
                    <a:pt x="1179" y="1983"/>
                    <a:pt x="9061" y="7615"/>
                    <a:pt x="9359" y="9675"/>
                  </a:cubicBezTo>
                  <a:cubicBezTo>
                    <a:pt x="9657" y="11746"/>
                    <a:pt x="9895" y="19509"/>
                    <a:pt x="10193" y="20021"/>
                  </a:cubicBezTo>
                  <a:cubicBezTo>
                    <a:pt x="10232" y="20086"/>
                    <a:pt x="10356" y="20115"/>
                    <a:pt x="10542" y="20115"/>
                  </a:cubicBezTo>
                  <a:cubicBezTo>
                    <a:pt x="11759" y="20115"/>
                    <a:pt x="15640" y="18885"/>
                    <a:pt x="15991" y="18462"/>
                  </a:cubicBezTo>
                  <a:cubicBezTo>
                    <a:pt x="16384" y="17961"/>
                    <a:pt x="15396" y="9079"/>
                    <a:pt x="15098" y="7508"/>
                  </a:cubicBezTo>
                  <a:cubicBezTo>
                    <a:pt x="14809" y="5973"/>
                    <a:pt x="7723" y="0"/>
                    <a:pt x="6028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7"/>
            <p:cNvSpPr/>
            <p:nvPr/>
          </p:nvSpPr>
          <p:spPr>
            <a:xfrm>
              <a:off x="1141200" y="2706675"/>
              <a:ext cx="84850" cy="50950"/>
            </a:xfrm>
            <a:custGeom>
              <a:avLst/>
              <a:gdLst/>
              <a:ahLst/>
              <a:cxnLst/>
              <a:rect l="l" t="t" r="r" b="b"/>
              <a:pathLst>
                <a:path w="3394" h="2038" extrusionOk="0">
                  <a:moveTo>
                    <a:pt x="2984" y="0"/>
                  </a:moveTo>
                  <a:cubicBezTo>
                    <a:pt x="2978" y="0"/>
                    <a:pt x="2971" y="1"/>
                    <a:pt x="2965" y="2"/>
                  </a:cubicBezTo>
                  <a:cubicBezTo>
                    <a:pt x="2882" y="14"/>
                    <a:pt x="2822" y="85"/>
                    <a:pt x="2846" y="181"/>
                  </a:cubicBezTo>
                  <a:cubicBezTo>
                    <a:pt x="2930" y="657"/>
                    <a:pt x="2941" y="1335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2" y="1388"/>
                    <a:pt x="2139" y="897"/>
                    <a:pt x="2048" y="716"/>
                  </a:cubicBezTo>
                  <a:cubicBezTo>
                    <a:pt x="2027" y="663"/>
                    <a:pt x="1977" y="619"/>
                    <a:pt x="1916" y="619"/>
                  </a:cubicBezTo>
                  <a:cubicBezTo>
                    <a:pt x="1908" y="619"/>
                    <a:pt x="1901" y="620"/>
                    <a:pt x="1894" y="621"/>
                  </a:cubicBezTo>
                  <a:cubicBezTo>
                    <a:pt x="1810" y="645"/>
                    <a:pt x="1775" y="704"/>
                    <a:pt x="1751" y="764"/>
                  </a:cubicBezTo>
                  <a:cubicBezTo>
                    <a:pt x="1739" y="764"/>
                    <a:pt x="1620" y="1597"/>
                    <a:pt x="1120" y="1716"/>
                  </a:cubicBezTo>
                  <a:cubicBezTo>
                    <a:pt x="1102" y="1720"/>
                    <a:pt x="1083" y="1722"/>
                    <a:pt x="1065" y="1722"/>
                  </a:cubicBezTo>
                  <a:cubicBezTo>
                    <a:pt x="708" y="1722"/>
                    <a:pt x="413" y="964"/>
                    <a:pt x="322" y="681"/>
                  </a:cubicBezTo>
                  <a:cubicBezTo>
                    <a:pt x="302" y="622"/>
                    <a:pt x="234" y="579"/>
                    <a:pt x="171" y="579"/>
                  </a:cubicBezTo>
                  <a:cubicBezTo>
                    <a:pt x="158" y="579"/>
                    <a:pt x="144" y="581"/>
                    <a:pt x="132" y="585"/>
                  </a:cubicBezTo>
                  <a:cubicBezTo>
                    <a:pt x="60" y="609"/>
                    <a:pt x="1" y="704"/>
                    <a:pt x="24" y="776"/>
                  </a:cubicBezTo>
                  <a:cubicBezTo>
                    <a:pt x="72" y="907"/>
                    <a:pt x="417" y="2038"/>
                    <a:pt x="1060" y="2038"/>
                  </a:cubicBezTo>
                  <a:cubicBezTo>
                    <a:pt x="1096" y="2038"/>
                    <a:pt x="1144" y="2038"/>
                    <a:pt x="1179" y="2026"/>
                  </a:cubicBezTo>
                  <a:cubicBezTo>
                    <a:pt x="1608" y="1919"/>
                    <a:pt x="1846" y="1502"/>
                    <a:pt x="1953" y="1193"/>
                  </a:cubicBezTo>
                  <a:cubicBezTo>
                    <a:pt x="2120" y="1422"/>
                    <a:pt x="2361" y="1698"/>
                    <a:pt x="2666" y="1698"/>
                  </a:cubicBezTo>
                  <a:cubicBezTo>
                    <a:pt x="2709" y="1698"/>
                    <a:pt x="2753" y="1692"/>
                    <a:pt x="2799" y="1681"/>
                  </a:cubicBezTo>
                  <a:cubicBezTo>
                    <a:pt x="3394" y="1550"/>
                    <a:pt x="3180" y="359"/>
                    <a:pt x="3144" y="121"/>
                  </a:cubicBezTo>
                  <a:cubicBezTo>
                    <a:pt x="3122" y="56"/>
                    <a:pt x="3051" y="0"/>
                    <a:pt x="298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7"/>
            <p:cNvSpPr/>
            <p:nvPr/>
          </p:nvSpPr>
          <p:spPr>
            <a:xfrm>
              <a:off x="1403425" y="2585725"/>
              <a:ext cx="84875" cy="51075"/>
            </a:xfrm>
            <a:custGeom>
              <a:avLst/>
              <a:gdLst/>
              <a:ahLst/>
              <a:cxnLst/>
              <a:rect l="l" t="t" r="r" b="b"/>
              <a:pathLst>
                <a:path w="3395" h="2043" extrusionOk="0">
                  <a:moveTo>
                    <a:pt x="3003" y="1"/>
                  </a:moveTo>
                  <a:cubicBezTo>
                    <a:pt x="2991" y="1"/>
                    <a:pt x="2978" y="2"/>
                    <a:pt x="2966" y="6"/>
                  </a:cubicBezTo>
                  <a:cubicBezTo>
                    <a:pt x="2894" y="18"/>
                    <a:pt x="2835" y="89"/>
                    <a:pt x="2847" y="185"/>
                  </a:cubicBezTo>
                  <a:cubicBezTo>
                    <a:pt x="2930" y="637"/>
                    <a:pt x="2954" y="1340"/>
                    <a:pt x="2739" y="1387"/>
                  </a:cubicBezTo>
                  <a:cubicBezTo>
                    <a:pt x="2725" y="1390"/>
                    <a:pt x="2710" y="1392"/>
                    <a:pt x="2695" y="1392"/>
                  </a:cubicBezTo>
                  <a:cubicBezTo>
                    <a:pt x="2422" y="1392"/>
                    <a:pt x="2140" y="901"/>
                    <a:pt x="2061" y="720"/>
                  </a:cubicBezTo>
                  <a:cubicBezTo>
                    <a:pt x="2029" y="667"/>
                    <a:pt x="1978" y="623"/>
                    <a:pt x="1916" y="623"/>
                  </a:cubicBezTo>
                  <a:cubicBezTo>
                    <a:pt x="1909" y="623"/>
                    <a:pt x="1902" y="624"/>
                    <a:pt x="1894" y="625"/>
                  </a:cubicBezTo>
                  <a:cubicBezTo>
                    <a:pt x="1823" y="637"/>
                    <a:pt x="1775" y="697"/>
                    <a:pt x="1763" y="756"/>
                  </a:cubicBezTo>
                  <a:cubicBezTo>
                    <a:pt x="1739" y="756"/>
                    <a:pt x="1620" y="1590"/>
                    <a:pt x="1120" y="1709"/>
                  </a:cubicBezTo>
                  <a:cubicBezTo>
                    <a:pt x="1100" y="1714"/>
                    <a:pt x="1080" y="1716"/>
                    <a:pt x="1060" y="1716"/>
                  </a:cubicBezTo>
                  <a:cubicBezTo>
                    <a:pt x="716" y="1716"/>
                    <a:pt x="413" y="966"/>
                    <a:pt x="334" y="685"/>
                  </a:cubicBezTo>
                  <a:cubicBezTo>
                    <a:pt x="302" y="621"/>
                    <a:pt x="232" y="576"/>
                    <a:pt x="158" y="576"/>
                  </a:cubicBezTo>
                  <a:cubicBezTo>
                    <a:pt x="149" y="576"/>
                    <a:pt x="141" y="576"/>
                    <a:pt x="132" y="578"/>
                  </a:cubicBezTo>
                  <a:cubicBezTo>
                    <a:pt x="61" y="613"/>
                    <a:pt x="1" y="697"/>
                    <a:pt x="37" y="780"/>
                  </a:cubicBezTo>
                  <a:cubicBezTo>
                    <a:pt x="72" y="911"/>
                    <a:pt x="418" y="2042"/>
                    <a:pt x="1061" y="2042"/>
                  </a:cubicBezTo>
                  <a:cubicBezTo>
                    <a:pt x="1108" y="2042"/>
                    <a:pt x="1144" y="2042"/>
                    <a:pt x="1180" y="2030"/>
                  </a:cubicBezTo>
                  <a:cubicBezTo>
                    <a:pt x="1608" y="1923"/>
                    <a:pt x="1846" y="1506"/>
                    <a:pt x="1954" y="1197"/>
                  </a:cubicBezTo>
                  <a:cubicBezTo>
                    <a:pt x="2123" y="1429"/>
                    <a:pt x="2376" y="1699"/>
                    <a:pt x="2680" y="1699"/>
                  </a:cubicBezTo>
                  <a:cubicBezTo>
                    <a:pt x="2719" y="1699"/>
                    <a:pt x="2758" y="1694"/>
                    <a:pt x="2799" y="1685"/>
                  </a:cubicBezTo>
                  <a:cubicBezTo>
                    <a:pt x="3394" y="1554"/>
                    <a:pt x="3192" y="363"/>
                    <a:pt x="3144" y="125"/>
                  </a:cubicBezTo>
                  <a:cubicBezTo>
                    <a:pt x="3134" y="54"/>
                    <a:pt x="3073" y="1"/>
                    <a:pt x="300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7"/>
            <p:cNvSpPr/>
            <p:nvPr/>
          </p:nvSpPr>
          <p:spPr>
            <a:xfrm>
              <a:off x="1003975" y="2710325"/>
              <a:ext cx="101825" cy="65475"/>
            </a:xfrm>
            <a:custGeom>
              <a:avLst/>
              <a:gdLst/>
              <a:ahLst/>
              <a:cxnLst/>
              <a:rect l="l" t="t" r="r" b="b"/>
              <a:pathLst>
                <a:path w="4073" h="2619" extrusionOk="0">
                  <a:moveTo>
                    <a:pt x="3561" y="0"/>
                  </a:moveTo>
                  <a:cubicBezTo>
                    <a:pt x="3523" y="0"/>
                    <a:pt x="3485" y="15"/>
                    <a:pt x="3454" y="47"/>
                  </a:cubicBezTo>
                  <a:cubicBezTo>
                    <a:pt x="3406" y="106"/>
                    <a:pt x="3406" y="189"/>
                    <a:pt x="3466" y="249"/>
                  </a:cubicBezTo>
                  <a:cubicBezTo>
                    <a:pt x="3466" y="273"/>
                    <a:pt x="3775" y="570"/>
                    <a:pt x="3775" y="987"/>
                  </a:cubicBezTo>
                  <a:cubicBezTo>
                    <a:pt x="3775" y="1011"/>
                    <a:pt x="3763" y="1023"/>
                    <a:pt x="3763" y="1023"/>
                  </a:cubicBezTo>
                  <a:cubicBezTo>
                    <a:pt x="3744" y="1034"/>
                    <a:pt x="3715" y="1039"/>
                    <a:pt x="3680" y="1039"/>
                  </a:cubicBezTo>
                  <a:cubicBezTo>
                    <a:pt x="3521" y="1039"/>
                    <a:pt x="3221" y="937"/>
                    <a:pt x="2977" y="820"/>
                  </a:cubicBezTo>
                  <a:cubicBezTo>
                    <a:pt x="2951" y="807"/>
                    <a:pt x="2928" y="802"/>
                    <a:pt x="2907" y="802"/>
                  </a:cubicBezTo>
                  <a:cubicBezTo>
                    <a:pt x="2871" y="802"/>
                    <a:pt x="2841" y="817"/>
                    <a:pt x="2811" y="832"/>
                  </a:cubicBezTo>
                  <a:cubicBezTo>
                    <a:pt x="2763" y="868"/>
                    <a:pt x="2739" y="928"/>
                    <a:pt x="2751" y="987"/>
                  </a:cubicBezTo>
                  <a:cubicBezTo>
                    <a:pt x="2751" y="987"/>
                    <a:pt x="2882" y="1642"/>
                    <a:pt x="2477" y="1904"/>
                  </a:cubicBezTo>
                  <a:cubicBezTo>
                    <a:pt x="2433" y="1931"/>
                    <a:pt x="2401" y="1944"/>
                    <a:pt x="2353" y="1944"/>
                  </a:cubicBezTo>
                  <a:cubicBezTo>
                    <a:pt x="2337" y="1944"/>
                    <a:pt x="2320" y="1943"/>
                    <a:pt x="2299" y="1940"/>
                  </a:cubicBezTo>
                  <a:cubicBezTo>
                    <a:pt x="2013" y="1880"/>
                    <a:pt x="1703" y="1416"/>
                    <a:pt x="1620" y="1237"/>
                  </a:cubicBezTo>
                  <a:cubicBezTo>
                    <a:pt x="1584" y="1189"/>
                    <a:pt x="1525" y="1166"/>
                    <a:pt x="1465" y="1166"/>
                  </a:cubicBezTo>
                  <a:cubicBezTo>
                    <a:pt x="1406" y="1178"/>
                    <a:pt x="1346" y="1213"/>
                    <a:pt x="1334" y="1273"/>
                  </a:cubicBezTo>
                  <a:cubicBezTo>
                    <a:pt x="1263" y="1511"/>
                    <a:pt x="965" y="2178"/>
                    <a:pt x="620" y="2309"/>
                  </a:cubicBezTo>
                  <a:cubicBezTo>
                    <a:pt x="597" y="2323"/>
                    <a:pt x="581" y="2328"/>
                    <a:pt x="568" y="2328"/>
                  </a:cubicBezTo>
                  <a:cubicBezTo>
                    <a:pt x="549" y="2328"/>
                    <a:pt x="539" y="2316"/>
                    <a:pt x="525" y="2309"/>
                  </a:cubicBezTo>
                  <a:cubicBezTo>
                    <a:pt x="394" y="2237"/>
                    <a:pt x="322" y="1844"/>
                    <a:pt x="310" y="1606"/>
                  </a:cubicBezTo>
                  <a:cubicBezTo>
                    <a:pt x="298" y="1523"/>
                    <a:pt x="215" y="1463"/>
                    <a:pt x="144" y="1463"/>
                  </a:cubicBezTo>
                  <a:cubicBezTo>
                    <a:pt x="60" y="1475"/>
                    <a:pt x="1" y="1535"/>
                    <a:pt x="1" y="1630"/>
                  </a:cubicBezTo>
                  <a:cubicBezTo>
                    <a:pt x="1" y="1749"/>
                    <a:pt x="37" y="2368"/>
                    <a:pt x="358" y="2559"/>
                  </a:cubicBezTo>
                  <a:cubicBezTo>
                    <a:pt x="418" y="2594"/>
                    <a:pt x="477" y="2618"/>
                    <a:pt x="560" y="2618"/>
                  </a:cubicBezTo>
                  <a:cubicBezTo>
                    <a:pt x="620" y="2618"/>
                    <a:pt x="668" y="2618"/>
                    <a:pt x="727" y="2594"/>
                  </a:cubicBezTo>
                  <a:cubicBezTo>
                    <a:pt x="1084" y="2440"/>
                    <a:pt x="1346" y="1951"/>
                    <a:pt x="1501" y="1642"/>
                  </a:cubicBezTo>
                  <a:cubicBezTo>
                    <a:pt x="1668" y="1856"/>
                    <a:pt x="1918" y="2154"/>
                    <a:pt x="2215" y="2237"/>
                  </a:cubicBezTo>
                  <a:cubicBezTo>
                    <a:pt x="2255" y="2244"/>
                    <a:pt x="2296" y="2248"/>
                    <a:pt x="2335" y="2248"/>
                  </a:cubicBezTo>
                  <a:cubicBezTo>
                    <a:pt x="2438" y="2248"/>
                    <a:pt x="2538" y="2222"/>
                    <a:pt x="2632" y="2154"/>
                  </a:cubicBezTo>
                  <a:cubicBezTo>
                    <a:pt x="3001" y="1904"/>
                    <a:pt x="3061" y="1475"/>
                    <a:pt x="3061" y="1189"/>
                  </a:cubicBezTo>
                  <a:cubicBezTo>
                    <a:pt x="3249" y="1263"/>
                    <a:pt x="3482" y="1342"/>
                    <a:pt x="3675" y="1342"/>
                  </a:cubicBezTo>
                  <a:cubicBezTo>
                    <a:pt x="3763" y="1342"/>
                    <a:pt x="3843" y="1326"/>
                    <a:pt x="3906" y="1285"/>
                  </a:cubicBezTo>
                  <a:cubicBezTo>
                    <a:pt x="4013" y="1201"/>
                    <a:pt x="4073" y="1106"/>
                    <a:pt x="4073" y="963"/>
                  </a:cubicBezTo>
                  <a:cubicBezTo>
                    <a:pt x="4073" y="416"/>
                    <a:pt x="3668" y="47"/>
                    <a:pt x="3656" y="35"/>
                  </a:cubicBezTo>
                  <a:cubicBezTo>
                    <a:pt x="3628" y="12"/>
                    <a:pt x="3594" y="0"/>
                    <a:pt x="356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7"/>
            <p:cNvSpPr/>
            <p:nvPr/>
          </p:nvSpPr>
          <p:spPr>
            <a:xfrm>
              <a:off x="1081975" y="2603350"/>
              <a:ext cx="105100" cy="57850"/>
            </a:xfrm>
            <a:custGeom>
              <a:avLst/>
              <a:gdLst/>
              <a:ahLst/>
              <a:cxnLst/>
              <a:rect l="l" t="t" r="r" b="b"/>
              <a:pathLst>
                <a:path w="4204" h="2314" extrusionOk="0">
                  <a:moveTo>
                    <a:pt x="3731" y="0"/>
                  </a:moveTo>
                  <a:cubicBezTo>
                    <a:pt x="3695" y="0"/>
                    <a:pt x="3658" y="12"/>
                    <a:pt x="3632" y="39"/>
                  </a:cubicBezTo>
                  <a:cubicBezTo>
                    <a:pt x="3572" y="87"/>
                    <a:pt x="3560" y="182"/>
                    <a:pt x="3620" y="242"/>
                  </a:cubicBezTo>
                  <a:cubicBezTo>
                    <a:pt x="3620" y="265"/>
                    <a:pt x="3882" y="587"/>
                    <a:pt x="3846" y="1004"/>
                  </a:cubicBezTo>
                  <a:cubicBezTo>
                    <a:pt x="3846" y="1051"/>
                    <a:pt x="3822" y="1051"/>
                    <a:pt x="3822" y="1051"/>
                  </a:cubicBezTo>
                  <a:cubicBezTo>
                    <a:pt x="3809" y="1059"/>
                    <a:pt x="3791" y="1063"/>
                    <a:pt x="3769" y="1063"/>
                  </a:cubicBezTo>
                  <a:cubicBezTo>
                    <a:pt x="3624" y="1063"/>
                    <a:pt x="3299" y="908"/>
                    <a:pt x="3072" y="754"/>
                  </a:cubicBezTo>
                  <a:cubicBezTo>
                    <a:pt x="3048" y="736"/>
                    <a:pt x="3018" y="727"/>
                    <a:pt x="2989" y="727"/>
                  </a:cubicBezTo>
                  <a:cubicBezTo>
                    <a:pt x="2959" y="727"/>
                    <a:pt x="2929" y="736"/>
                    <a:pt x="2905" y="754"/>
                  </a:cubicBezTo>
                  <a:cubicBezTo>
                    <a:pt x="2846" y="777"/>
                    <a:pt x="2834" y="837"/>
                    <a:pt x="2834" y="897"/>
                  </a:cubicBezTo>
                  <a:cubicBezTo>
                    <a:pt x="2834" y="920"/>
                    <a:pt x="2893" y="1575"/>
                    <a:pt x="2453" y="1789"/>
                  </a:cubicBezTo>
                  <a:cubicBezTo>
                    <a:pt x="2414" y="1813"/>
                    <a:pt x="2376" y="1826"/>
                    <a:pt x="2338" y="1826"/>
                  </a:cubicBezTo>
                  <a:cubicBezTo>
                    <a:pt x="2316" y="1826"/>
                    <a:pt x="2295" y="1822"/>
                    <a:pt x="2274" y="1813"/>
                  </a:cubicBezTo>
                  <a:cubicBezTo>
                    <a:pt x="2012" y="1706"/>
                    <a:pt x="1762" y="1218"/>
                    <a:pt x="1679" y="1039"/>
                  </a:cubicBezTo>
                  <a:cubicBezTo>
                    <a:pt x="1667" y="992"/>
                    <a:pt x="1608" y="944"/>
                    <a:pt x="1548" y="944"/>
                  </a:cubicBezTo>
                  <a:cubicBezTo>
                    <a:pt x="1489" y="944"/>
                    <a:pt x="1441" y="980"/>
                    <a:pt x="1417" y="1039"/>
                  </a:cubicBezTo>
                  <a:cubicBezTo>
                    <a:pt x="1298" y="1278"/>
                    <a:pt x="929" y="1897"/>
                    <a:pt x="584" y="2004"/>
                  </a:cubicBezTo>
                  <a:cubicBezTo>
                    <a:pt x="566" y="2007"/>
                    <a:pt x="553" y="2009"/>
                    <a:pt x="542" y="2009"/>
                  </a:cubicBezTo>
                  <a:cubicBezTo>
                    <a:pt x="516" y="2009"/>
                    <a:pt x="505" y="2000"/>
                    <a:pt x="488" y="1992"/>
                  </a:cubicBezTo>
                  <a:cubicBezTo>
                    <a:pt x="369" y="1885"/>
                    <a:pt x="334" y="1504"/>
                    <a:pt x="346" y="1266"/>
                  </a:cubicBezTo>
                  <a:cubicBezTo>
                    <a:pt x="346" y="1170"/>
                    <a:pt x="286" y="1099"/>
                    <a:pt x="191" y="1099"/>
                  </a:cubicBezTo>
                  <a:cubicBezTo>
                    <a:pt x="107" y="1099"/>
                    <a:pt x="36" y="1158"/>
                    <a:pt x="36" y="1242"/>
                  </a:cubicBezTo>
                  <a:cubicBezTo>
                    <a:pt x="12" y="1385"/>
                    <a:pt x="0" y="2004"/>
                    <a:pt x="286" y="2230"/>
                  </a:cubicBezTo>
                  <a:cubicBezTo>
                    <a:pt x="334" y="2278"/>
                    <a:pt x="417" y="2313"/>
                    <a:pt x="524" y="2313"/>
                  </a:cubicBezTo>
                  <a:cubicBezTo>
                    <a:pt x="548" y="2313"/>
                    <a:pt x="596" y="2313"/>
                    <a:pt x="619" y="2278"/>
                  </a:cubicBezTo>
                  <a:cubicBezTo>
                    <a:pt x="1000" y="2159"/>
                    <a:pt x="1322" y="1706"/>
                    <a:pt x="1500" y="1408"/>
                  </a:cubicBezTo>
                  <a:cubicBezTo>
                    <a:pt x="1643" y="1647"/>
                    <a:pt x="1858" y="1980"/>
                    <a:pt x="2143" y="2075"/>
                  </a:cubicBezTo>
                  <a:cubicBezTo>
                    <a:pt x="2213" y="2097"/>
                    <a:pt x="2280" y="2108"/>
                    <a:pt x="2345" y="2108"/>
                  </a:cubicBezTo>
                  <a:cubicBezTo>
                    <a:pt x="2424" y="2108"/>
                    <a:pt x="2500" y="2091"/>
                    <a:pt x="2572" y="2051"/>
                  </a:cubicBezTo>
                  <a:cubicBezTo>
                    <a:pt x="2977" y="1837"/>
                    <a:pt x="3084" y="1420"/>
                    <a:pt x="3108" y="1135"/>
                  </a:cubicBezTo>
                  <a:cubicBezTo>
                    <a:pt x="3297" y="1243"/>
                    <a:pt x="3554" y="1351"/>
                    <a:pt x="3761" y="1351"/>
                  </a:cubicBezTo>
                  <a:cubicBezTo>
                    <a:pt x="3827" y="1351"/>
                    <a:pt x="3889" y="1339"/>
                    <a:pt x="3941" y="1313"/>
                  </a:cubicBezTo>
                  <a:cubicBezTo>
                    <a:pt x="4048" y="1278"/>
                    <a:pt x="4120" y="1170"/>
                    <a:pt x="4144" y="1039"/>
                  </a:cubicBezTo>
                  <a:cubicBezTo>
                    <a:pt x="4203" y="480"/>
                    <a:pt x="3858" y="75"/>
                    <a:pt x="3846" y="51"/>
                  </a:cubicBezTo>
                  <a:cubicBezTo>
                    <a:pt x="3820" y="18"/>
                    <a:pt x="3776" y="0"/>
                    <a:pt x="373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7"/>
            <p:cNvSpPr/>
            <p:nvPr/>
          </p:nvSpPr>
          <p:spPr>
            <a:xfrm>
              <a:off x="837600" y="2434050"/>
              <a:ext cx="224750" cy="175650"/>
            </a:xfrm>
            <a:custGeom>
              <a:avLst/>
              <a:gdLst/>
              <a:ahLst/>
              <a:cxnLst/>
              <a:rect l="l" t="t" r="r" b="b"/>
              <a:pathLst>
                <a:path w="8990" h="7026" extrusionOk="0">
                  <a:moveTo>
                    <a:pt x="107" y="1"/>
                  </a:moveTo>
                  <a:lnTo>
                    <a:pt x="107" y="1"/>
                  </a:lnTo>
                  <a:cubicBezTo>
                    <a:pt x="786" y="1263"/>
                    <a:pt x="0" y="2835"/>
                    <a:pt x="786" y="4466"/>
                  </a:cubicBezTo>
                  <a:cubicBezTo>
                    <a:pt x="1572" y="6085"/>
                    <a:pt x="3203" y="5835"/>
                    <a:pt x="6001" y="5930"/>
                  </a:cubicBezTo>
                  <a:cubicBezTo>
                    <a:pt x="8679" y="6033"/>
                    <a:pt x="8968" y="6943"/>
                    <a:pt x="8988" y="7020"/>
                  </a:cubicBezTo>
                  <a:lnTo>
                    <a:pt x="8988" y="7020"/>
                  </a:lnTo>
                  <a:cubicBezTo>
                    <a:pt x="8685" y="5738"/>
                    <a:pt x="6201" y="5061"/>
                    <a:pt x="4632" y="5061"/>
                  </a:cubicBezTo>
                  <a:cubicBezTo>
                    <a:pt x="3048" y="5061"/>
                    <a:pt x="2024" y="4668"/>
                    <a:pt x="1572" y="3049"/>
                  </a:cubicBezTo>
                  <a:cubicBezTo>
                    <a:pt x="1131" y="1430"/>
                    <a:pt x="107" y="1"/>
                    <a:pt x="107" y="1"/>
                  </a:cubicBezTo>
                  <a:close/>
                  <a:moveTo>
                    <a:pt x="8988" y="7020"/>
                  </a:moveTo>
                  <a:lnTo>
                    <a:pt x="8988" y="7020"/>
                  </a:lnTo>
                  <a:cubicBezTo>
                    <a:pt x="8989" y="7022"/>
                    <a:pt x="8989" y="7024"/>
                    <a:pt x="8989" y="7026"/>
                  </a:cubicBezTo>
                  <a:cubicBezTo>
                    <a:pt x="8989" y="7026"/>
                    <a:pt x="8989" y="7024"/>
                    <a:pt x="8988" y="70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7"/>
            <p:cNvSpPr/>
            <p:nvPr/>
          </p:nvSpPr>
          <p:spPr>
            <a:xfrm>
              <a:off x="742650" y="2545975"/>
              <a:ext cx="224750" cy="138525"/>
            </a:xfrm>
            <a:custGeom>
              <a:avLst/>
              <a:gdLst/>
              <a:ahLst/>
              <a:cxnLst/>
              <a:rect l="l" t="t" r="r" b="b"/>
              <a:pathLst>
                <a:path w="8990" h="5541" extrusionOk="0">
                  <a:moveTo>
                    <a:pt x="845" y="1"/>
                  </a:moveTo>
                  <a:lnTo>
                    <a:pt x="845" y="1"/>
                  </a:lnTo>
                  <a:cubicBezTo>
                    <a:pt x="845" y="1"/>
                    <a:pt x="0" y="3715"/>
                    <a:pt x="2548" y="4823"/>
                  </a:cubicBezTo>
                  <a:cubicBezTo>
                    <a:pt x="3852" y="5401"/>
                    <a:pt x="5527" y="5540"/>
                    <a:pt x="6842" y="5540"/>
                  </a:cubicBezTo>
                  <a:cubicBezTo>
                    <a:pt x="8074" y="5540"/>
                    <a:pt x="8989" y="5418"/>
                    <a:pt x="8989" y="5418"/>
                  </a:cubicBezTo>
                  <a:cubicBezTo>
                    <a:pt x="8989" y="5418"/>
                    <a:pt x="4655" y="4358"/>
                    <a:pt x="3215" y="3537"/>
                  </a:cubicBezTo>
                  <a:cubicBezTo>
                    <a:pt x="1774" y="2727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7"/>
            <p:cNvSpPr/>
            <p:nvPr/>
          </p:nvSpPr>
          <p:spPr>
            <a:xfrm>
              <a:off x="934325" y="2361725"/>
              <a:ext cx="214050" cy="154800"/>
            </a:xfrm>
            <a:custGeom>
              <a:avLst/>
              <a:gdLst/>
              <a:ahLst/>
              <a:cxnLst/>
              <a:rect l="l" t="t" r="r" b="b"/>
              <a:pathLst>
                <a:path w="8562" h="6192" extrusionOk="0">
                  <a:moveTo>
                    <a:pt x="1" y="1"/>
                  </a:moveTo>
                  <a:lnTo>
                    <a:pt x="1" y="1"/>
                  </a:lnTo>
                  <a:cubicBezTo>
                    <a:pt x="322" y="810"/>
                    <a:pt x="179" y="1799"/>
                    <a:pt x="548" y="3168"/>
                  </a:cubicBezTo>
                  <a:cubicBezTo>
                    <a:pt x="918" y="4537"/>
                    <a:pt x="2501" y="5692"/>
                    <a:pt x="5418" y="5787"/>
                  </a:cubicBezTo>
                  <a:cubicBezTo>
                    <a:pt x="8208" y="5890"/>
                    <a:pt x="8537" y="6166"/>
                    <a:pt x="8560" y="6190"/>
                  </a:cubicBezTo>
                  <a:lnTo>
                    <a:pt x="8560" y="6190"/>
                  </a:lnTo>
                  <a:cubicBezTo>
                    <a:pt x="8515" y="6141"/>
                    <a:pt x="7466" y="5008"/>
                    <a:pt x="5311" y="4763"/>
                  </a:cubicBezTo>
                  <a:cubicBezTo>
                    <a:pt x="3096" y="4501"/>
                    <a:pt x="1918" y="3465"/>
                    <a:pt x="1477" y="2001"/>
                  </a:cubicBezTo>
                  <a:cubicBezTo>
                    <a:pt x="1025" y="525"/>
                    <a:pt x="1" y="1"/>
                    <a:pt x="1" y="1"/>
                  </a:cubicBezTo>
                  <a:close/>
                  <a:moveTo>
                    <a:pt x="8560" y="6190"/>
                  </a:moveTo>
                  <a:cubicBezTo>
                    <a:pt x="8561" y="6191"/>
                    <a:pt x="8561" y="6192"/>
                    <a:pt x="8561" y="6192"/>
                  </a:cubicBezTo>
                  <a:cubicBezTo>
                    <a:pt x="8561" y="6192"/>
                    <a:pt x="8561" y="6191"/>
                    <a:pt x="8560" y="6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7"/>
            <p:cNvSpPr/>
            <p:nvPr/>
          </p:nvSpPr>
          <p:spPr>
            <a:xfrm>
              <a:off x="750075" y="2493500"/>
              <a:ext cx="247075" cy="219500"/>
            </a:xfrm>
            <a:custGeom>
              <a:avLst/>
              <a:gdLst/>
              <a:ahLst/>
              <a:cxnLst/>
              <a:rect l="l" t="t" r="r" b="b"/>
              <a:pathLst>
                <a:path w="9883" h="8780" extrusionOk="0">
                  <a:moveTo>
                    <a:pt x="181" y="0"/>
                  </a:moveTo>
                  <a:cubicBezTo>
                    <a:pt x="172" y="0"/>
                    <a:pt x="164" y="1"/>
                    <a:pt x="156" y="4"/>
                  </a:cubicBezTo>
                  <a:cubicBezTo>
                    <a:pt x="60" y="16"/>
                    <a:pt x="1" y="76"/>
                    <a:pt x="1" y="159"/>
                  </a:cubicBezTo>
                  <a:cubicBezTo>
                    <a:pt x="1" y="338"/>
                    <a:pt x="251" y="4552"/>
                    <a:pt x="3323" y="6112"/>
                  </a:cubicBezTo>
                  <a:cubicBezTo>
                    <a:pt x="4632" y="6791"/>
                    <a:pt x="6002" y="7053"/>
                    <a:pt x="7097" y="7267"/>
                  </a:cubicBezTo>
                  <a:cubicBezTo>
                    <a:pt x="8740" y="7577"/>
                    <a:pt x="9585" y="7779"/>
                    <a:pt x="9585" y="8636"/>
                  </a:cubicBezTo>
                  <a:cubicBezTo>
                    <a:pt x="9585" y="8708"/>
                    <a:pt x="9645" y="8779"/>
                    <a:pt x="9740" y="8779"/>
                  </a:cubicBezTo>
                  <a:cubicBezTo>
                    <a:pt x="9812" y="8779"/>
                    <a:pt x="9883" y="8708"/>
                    <a:pt x="9883" y="8636"/>
                  </a:cubicBezTo>
                  <a:cubicBezTo>
                    <a:pt x="9883" y="7481"/>
                    <a:pt x="8680" y="7267"/>
                    <a:pt x="7156" y="6969"/>
                  </a:cubicBezTo>
                  <a:cubicBezTo>
                    <a:pt x="6073" y="6755"/>
                    <a:pt x="4728" y="6493"/>
                    <a:pt x="3465" y="5850"/>
                  </a:cubicBezTo>
                  <a:cubicBezTo>
                    <a:pt x="560" y="4362"/>
                    <a:pt x="310" y="195"/>
                    <a:pt x="310" y="147"/>
                  </a:cubicBezTo>
                  <a:cubicBezTo>
                    <a:pt x="300" y="74"/>
                    <a:pt x="243" y="0"/>
                    <a:pt x="18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7"/>
            <p:cNvSpPr/>
            <p:nvPr/>
          </p:nvSpPr>
          <p:spPr>
            <a:xfrm>
              <a:off x="901300" y="2343875"/>
              <a:ext cx="280700" cy="206900"/>
            </a:xfrm>
            <a:custGeom>
              <a:avLst/>
              <a:gdLst/>
              <a:ahLst/>
              <a:cxnLst/>
              <a:rect l="l" t="t" r="r" b="b"/>
              <a:pathLst>
                <a:path w="11228" h="8276" extrusionOk="0">
                  <a:moveTo>
                    <a:pt x="167" y="0"/>
                  </a:moveTo>
                  <a:cubicBezTo>
                    <a:pt x="83" y="0"/>
                    <a:pt x="0" y="48"/>
                    <a:pt x="0" y="131"/>
                  </a:cubicBezTo>
                  <a:cubicBezTo>
                    <a:pt x="0" y="227"/>
                    <a:pt x="36" y="298"/>
                    <a:pt x="131" y="310"/>
                  </a:cubicBezTo>
                  <a:cubicBezTo>
                    <a:pt x="1310" y="488"/>
                    <a:pt x="1762" y="1381"/>
                    <a:pt x="2286" y="2429"/>
                  </a:cubicBezTo>
                  <a:cubicBezTo>
                    <a:pt x="3012" y="3870"/>
                    <a:pt x="3846" y="5525"/>
                    <a:pt x="6846" y="5775"/>
                  </a:cubicBezTo>
                  <a:cubicBezTo>
                    <a:pt x="9680" y="6013"/>
                    <a:pt x="10906" y="8192"/>
                    <a:pt x="10918" y="8204"/>
                  </a:cubicBezTo>
                  <a:cubicBezTo>
                    <a:pt x="10954" y="8251"/>
                    <a:pt x="10990" y="8275"/>
                    <a:pt x="11049" y="8275"/>
                  </a:cubicBezTo>
                  <a:cubicBezTo>
                    <a:pt x="11085" y="8275"/>
                    <a:pt x="11097" y="8263"/>
                    <a:pt x="11121" y="8263"/>
                  </a:cubicBezTo>
                  <a:cubicBezTo>
                    <a:pt x="11204" y="8216"/>
                    <a:pt x="11228" y="8132"/>
                    <a:pt x="11180" y="8049"/>
                  </a:cubicBezTo>
                  <a:cubicBezTo>
                    <a:pt x="11144" y="7954"/>
                    <a:pt x="9870" y="5727"/>
                    <a:pt x="6870" y="5465"/>
                  </a:cubicBezTo>
                  <a:cubicBezTo>
                    <a:pt x="4036" y="5215"/>
                    <a:pt x="3251" y="3667"/>
                    <a:pt x="2548" y="2274"/>
                  </a:cubicBezTo>
                  <a:cubicBezTo>
                    <a:pt x="2024" y="1203"/>
                    <a:pt x="1512" y="215"/>
                    <a:pt x="16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7"/>
            <p:cNvSpPr/>
            <p:nvPr/>
          </p:nvSpPr>
          <p:spPr>
            <a:xfrm>
              <a:off x="800975" y="2414125"/>
              <a:ext cx="276850" cy="210450"/>
            </a:xfrm>
            <a:custGeom>
              <a:avLst/>
              <a:gdLst/>
              <a:ahLst/>
              <a:cxnLst/>
              <a:rect l="l" t="t" r="r" b="b"/>
              <a:pathLst>
                <a:path w="11074" h="8418" extrusionOk="0">
                  <a:moveTo>
                    <a:pt x="179" y="0"/>
                  </a:moveTo>
                  <a:cubicBezTo>
                    <a:pt x="108" y="0"/>
                    <a:pt x="36" y="48"/>
                    <a:pt x="25" y="131"/>
                  </a:cubicBezTo>
                  <a:cubicBezTo>
                    <a:pt x="1" y="214"/>
                    <a:pt x="60" y="286"/>
                    <a:pt x="156" y="298"/>
                  </a:cubicBezTo>
                  <a:cubicBezTo>
                    <a:pt x="1787" y="512"/>
                    <a:pt x="2263" y="1893"/>
                    <a:pt x="2715" y="3251"/>
                  </a:cubicBezTo>
                  <a:cubicBezTo>
                    <a:pt x="3182" y="4627"/>
                    <a:pt x="3648" y="6058"/>
                    <a:pt x="5392" y="6058"/>
                  </a:cubicBezTo>
                  <a:cubicBezTo>
                    <a:pt x="5473" y="6058"/>
                    <a:pt x="5557" y="6055"/>
                    <a:pt x="5644" y="6049"/>
                  </a:cubicBezTo>
                  <a:cubicBezTo>
                    <a:pt x="5849" y="6034"/>
                    <a:pt x="6046" y="6028"/>
                    <a:pt x="6236" y="6028"/>
                  </a:cubicBezTo>
                  <a:cubicBezTo>
                    <a:pt x="9739" y="6028"/>
                    <a:pt x="10800" y="8300"/>
                    <a:pt x="10812" y="8323"/>
                  </a:cubicBezTo>
                  <a:cubicBezTo>
                    <a:pt x="10824" y="8382"/>
                    <a:pt x="10883" y="8418"/>
                    <a:pt x="10943" y="8418"/>
                  </a:cubicBezTo>
                  <a:cubicBezTo>
                    <a:pt x="10954" y="8418"/>
                    <a:pt x="10990" y="8418"/>
                    <a:pt x="10978" y="8394"/>
                  </a:cubicBezTo>
                  <a:cubicBezTo>
                    <a:pt x="11050" y="8370"/>
                    <a:pt x="11074" y="8275"/>
                    <a:pt x="11050" y="8204"/>
                  </a:cubicBezTo>
                  <a:cubicBezTo>
                    <a:pt x="11050" y="8168"/>
                    <a:pt x="10740" y="7489"/>
                    <a:pt x="9907" y="6846"/>
                  </a:cubicBezTo>
                  <a:cubicBezTo>
                    <a:pt x="9226" y="6314"/>
                    <a:pt x="8059" y="5725"/>
                    <a:pt x="6263" y="5725"/>
                  </a:cubicBezTo>
                  <a:cubicBezTo>
                    <a:pt x="6050" y="5725"/>
                    <a:pt x="5828" y="5733"/>
                    <a:pt x="5597" y="5751"/>
                  </a:cubicBezTo>
                  <a:cubicBezTo>
                    <a:pt x="5521" y="5756"/>
                    <a:pt x="5448" y="5759"/>
                    <a:pt x="5378" y="5759"/>
                  </a:cubicBezTo>
                  <a:cubicBezTo>
                    <a:pt x="3857" y="5759"/>
                    <a:pt x="3455" y="4555"/>
                    <a:pt x="2977" y="3155"/>
                  </a:cubicBezTo>
                  <a:cubicBezTo>
                    <a:pt x="2537" y="1786"/>
                    <a:pt x="2013" y="226"/>
                    <a:pt x="17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1236450" y="2485850"/>
              <a:ext cx="109275" cy="31875"/>
            </a:xfrm>
            <a:custGeom>
              <a:avLst/>
              <a:gdLst/>
              <a:ahLst/>
              <a:cxnLst/>
              <a:rect l="l" t="t" r="r" b="b"/>
              <a:pathLst>
                <a:path w="4371" h="1275" extrusionOk="0">
                  <a:moveTo>
                    <a:pt x="4207" y="0"/>
                  </a:moveTo>
                  <a:cubicBezTo>
                    <a:pt x="4190" y="0"/>
                    <a:pt x="4173" y="4"/>
                    <a:pt x="4156" y="12"/>
                  </a:cubicBezTo>
                  <a:cubicBezTo>
                    <a:pt x="3953" y="84"/>
                    <a:pt x="1191" y="727"/>
                    <a:pt x="132" y="977"/>
                  </a:cubicBezTo>
                  <a:cubicBezTo>
                    <a:pt x="36" y="989"/>
                    <a:pt x="1" y="1084"/>
                    <a:pt x="12" y="1155"/>
                  </a:cubicBezTo>
                  <a:cubicBezTo>
                    <a:pt x="24" y="1227"/>
                    <a:pt x="84" y="1275"/>
                    <a:pt x="155" y="1275"/>
                  </a:cubicBezTo>
                  <a:cubicBezTo>
                    <a:pt x="179" y="1275"/>
                    <a:pt x="191" y="1275"/>
                    <a:pt x="203" y="1263"/>
                  </a:cubicBezTo>
                  <a:cubicBezTo>
                    <a:pt x="370" y="1227"/>
                    <a:pt x="4013" y="370"/>
                    <a:pt x="4251" y="286"/>
                  </a:cubicBezTo>
                  <a:cubicBezTo>
                    <a:pt x="4323" y="263"/>
                    <a:pt x="4370" y="167"/>
                    <a:pt x="4346" y="96"/>
                  </a:cubicBezTo>
                  <a:cubicBezTo>
                    <a:pt x="4319" y="41"/>
                    <a:pt x="4264" y="0"/>
                    <a:pt x="4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7"/>
            <p:cNvSpPr/>
            <p:nvPr/>
          </p:nvSpPr>
          <p:spPr>
            <a:xfrm>
              <a:off x="1331700" y="2545800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3" y="0"/>
                  </a:moveTo>
                  <a:cubicBezTo>
                    <a:pt x="161" y="0"/>
                    <a:pt x="140" y="6"/>
                    <a:pt x="120" y="20"/>
                  </a:cubicBezTo>
                  <a:cubicBezTo>
                    <a:pt x="48" y="67"/>
                    <a:pt x="1" y="151"/>
                    <a:pt x="48" y="234"/>
                  </a:cubicBezTo>
                  <a:cubicBezTo>
                    <a:pt x="120" y="389"/>
                    <a:pt x="310" y="853"/>
                    <a:pt x="263" y="1163"/>
                  </a:cubicBezTo>
                  <a:cubicBezTo>
                    <a:pt x="263" y="1258"/>
                    <a:pt x="310" y="1329"/>
                    <a:pt x="393" y="1341"/>
                  </a:cubicBezTo>
                  <a:lnTo>
                    <a:pt x="417" y="1341"/>
                  </a:lnTo>
                  <a:cubicBezTo>
                    <a:pt x="489" y="1341"/>
                    <a:pt x="560" y="1282"/>
                    <a:pt x="572" y="1210"/>
                  </a:cubicBezTo>
                  <a:cubicBezTo>
                    <a:pt x="655" y="746"/>
                    <a:pt x="346" y="127"/>
                    <a:pt x="322" y="91"/>
                  </a:cubicBezTo>
                  <a:cubicBezTo>
                    <a:pt x="296" y="39"/>
                    <a:pt x="240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7"/>
            <p:cNvSpPr/>
            <p:nvPr/>
          </p:nvSpPr>
          <p:spPr>
            <a:xfrm>
              <a:off x="1323075" y="2595175"/>
              <a:ext cx="16400" cy="33275"/>
            </a:xfrm>
            <a:custGeom>
              <a:avLst/>
              <a:gdLst/>
              <a:ahLst/>
              <a:cxnLst/>
              <a:rect l="l" t="t" r="r" b="b"/>
              <a:pathLst>
                <a:path w="656" h="1331" extrusionOk="0">
                  <a:moveTo>
                    <a:pt x="176" y="0"/>
                  </a:moveTo>
                  <a:cubicBezTo>
                    <a:pt x="157" y="0"/>
                    <a:pt x="137" y="3"/>
                    <a:pt x="119" y="9"/>
                  </a:cubicBezTo>
                  <a:cubicBezTo>
                    <a:pt x="48" y="57"/>
                    <a:pt x="0" y="140"/>
                    <a:pt x="48" y="223"/>
                  </a:cubicBezTo>
                  <a:cubicBezTo>
                    <a:pt x="119" y="378"/>
                    <a:pt x="310" y="854"/>
                    <a:pt x="262" y="1152"/>
                  </a:cubicBezTo>
                  <a:cubicBezTo>
                    <a:pt x="262" y="1247"/>
                    <a:pt x="310" y="1319"/>
                    <a:pt x="405" y="1331"/>
                  </a:cubicBezTo>
                  <a:lnTo>
                    <a:pt x="417" y="1331"/>
                  </a:lnTo>
                  <a:cubicBezTo>
                    <a:pt x="488" y="1331"/>
                    <a:pt x="548" y="1271"/>
                    <a:pt x="584" y="1200"/>
                  </a:cubicBezTo>
                  <a:cubicBezTo>
                    <a:pt x="655" y="735"/>
                    <a:pt x="346" y="116"/>
                    <a:pt x="322" y="81"/>
                  </a:cubicBezTo>
                  <a:cubicBezTo>
                    <a:pt x="295" y="27"/>
                    <a:pt x="235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7"/>
            <p:cNvSpPr/>
            <p:nvPr/>
          </p:nvSpPr>
          <p:spPr>
            <a:xfrm>
              <a:off x="1350150" y="2591350"/>
              <a:ext cx="16400" cy="33525"/>
            </a:xfrm>
            <a:custGeom>
              <a:avLst/>
              <a:gdLst/>
              <a:ahLst/>
              <a:cxnLst/>
              <a:rect l="l" t="t" r="r" b="b"/>
              <a:pathLst>
                <a:path w="656" h="134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48" y="55"/>
                    <a:pt x="1" y="150"/>
                    <a:pt x="48" y="222"/>
                  </a:cubicBezTo>
                  <a:cubicBezTo>
                    <a:pt x="120" y="388"/>
                    <a:pt x="322" y="853"/>
                    <a:pt x="275" y="1162"/>
                  </a:cubicBezTo>
                  <a:cubicBezTo>
                    <a:pt x="275" y="1246"/>
                    <a:pt x="310" y="1317"/>
                    <a:pt x="406" y="1341"/>
                  </a:cubicBezTo>
                  <a:lnTo>
                    <a:pt x="417" y="1341"/>
                  </a:lnTo>
                  <a:cubicBezTo>
                    <a:pt x="501" y="1341"/>
                    <a:pt x="560" y="1293"/>
                    <a:pt x="584" y="1210"/>
                  </a:cubicBezTo>
                  <a:cubicBezTo>
                    <a:pt x="656" y="745"/>
                    <a:pt x="346" y="114"/>
                    <a:pt x="334" y="91"/>
                  </a:cubicBezTo>
                  <a:cubicBezTo>
                    <a:pt x="300" y="39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7"/>
            <p:cNvSpPr/>
            <p:nvPr/>
          </p:nvSpPr>
          <p:spPr>
            <a:xfrm>
              <a:off x="1347775" y="2640575"/>
              <a:ext cx="16100" cy="33425"/>
            </a:xfrm>
            <a:custGeom>
              <a:avLst/>
              <a:gdLst/>
              <a:ahLst/>
              <a:cxnLst/>
              <a:rect l="l" t="t" r="r" b="b"/>
              <a:pathLst>
                <a:path w="644" h="1337" extrusionOk="0">
                  <a:moveTo>
                    <a:pt x="179" y="1"/>
                  </a:moveTo>
                  <a:cubicBezTo>
                    <a:pt x="159" y="1"/>
                    <a:pt x="139" y="5"/>
                    <a:pt x="120" y="15"/>
                  </a:cubicBezTo>
                  <a:cubicBezTo>
                    <a:pt x="36" y="50"/>
                    <a:pt x="1" y="146"/>
                    <a:pt x="36" y="217"/>
                  </a:cubicBezTo>
                  <a:cubicBezTo>
                    <a:pt x="120" y="384"/>
                    <a:pt x="310" y="860"/>
                    <a:pt x="262" y="1158"/>
                  </a:cubicBezTo>
                  <a:cubicBezTo>
                    <a:pt x="262" y="1241"/>
                    <a:pt x="310" y="1324"/>
                    <a:pt x="393" y="1336"/>
                  </a:cubicBezTo>
                  <a:lnTo>
                    <a:pt x="417" y="1336"/>
                  </a:lnTo>
                  <a:cubicBezTo>
                    <a:pt x="489" y="1336"/>
                    <a:pt x="548" y="1277"/>
                    <a:pt x="572" y="1205"/>
                  </a:cubicBezTo>
                  <a:cubicBezTo>
                    <a:pt x="643" y="741"/>
                    <a:pt x="334" y="110"/>
                    <a:pt x="322" y="86"/>
                  </a:cubicBezTo>
                  <a:cubicBezTo>
                    <a:pt x="287" y="34"/>
                    <a:pt x="233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7"/>
            <p:cNvSpPr/>
            <p:nvPr/>
          </p:nvSpPr>
          <p:spPr>
            <a:xfrm>
              <a:off x="1327525" y="2656350"/>
              <a:ext cx="16400" cy="33725"/>
            </a:xfrm>
            <a:custGeom>
              <a:avLst/>
              <a:gdLst/>
              <a:ahLst/>
              <a:cxnLst/>
              <a:rect l="l" t="t" r="r" b="b"/>
              <a:pathLst>
                <a:path w="656" h="1349" extrusionOk="0">
                  <a:moveTo>
                    <a:pt x="180" y="1"/>
                  </a:moveTo>
                  <a:cubicBezTo>
                    <a:pt x="159" y="1"/>
                    <a:pt x="139" y="5"/>
                    <a:pt x="120" y="15"/>
                  </a:cubicBezTo>
                  <a:cubicBezTo>
                    <a:pt x="49" y="62"/>
                    <a:pt x="1" y="158"/>
                    <a:pt x="49" y="229"/>
                  </a:cubicBezTo>
                  <a:cubicBezTo>
                    <a:pt x="120" y="396"/>
                    <a:pt x="310" y="848"/>
                    <a:pt x="275" y="1170"/>
                  </a:cubicBezTo>
                  <a:cubicBezTo>
                    <a:pt x="275" y="1253"/>
                    <a:pt x="310" y="1324"/>
                    <a:pt x="406" y="1348"/>
                  </a:cubicBezTo>
                  <a:lnTo>
                    <a:pt x="418" y="1348"/>
                  </a:lnTo>
                  <a:cubicBezTo>
                    <a:pt x="489" y="1348"/>
                    <a:pt x="549" y="1289"/>
                    <a:pt x="584" y="1205"/>
                  </a:cubicBezTo>
                  <a:cubicBezTo>
                    <a:pt x="656" y="753"/>
                    <a:pt x="346" y="122"/>
                    <a:pt x="334" y="98"/>
                  </a:cubicBezTo>
                  <a:cubicBezTo>
                    <a:pt x="299" y="37"/>
                    <a:pt x="238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7"/>
            <p:cNvSpPr/>
            <p:nvPr/>
          </p:nvSpPr>
          <p:spPr>
            <a:xfrm>
              <a:off x="1357300" y="2683750"/>
              <a:ext cx="16400" cy="33400"/>
            </a:xfrm>
            <a:custGeom>
              <a:avLst/>
              <a:gdLst/>
              <a:ahLst/>
              <a:cxnLst/>
              <a:rect l="l" t="t" r="r" b="b"/>
              <a:pathLst>
                <a:path w="656" h="1336" extrusionOk="0">
                  <a:moveTo>
                    <a:pt x="181" y="0"/>
                  </a:moveTo>
                  <a:cubicBezTo>
                    <a:pt x="160" y="0"/>
                    <a:pt x="139" y="5"/>
                    <a:pt x="120" y="14"/>
                  </a:cubicBezTo>
                  <a:cubicBezTo>
                    <a:pt x="48" y="50"/>
                    <a:pt x="1" y="145"/>
                    <a:pt x="48" y="217"/>
                  </a:cubicBezTo>
                  <a:cubicBezTo>
                    <a:pt x="120" y="383"/>
                    <a:pt x="310" y="859"/>
                    <a:pt x="274" y="1157"/>
                  </a:cubicBezTo>
                  <a:cubicBezTo>
                    <a:pt x="274" y="1240"/>
                    <a:pt x="310" y="1324"/>
                    <a:pt x="405" y="1336"/>
                  </a:cubicBezTo>
                  <a:lnTo>
                    <a:pt x="417" y="1336"/>
                  </a:lnTo>
                  <a:cubicBezTo>
                    <a:pt x="489" y="1336"/>
                    <a:pt x="548" y="1276"/>
                    <a:pt x="584" y="1205"/>
                  </a:cubicBezTo>
                  <a:cubicBezTo>
                    <a:pt x="655" y="740"/>
                    <a:pt x="346" y="109"/>
                    <a:pt x="334" y="86"/>
                  </a:cubicBezTo>
                  <a:cubicBezTo>
                    <a:pt x="29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7"/>
            <p:cNvSpPr/>
            <p:nvPr/>
          </p:nvSpPr>
          <p:spPr>
            <a:xfrm>
              <a:off x="1141800" y="2296400"/>
              <a:ext cx="31275" cy="20700"/>
            </a:xfrm>
            <a:custGeom>
              <a:avLst/>
              <a:gdLst/>
              <a:ahLst/>
              <a:cxnLst/>
              <a:rect l="l" t="t" r="r" b="b"/>
              <a:pathLst>
                <a:path w="1251" h="828" extrusionOk="0">
                  <a:moveTo>
                    <a:pt x="173" y="1"/>
                  </a:moveTo>
                  <a:cubicBezTo>
                    <a:pt x="99" y="1"/>
                    <a:pt x="44" y="53"/>
                    <a:pt x="24" y="113"/>
                  </a:cubicBezTo>
                  <a:cubicBezTo>
                    <a:pt x="0" y="209"/>
                    <a:pt x="48" y="280"/>
                    <a:pt x="119" y="304"/>
                  </a:cubicBezTo>
                  <a:cubicBezTo>
                    <a:pt x="286" y="352"/>
                    <a:pt x="762" y="530"/>
                    <a:pt x="953" y="768"/>
                  </a:cubicBezTo>
                  <a:cubicBezTo>
                    <a:pt x="989" y="816"/>
                    <a:pt x="1036" y="828"/>
                    <a:pt x="1072" y="828"/>
                  </a:cubicBezTo>
                  <a:cubicBezTo>
                    <a:pt x="1120" y="828"/>
                    <a:pt x="1155" y="816"/>
                    <a:pt x="1167" y="780"/>
                  </a:cubicBezTo>
                  <a:cubicBezTo>
                    <a:pt x="1239" y="744"/>
                    <a:pt x="1251" y="637"/>
                    <a:pt x="1191" y="578"/>
                  </a:cubicBezTo>
                  <a:cubicBezTo>
                    <a:pt x="917" y="221"/>
                    <a:pt x="239" y="30"/>
                    <a:pt x="215" y="6"/>
                  </a:cubicBezTo>
                  <a:cubicBezTo>
                    <a:pt x="200" y="3"/>
                    <a:pt x="186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7"/>
            <p:cNvSpPr/>
            <p:nvPr/>
          </p:nvSpPr>
          <p:spPr>
            <a:xfrm>
              <a:off x="1171850" y="2336300"/>
              <a:ext cx="31300" cy="20700"/>
            </a:xfrm>
            <a:custGeom>
              <a:avLst/>
              <a:gdLst/>
              <a:ahLst/>
              <a:cxnLst/>
              <a:rect l="l" t="t" r="r" b="b"/>
              <a:pathLst>
                <a:path w="1252" h="828" extrusionOk="0">
                  <a:moveTo>
                    <a:pt x="177" y="0"/>
                  </a:moveTo>
                  <a:cubicBezTo>
                    <a:pt x="108" y="0"/>
                    <a:pt x="45" y="52"/>
                    <a:pt x="25" y="113"/>
                  </a:cubicBezTo>
                  <a:cubicBezTo>
                    <a:pt x="1" y="196"/>
                    <a:pt x="49" y="280"/>
                    <a:pt x="132" y="303"/>
                  </a:cubicBezTo>
                  <a:cubicBezTo>
                    <a:pt x="287" y="351"/>
                    <a:pt x="763" y="530"/>
                    <a:pt x="953" y="768"/>
                  </a:cubicBezTo>
                  <a:cubicBezTo>
                    <a:pt x="989" y="803"/>
                    <a:pt x="1037" y="827"/>
                    <a:pt x="1084" y="827"/>
                  </a:cubicBezTo>
                  <a:cubicBezTo>
                    <a:pt x="1108" y="827"/>
                    <a:pt x="1144" y="815"/>
                    <a:pt x="1168" y="780"/>
                  </a:cubicBezTo>
                  <a:cubicBezTo>
                    <a:pt x="1239" y="732"/>
                    <a:pt x="1251" y="637"/>
                    <a:pt x="1203" y="577"/>
                  </a:cubicBezTo>
                  <a:cubicBezTo>
                    <a:pt x="906" y="208"/>
                    <a:pt x="251" y="18"/>
                    <a:pt x="215" y="6"/>
                  </a:cubicBezTo>
                  <a:cubicBezTo>
                    <a:pt x="202" y="2"/>
                    <a:pt x="190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7"/>
            <p:cNvSpPr/>
            <p:nvPr/>
          </p:nvSpPr>
          <p:spPr>
            <a:xfrm>
              <a:off x="1187925" y="2313550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60" y="0"/>
                  </a:moveTo>
                  <a:cubicBezTo>
                    <a:pt x="92" y="0"/>
                    <a:pt x="41" y="52"/>
                    <a:pt x="13" y="118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37" y="844"/>
                    <a:pt x="1072" y="844"/>
                  </a:cubicBezTo>
                  <a:cubicBezTo>
                    <a:pt x="1108" y="844"/>
                    <a:pt x="1132" y="844"/>
                    <a:pt x="1168" y="785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906" y="213"/>
                    <a:pt x="239" y="23"/>
                    <a:pt x="215" y="11"/>
                  </a:cubicBezTo>
                  <a:cubicBezTo>
                    <a:pt x="196" y="4"/>
                    <a:pt x="177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7"/>
            <p:cNvSpPr/>
            <p:nvPr/>
          </p:nvSpPr>
          <p:spPr>
            <a:xfrm>
              <a:off x="1221875" y="2349250"/>
              <a:ext cx="31275" cy="20850"/>
            </a:xfrm>
            <a:custGeom>
              <a:avLst/>
              <a:gdLst/>
              <a:ahLst/>
              <a:cxnLst/>
              <a:rect l="l" t="t" r="r" b="b"/>
              <a:pathLst>
                <a:path w="1251" h="834" extrusionOk="0">
                  <a:moveTo>
                    <a:pt x="160" y="1"/>
                  </a:moveTo>
                  <a:cubicBezTo>
                    <a:pt x="92" y="1"/>
                    <a:pt x="41" y="52"/>
                    <a:pt x="12" y="119"/>
                  </a:cubicBezTo>
                  <a:cubicBezTo>
                    <a:pt x="0" y="202"/>
                    <a:pt x="48" y="273"/>
                    <a:pt x="119" y="309"/>
                  </a:cubicBezTo>
                  <a:cubicBezTo>
                    <a:pt x="286" y="357"/>
                    <a:pt x="762" y="535"/>
                    <a:pt x="953" y="774"/>
                  </a:cubicBezTo>
                  <a:cubicBezTo>
                    <a:pt x="988" y="809"/>
                    <a:pt x="1024" y="833"/>
                    <a:pt x="1072" y="833"/>
                  </a:cubicBezTo>
                  <a:cubicBezTo>
                    <a:pt x="1119" y="833"/>
                    <a:pt x="1143" y="833"/>
                    <a:pt x="1167" y="785"/>
                  </a:cubicBezTo>
                  <a:cubicBezTo>
                    <a:pt x="1238" y="738"/>
                    <a:pt x="1250" y="631"/>
                    <a:pt x="1191" y="571"/>
                  </a:cubicBezTo>
                  <a:cubicBezTo>
                    <a:pt x="893" y="214"/>
                    <a:pt x="238" y="23"/>
                    <a:pt x="214" y="12"/>
                  </a:cubicBezTo>
                  <a:cubicBezTo>
                    <a:pt x="195" y="4"/>
                    <a:pt x="177" y="1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7"/>
            <p:cNvSpPr/>
            <p:nvPr/>
          </p:nvSpPr>
          <p:spPr>
            <a:xfrm>
              <a:off x="1220075" y="2375000"/>
              <a:ext cx="31275" cy="20675"/>
            </a:xfrm>
            <a:custGeom>
              <a:avLst/>
              <a:gdLst/>
              <a:ahLst/>
              <a:cxnLst/>
              <a:rect l="l" t="t" r="r" b="b"/>
              <a:pathLst>
                <a:path w="1251" h="827" extrusionOk="0">
                  <a:moveTo>
                    <a:pt x="166" y="0"/>
                  </a:moveTo>
                  <a:cubicBezTo>
                    <a:pt x="99" y="0"/>
                    <a:pt x="43" y="52"/>
                    <a:pt x="13" y="113"/>
                  </a:cubicBezTo>
                  <a:cubicBezTo>
                    <a:pt x="1" y="196"/>
                    <a:pt x="48" y="279"/>
                    <a:pt x="120" y="303"/>
                  </a:cubicBezTo>
                  <a:cubicBezTo>
                    <a:pt x="286" y="351"/>
                    <a:pt x="763" y="529"/>
                    <a:pt x="953" y="767"/>
                  </a:cubicBezTo>
                  <a:cubicBezTo>
                    <a:pt x="977" y="815"/>
                    <a:pt x="1025" y="827"/>
                    <a:pt x="1072" y="827"/>
                  </a:cubicBezTo>
                  <a:cubicBezTo>
                    <a:pt x="1096" y="827"/>
                    <a:pt x="1132" y="815"/>
                    <a:pt x="1156" y="779"/>
                  </a:cubicBezTo>
                  <a:cubicBezTo>
                    <a:pt x="1239" y="732"/>
                    <a:pt x="1251" y="636"/>
                    <a:pt x="1191" y="577"/>
                  </a:cubicBezTo>
                  <a:cubicBezTo>
                    <a:pt x="894" y="220"/>
                    <a:pt x="239" y="17"/>
                    <a:pt x="203" y="5"/>
                  </a:cubicBezTo>
                  <a:cubicBezTo>
                    <a:pt x="190" y="2"/>
                    <a:pt x="178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7"/>
            <p:cNvSpPr/>
            <p:nvPr/>
          </p:nvSpPr>
          <p:spPr>
            <a:xfrm>
              <a:off x="1260275" y="2371575"/>
              <a:ext cx="31275" cy="20850"/>
            </a:xfrm>
            <a:custGeom>
              <a:avLst/>
              <a:gdLst/>
              <a:ahLst/>
              <a:cxnLst/>
              <a:rect l="l" t="t" r="r" b="b"/>
              <a:pathLst>
                <a:path w="1251" h="834" extrusionOk="0">
                  <a:moveTo>
                    <a:pt x="152" y="1"/>
                  </a:moveTo>
                  <a:cubicBezTo>
                    <a:pt x="88" y="1"/>
                    <a:pt x="31" y="52"/>
                    <a:pt x="12" y="119"/>
                  </a:cubicBezTo>
                  <a:cubicBezTo>
                    <a:pt x="0" y="202"/>
                    <a:pt x="36" y="273"/>
                    <a:pt x="119" y="309"/>
                  </a:cubicBezTo>
                  <a:cubicBezTo>
                    <a:pt x="274" y="357"/>
                    <a:pt x="750" y="535"/>
                    <a:pt x="953" y="773"/>
                  </a:cubicBezTo>
                  <a:cubicBezTo>
                    <a:pt x="976" y="809"/>
                    <a:pt x="1024" y="833"/>
                    <a:pt x="1072" y="833"/>
                  </a:cubicBezTo>
                  <a:cubicBezTo>
                    <a:pt x="1095" y="833"/>
                    <a:pt x="1131" y="809"/>
                    <a:pt x="1155" y="785"/>
                  </a:cubicBezTo>
                  <a:cubicBezTo>
                    <a:pt x="1238" y="738"/>
                    <a:pt x="1250" y="631"/>
                    <a:pt x="1191" y="571"/>
                  </a:cubicBezTo>
                  <a:cubicBezTo>
                    <a:pt x="905" y="214"/>
                    <a:pt x="238" y="23"/>
                    <a:pt x="202" y="11"/>
                  </a:cubicBezTo>
                  <a:cubicBezTo>
                    <a:pt x="186" y="4"/>
                    <a:pt x="169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7"/>
            <p:cNvSpPr/>
            <p:nvPr/>
          </p:nvSpPr>
          <p:spPr>
            <a:xfrm>
              <a:off x="1291825" y="2266775"/>
              <a:ext cx="173550" cy="269100"/>
            </a:xfrm>
            <a:custGeom>
              <a:avLst/>
              <a:gdLst/>
              <a:ahLst/>
              <a:cxnLst/>
              <a:rect l="l" t="t" r="r" b="b"/>
              <a:pathLst>
                <a:path w="6942" h="10764" extrusionOk="0">
                  <a:moveTo>
                    <a:pt x="0" y="1"/>
                  </a:moveTo>
                  <a:lnTo>
                    <a:pt x="0" y="1"/>
                  </a:lnTo>
                  <a:cubicBezTo>
                    <a:pt x="667" y="382"/>
                    <a:pt x="1143" y="1108"/>
                    <a:pt x="1072" y="2953"/>
                  </a:cubicBezTo>
                  <a:cubicBezTo>
                    <a:pt x="1000" y="4799"/>
                    <a:pt x="2167" y="5180"/>
                    <a:pt x="3941" y="6228"/>
                  </a:cubicBezTo>
                  <a:cubicBezTo>
                    <a:pt x="5715" y="7263"/>
                    <a:pt x="6858" y="10764"/>
                    <a:pt x="6858" y="10764"/>
                  </a:cubicBezTo>
                  <a:cubicBezTo>
                    <a:pt x="6941" y="9585"/>
                    <a:pt x="5906" y="6180"/>
                    <a:pt x="3834" y="5025"/>
                  </a:cubicBezTo>
                  <a:cubicBezTo>
                    <a:pt x="1619" y="3763"/>
                    <a:pt x="2429" y="3322"/>
                    <a:pt x="1548" y="1703"/>
                  </a:cubicBezTo>
                  <a:cubicBezTo>
                    <a:pt x="667" y="8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7"/>
            <p:cNvSpPr/>
            <p:nvPr/>
          </p:nvSpPr>
          <p:spPr>
            <a:xfrm>
              <a:off x="1251025" y="2248275"/>
              <a:ext cx="229525" cy="320650"/>
            </a:xfrm>
            <a:custGeom>
              <a:avLst/>
              <a:gdLst/>
              <a:ahLst/>
              <a:cxnLst/>
              <a:rect l="l" t="t" r="r" b="b"/>
              <a:pathLst>
                <a:path w="9181" h="12826" extrusionOk="0">
                  <a:moveTo>
                    <a:pt x="161" y="0"/>
                  </a:moveTo>
                  <a:cubicBezTo>
                    <a:pt x="89" y="0"/>
                    <a:pt x="23" y="38"/>
                    <a:pt x="13" y="121"/>
                  </a:cubicBezTo>
                  <a:cubicBezTo>
                    <a:pt x="1" y="193"/>
                    <a:pt x="49" y="276"/>
                    <a:pt x="132" y="300"/>
                  </a:cubicBezTo>
                  <a:cubicBezTo>
                    <a:pt x="2894" y="907"/>
                    <a:pt x="3120" y="2146"/>
                    <a:pt x="3347" y="3348"/>
                  </a:cubicBezTo>
                  <a:cubicBezTo>
                    <a:pt x="3490" y="4122"/>
                    <a:pt x="3632" y="4920"/>
                    <a:pt x="4502" y="5444"/>
                  </a:cubicBezTo>
                  <a:cubicBezTo>
                    <a:pt x="8871" y="8003"/>
                    <a:pt x="8276" y="12623"/>
                    <a:pt x="8276" y="12659"/>
                  </a:cubicBezTo>
                  <a:cubicBezTo>
                    <a:pt x="8276" y="12742"/>
                    <a:pt x="8312" y="12814"/>
                    <a:pt x="8407" y="12825"/>
                  </a:cubicBezTo>
                  <a:lnTo>
                    <a:pt x="8419" y="12825"/>
                  </a:lnTo>
                  <a:cubicBezTo>
                    <a:pt x="8490" y="12825"/>
                    <a:pt x="8550" y="12790"/>
                    <a:pt x="8550" y="12706"/>
                  </a:cubicBezTo>
                  <a:cubicBezTo>
                    <a:pt x="8562" y="12647"/>
                    <a:pt x="9181" y="7861"/>
                    <a:pt x="4656" y="5182"/>
                  </a:cubicBezTo>
                  <a:cubicBezTo>
                    <a:pt x="3906" y="4729"/>
                    <a:pt x="3775" y="4062"/>
                    <a:pt x="3644" y="3289"/>
                  </a:cubicBezTo>
                  <a:cubicBezTo>
                    <a:pt x="3418" y="2050"/>
                    <a:pt x="3168" y="657"/>
                    <a:pt x="191" y="2"/>
                  </a:cubicBezTo>
                  <a:cubicBezTo>
                    <a:pt x="181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57"/>
            <p:cNvSpPr/>
            <p:nvPr/>
          </p:nvSpPr>
          <p:spPr>
            <a:xfrm>
              <a:off x="1437975" y="2292675"/>
              <a:ext cx="133950" cy="189625"/>
            </a:xfrm>
            <a:custGeom>
              <a:avLst/>
              <a:gdLst/>
              <a:ahLst/>
              <a:cxnLst/>
              <a:rect l="l" t="t" r="r" b="b"/>
              <a:pathLst>
                <a:path w="5358" h="7585" extrusionOk="0">
                  <a:moveTo>
                    <a:pt x="1238" y="0"/>
                  </a:moveTo>
                  <a:lnTo>
                    <a:pt x="1238" y="0"/>
                  </a:lnTo>
                  <a:cubicBezTo>
                    <a:pt x="0" y="2453"/>
                    <a:pt x="119" y="4418"/>
                    <a:pt x="2262" y="5513"/>
                  </a:cubicBezTo>
                  <a:cubicBezTo>
                    <a:pt x="4405" y="6632"/>
                    <a:pt x="5358" y="7585"/>
                    <a:pt x="5358" y="7585"/>
                  </a:cubicBezTo>
                  <a:cubicBezTo>
                    <a:pt x="4846" y="6037"/>
                    <a:pt x="1893" y="4263"/>
                    <a:pt x="1465" y="3394"/>
                  </a:cubicBezTo>
                  <a:cubicBezTo>
                    <a:pt x="1012" y="2501"/>
                    <a:pt x="1238" y="1"/>
                    <a:pt x="1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57"/>
            <p:cNvSpPr/>
            <p:nvPr/>
          </p:nvSpPr>
          <p:spPr>
            <a:xfrm>
              <a:off x="1449875" y="2262750"/>
              <a:ext cx="139325" cy="280575"/>
            </a:xfrm>
            <a:custGeom>
              <a:avLst/>
              <a:gdLst/>
              <a:ahLst/>
              <a:cxnLst/>
              <a:rect l="l" t="t" r="r" b="b"/>
              <a:pathLst>
                <a:path w="5573" h="11223" extrusionOk="0">
                  <a:moveTo>
                    <a:pt x="166" y="1"/>
                  </a:moveTo>
                  <a:cubicBezTo>
                    <a:pt x="96" y="1"/>
                    <a:pt x="44" y="43"/>
                    <a:pt x="24" y="102"/>
                  </a:cubicBezTo>
                  <a:cubicBezTo>
                    <a:pt x="0" y="197"/>
                    <a:pt x="48" y="269"/>
                    <a:pt x="119" y="304"/>
                  </a:cubicBezTo>
                  <a:cubicBezTo>
                    <a:pt x="905" y="543"/>
                    <a:pt x="822" y="1221"/>
                    <a:pt x="631" y="2340"/>
                  </a:cubicBezTo>
                  <a:cubicBezTo>
                    <a:pt x="453" y="3364"/>
                    <a:pt x="238" y="4531"/>
                    <a:pt x="1274" y="5150"/>
                  </a:cubicBezTo>
                  <a:cubicBezTo>
                    <a:pt x="5275" y="7579"/>
                    <a:pt x="5180" y="11032"/>
                    <a:pt x="5180" y="11056"/>
                  </a:cubicBezTo>
                  <a:cubicBezTo>
                    <a:pt x="5180" y="11151"/>
                    <a:pt x="5239" y="11222"/>
                    <a:pt x="5334" y="11222"/>
                  </a:cubicBezTo>
                  <a:cubicBezTo>
                    <a:pt x="5406" y="11222"/>
                    <a:pt x="5477" y="11163"/>
                    <a:pt x="5465" y="11056"/>
                  </a:cubicBezTo>
                  <a:cubicBezTo>
                    <a:pt x="5465" y="11032"/>
                    <a:pt x="5572" y="7412"/>
                    <a:pt x="1417" y="4888"/>
                  </a:cubicBezTo>
                  <a:cubicBezTo>
                    <a:pt x="572" y="4364"/>
                    <a:pt x="750" y="3352"/>
                    <a:pt x="929" y="2388"/>
                  </a:cubicBezTo>
                  <a:cubicBezTo>
                    <a:pt x="1108" y="1388"/>
                    <a:pt x="1298" y="328"/>
                    <a:pt x="215" y="7"/>
                  </a:cubicBezTo>
                  <a:cubicBezTo>
                    <a:pt x="198" y="3"/>
                    <a:pt x="182" y="1"/>
                    <a:pt x="16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57"/>
          <p:cNvGrpSpPr/>
          <p:nvPr/>
        </p:nvGrpSpPr>
        <p:grpSpPr>
          <a:xfrm>
            <a:off x="5682439" y="2552853"/>
            <a:ext cx="964978" cy="905815"/>
            <a:chOff x="4733625" y="1213675"/>
            <a:chExt cx="907275" cy="851650"/>
          </a:xfrm>
        </p:grpSpPr>
        <p:sp>
          <p:nvSpPr>
            <p:cNvPr id="3948" name="Google Shape;3948;p57"/>
            <p:cNvSpPr/>
            <p:nvPr/>
          </p:nvSpPr>
          <p:spPr>
            <a:xfrm>
              <a:off x="4733625" y="1391375"/>
              <a:ext cx="862325" cy="673950"/>
            </a:xfrm>
            <a:custGeom>
              <a:avLst/>
              <a:gdLst/>
              <a:ahLst/>
              <a:cxnLst/>
              <a:rect l="l" t="t" r="r" b="b"/>
              <a:pathLst>
                <a:path w="34493" h="26958" extrusionOk="0">
                  <a:moveTo>
                    <a:pt x="32718" y="0"/>
                  </a:moveTo>
                  <a:lnTo>
                    <a:pt x="1060" y="2382"/>
                  </a:lnTo>
                  <a:cubicBezTo>
                    <a:pt x="1060" y="2382"/>
                    <a:pt x="0" y="23932"/>
                    <a:pt x="1500" y="24146"/>
                  </a:cubicBezTo>
                  <a:cubicBezTo>
                    <a:pt x="2460" y="24276"/>
                    <a:pt x="7346" y="26958"/>
                    <a:pt x="15646" y="26958"/>
                  </a:cubicBezTo>
                  <a:cubicBezTo>
                    <a:pt x="20323" y="26958"/>
                    <a:pt x="26084" y="26106"/>
                    <a:pt x="32838" y="23468"/>
                  </a:cubicBezTo>
                  <a:cubicBezTo>
                    <a:pt x="34493" y="22813"/>
                    <a:pt x="32718" y="0"/>
                    <a:pt x="32718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7"/>
            <p:cNvSpPr/>
            <p:nvPr/>
          </p:nvSpPr>
          <p:spPr>
            <a:xfrm>
              <a:off x="4808925" y="1934075"/>
              <a:ext cx="723325" cy="64250"/>
            </a:xfrm>
            <a:custGeom>
              <a:avLst/>
              <a:gdLst/>
              <a:ahLst/>
              <a:cxnLst/>
              <a:rect l="l" t="t" r="r" b="b"/>
              <a:pathLst>
                <a:path w="28933" h="2570" extrusionOk="0">
                  <a:moveTo>
                    <a:pt x="28686" y="0"/>
                  </a:moveTo>
                  <a:cubicBezTo>
                    <a:pt x="28665" y="0"/>
                    <a:pt x="28644" y="3"/>
                    <a:pt x="28623" y="9"/>
                  </a:cubicBezTo>
                  <a:cubicBezTo>
                    <a:pt x="22219" y="1598"/>
                    <a:pt x="16554" y="2086"/>
                    <a:pt x="12007" y="2086"/>
                  </a:cubicBezTo>
                  <a:cubicBezTo>
                    <a:pt x="4795" y="2086"/>
                    <a:pt x="395" y="857"/>
                    <a:pt x="322" y="843"/>
                  </a:cubicBezTo>
                  <a:cubicBezTo>
                    <a:pt x="303" y="837"/>
                    <a:pt x="283" y="834"/>
                    <a:pt x="264" y="834"/>
                  </a:cubicBezTo>
                  <a:cubicBezTo>
                    <a:pt x="160" y="834"/>
                    <a:pt x="56" y="909"/>
                    <a:pt x="36" y="1009"/>
                  </a:cubicBezTo>
                  <a:cubicBezTo>
                    <a:pt x="0" y="1117"/>
                    <a:pt x="84" y="1260"/>
                    <a:pt x="203" y="1283"/>
                  </a:cubicBezTo>
                  <a:cubicBezTo>
                    <a:pt x="227" y="1307"/>
                    <a:pt x="3179" y="2129"/>
                    <a:pt x="8144" y="2450"/>
                  </a:cubicBezTo>
                  <a:cubicBezTo>
                    <a:pt x="9252" y="2522"/>
                    <a:pt x="10502" y="2569"/>
                    <a:pt x="11895" y="2569"/>
                  </a:cubicBezTo>
                  <a:cubicBezTo>
                    <a:pt x="16300" y="2569"/>
                    <a:pt x="22110" y="2105"/>
                    <a:pt x="28742" y="450"/>
                  </a:cubicBezTo>
                  <a:cubicBezTo>
                    <a:pt x="28861" y="426"/>
                    <a:pt x="28933" y="295"/>
                    <a:pt x="28909" y="164"/>
                  </a:cubicBezTo>
                  <a:cubicBezTo>
                    <a:pt x="28879" y="66"/>
                    <a:pt x="28785" y="0"/>
                    <a:pt x="28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7"/>
            <p:cNvSpPr/>
            <p:nvPr/>
          </p:nvSpPr>
          <p:spPr>
            <a:xfrm>
              <a:off x="5467925" y="1868225"/>
              <a:ext cx="54800" cy="21150"/>
            </a:xfrm>
            <a:custGeom>
              <a:avLst/>
              <a:gdLst/>
              <a:ahLst/>
              <a:cxnLst/>
              <a:rect l="l" t="t" r="r" b="b"/>
              <a:pathLst>
                <a:path w="2192" h="846" extrusionOk="0">
                  <a:moveTo>
                    <a:pt x="1919" y="1"/>
                  </a:moveTo>
                  <a:cubicBezTo>
                    <a:pt x="1887" y="1"/>
                    <a:pt x="1854" y="8"/>
                    <a:pt x="1822" y="24"/>
                  </a:cubicBezTo>
                  <a:cubicBezTo>
                    <a:pt x="1801" y="35"/>
                    <a:pt x="1079" y="363"/>
                    <a:pt x="500" y="363"/>
                  </a:cubicBezTo>
                  <a:cubicBezTo>
                    <a:pt x="426" y="363"/>
                    <a:pt x="354" y="358"/>
                    <a:pt x="287" y="345"/>
                  </a:cubicBezTo>
                  <a:cubicBezTo>
                    <a:pt x="278" y="345"/>
                    <a:pt x="269" y="344"/>
                    <a:pt x="261" y="344"/>
                  </a:cubicBezTo>
                  <a:cubicBezTo>
                    <a:pt x="149" y="344"/>
                    <a:pt x="35" y="415"/>
                    <a:pt x="13" y="548"/>
                  </a:cubicBezTo>
                  <a:cubicBezTo>
                    <a:pt x="1" y="667"/>
                    <a:pt x="72" y="798"/>
                    <a:pt x="215" y="810"/>
                  </a:cubicBezTo>
                  <a:cubicBezTo>
                    <a:pt x="298" y="846"/>
                    <a:pt x="406" y="846"/>
                    <a:pt x="489" y="846"/>
                  </a:cubicBezTo>
                  <a:cubicBezTo>
                    <a:pt x="1180" y="846"/>
                    <a:pt x="1965" y="465"/>
                    <a:pt x="2013" y="453"/>
                  </a:cubicBezTo>
                  <a:cubicBezTo>
                    <a:pt x="2132" y="393"/>
                    <a:pt x="2192" y="262"/>
                    <a:pt x="2132" y="143"/>
                  </a:cubicBezTo>
                  <a:cubicBezTo>
                    <a:pt x="2088" y="56"/>
                    <a:pt x="2007" y="1"/>
                    <a:pt x="1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7"/>
            <p:cNvSpPr/>
            <p:nvPr/>
          </p:nvSpPr>
          <p:spPr>
            <a:xfrm>
              <a:off x="5388750" y="1851550"/>
              <a:ext cx="54500" cy="20850"/>
            </a:xfrm>
            <a:custGeom>
              <a:avLst/>
              <a:gdLst/>
              <a:ahLst/>
              <a:cxnLst/>
              <a:rect l="l" t="t" r="r" b="b"/>
              <a:pathLst>
                <a:path w="2180" h="834" extrusionOk="0">
                  <a:moveTo>
                    <a:pt x="1907" y="1"/>
                  </a:moveTo>
                  <a:cubicBezTo>
                    <a:pt x="1875" y="1"/>
                    <a:pt x="1842" y="8"/>
                    <a:pt x="1811" y="24"/>
                  </a:cubicBezTo>
                  <a:cubicBezTo>
                    <a:pt x="1800" y="35"/>
                    <a:pt x="1069" y="363"/>
                    <a:pt x="489" y="363"/>
                  </a:cubicBezTo>
                  <a:cubicBezTo>
                    <a:pt x="414" y="363"/>
                    <a:pt x="342" y="358"/>
                    <a:pt x="275" y="346"/>
                  </a:cubicBezTo>
                  <a:cubicBezTo>
                    <a:pt x="267" y="345"/>
                    <a:pt x="259" y="344"/>
                    <a:pt x="251" y="344"/>
                  </a:cubicBezTo>
                  <a:cubicBezTo>
                    <a:pt x="148" y="344"/>
                    <a:pt x="24" y="415"/>
                    <a:pt x="13" y="536"/>
                  </a:cubicBezTo>
                  <a:cubicBezTo>
                    <a:pt x="1" y="655"/>
                    <a:pt x="72" y="786"/>
                    <a:pt x="203" y="810"/>
                  </a:cubicBezTo>
                  <a:cubicBezTo>
                    <a:pt x="298" y="834"/>
                    <a:pt x="406" y="834"/>
                    <a:pt x="489" y="834"/>
                  </a:cubicBezTo>
                  <a:cubicBezTo>
                    <a:pt x="1179" y="834"/>
                    <a:pt x="1977" y="477"/>
                    <a:pt x="2001" y="453"/>
                  </a:cubicBezTo>
                  <a:cubicBezTo>
                    <a:pt x="2120" y="393"/>
                    <a:pt x="2180" y="262"/>
                    <a:pt x="2120" y="143"/>
                  </a:cubicBezTo>
                  <a:cubicBezTo>
                    <a:pt x="2076" y="56"/>
                    <a:pt x="1995" y="1"/>
                    <a:pt x="1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7"/>
            <p:cNvSpPr/>
            <p:nvPr/>
          </p:nvSpPr>
          <p:spPr>
            <a:xfrm>
              <a:off x="5393225" y="1895600"/>
              <a:ext cx="54500" cy="21150"/>
            </a:xfrm>
            <a:custGeom>
              <a:avLst/>
              <a:gdLst/>
              <a:ahLst/>
              <a:cxnLst/>
              <a:rect l="l" t="t" r="r" b="b"/>
              <a:pathLst>
                <a:path w="2180" h="846" extrusionOk="0">
                  <a:moveTo>
                    <a:pt x="1909" y="1"/>
                  </a:moveTo>
                  <a:cubicBezTo>
                    <a:pt x="1876" y="1"/>
                    <a:pt x="1842" y="8"/>
                    <a:pt x="1810" y="24"/>
                  </a:cubicBezTo>
                  <a:cubicBezTo>
                    <a:pt x="1800" y="45"/>
                    <a:pt x="1078" y="375"/>
                    <a:pt x="500" y="375"/>
                  </a:cubicBezTo>
                  <a:cubicBezTo>
                    <a:pt x="425" y="375"/>
                    <a:pt x="354" y="370"/>
                    <a:pt x="286" y="358"/>
                  </a:cubicBezTo>
                  <a:cubicBezTo>
                    <a:pt x="278" y="357"/>
                    <a:pt x="269" y="356"/>
                    <a:pt x="260" y="356"/>
                  </a:cubicBezTo>
                  <a:cubicBezTo>
                    <a:pt x="147" y="356"/>
                    <a:pt x="23" y="427"/>
                    <a:pt x="12" y="548"/>
                  </a:cubicBezTo>
                  <a:cubicBezTo>
                    <a:pt x="0" y="667"/>
                    <a:pt x="72" y="798"/>
                    <a:pt x="203" y="822"/>
                  </a:cubicBezTo>
                  <a:cubicBezTo>
                    <a:pt x="298" y="846"/>
                    <a:pt x="405" y="846"/>
                    <a:pt x="489" y="846"/>
                  </a:cubicBezTo>
                  <a:cubicBezTo>
                    <a:pt x="1179" y="846"/>
                    <a:pt x="1965" y="489"/>
                    <a:pt x="2001" y="465"/>
                  </a:cubicBezTo>
                  <a:cubicBezTo>
                    <a:pt x="2120" y="405"/>
                    <a:pt x="2179" y="262"/>
                    <a:pt x="2120" y="143"/>
                  </a:cubicBezTo>
                  <a:cubicBezTo>
                    <a:pt x="2085" y="56"/>
                    <a:pt x="1999" y="1"/>
                    <a:pt x="1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7"/>
            <p:cNvSpPr/>
            <p:nvPr/>
          </p:nvSpPr>
          <p:spPr>
            <a:xfrm>
              <a:off x="5313450" y="1889075"/>
              <a:ext cx="54800" cy="21125"/>
            </a:xfrm>
            <a:custGeom>
              <a:avLst/>
              <a:gdLst/>
              <a:ahLst/>
              <a:cxnLst/>
              <a:rect l="l" t="t" r="r" b="b"/>
              <a:pathLst>
                <a:path w="2192" h="845" extrusionOk="0">
                  <a:moveTo>
                    <a:pt x="1919" y="0"/>
                  </a:moveTo>
                  <a:cubicBezTo>
                    <a:pt x="1887" y="0"/>
                    <a:pt x="1854" y="7"/>
                    <a:pt x="1822" y="23"/>
                  </a:cubicBezTo>
                  <a:cubicBezTo>
                    <a:pt x="1812" y="34"/>
                    <a:pt x="1081" y="362"/>
                    <a:pt x="500" y="362"/>
                  </a:cubicBezTo>
                  <a:cubicBezTo>
                    <a:pt x="426" y="362"/>
                    <a:pt x="354" y="357"/>
                    <a:pt x="286" y="345"/>
                  </a:cubicBezTo>
                  <a:cubicBezTo>
                    <a:pt x="278" y="344"/>
                    <a:pt x="269" y="344"/>
                    <a:pt x="260" y="344"/>
                  </a:cubicBezTo>
                  <a:cubicBezTo>
                    <a:pt x="149" y="344"/>
                    <a:pt x="35" y="415"/>
                    <a:pt x="24" y="547"/>
                  </a:cubicBezTo>
                  <a:cubicBezTo>
                    <a:pt x="0" y="666"/>
                    <a:pt x="84" y="797"/>
                    <a:pt x="215" y="809"/>
                  </a:cubicBezTo>
                  <a:cubicBezTo>
                    <a:pt x="298" y="845"/>
                    <a:pt x="405" y="845"/>
                    <a:pt x="501" y="845"/>
                  </a:cubicBezTo>
                  <a:cubicBezTo>
                    <a:pt x="1191" y="845"/>
                    <a:pt x="1989" y="476"/>
                    <a:pt x="2013" y="452"/>
                  </a:cubicBezTo>
                  <a:cubicBezTo>
                    <a:pt x="2132" y="393"/>
                    <a:pt x="2191" y="262"/>
                    <a:pt x="2132" y="142"/>
                  </a:cubicBezTo>
                  <a:cubicBezTo>
                    <a:pt x="2088" y="55"/>
                    <a:pt x="2006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7"/>
            <p:cNvSpPr/>
            <p:nvPr/>
          </p:nvSpPr>
          <p:spPr>
            <a:xfrm>
              <a:off x="5289050" y="1855850"/>
              <a:ext cx="54475" cy="20725"/>
            </a:xfrm>
            <a:custGeom>
              <a:avLst/>
              <a:gdLst/>
              <a:ahLst/>
              <a:cxnLst/>
              <a:rect l="l" t="t" r="r" b="b"/>
              <a:pathLst>
                <a:path w="2179" h="829" extrusionOk="0">
                  <a:moveTo>
                    <a:pt x="1903" y="1"/>
                  </a:moveTo>
                  <a:cubicBezTo>
                    <a:pt x="1872" y="1"/>
                    <a:pt x="1840" y="7"/>
                    <a:pt x="1810" y="19"/>
                  </a:cubicBezTo>
                  <a:cubicBezTo>
                    <a:pt x="1799" y="40"/>
                    <a:pt x="1078" y="370"/>
                    <a:pt x="499" y="370"/>
                  </a:cubicBezTo>
                  <a:cubicBezTo>
                    <a:pt x="425" y="370"/>
                    <a:pt x="354" y="364"/>
                    <a:pt x="286" y="352"/>
                  </a:cubicBezTo>
                  <a:cubicBezTo>
                    <a:pt x="277" y="351"/>
                    <a:pt x="269" y="351"/>
                    <a:pt x="260" y="351"/>
                  </a:cubicBezTo>
                  <a:cubicBezTo>
                    <a:pt x="147" y="351"/>
                    <a:pt x="23" y="421"/>
                    <a:pt x="12" y="543"/>
                  </a:cubicBezTo>
                  <a:cubicBezTo>
                    <a:pt x="0" y="662"/>
                    <a:pt x="72" y="793"/>
                    <a:pt x="203" y="817"/>
                  </a:cubicBezTo>
                  <a:cubicBezTo>
                    <a:pt x="298" y="829"/>
                    <a:pt x="405" y="829"/>
                    <a:pt x="488" y="829"/>
                  </a:cubicBezTo>
                  <a:cubicBezTo>
                    <a:pt x="1191" y="829"/>
                    <a:pt x="1977" y="471"/>
                    <a:pt x="2000" y="459"/>
                  </a:cubicBezTo>
                  <a:cubicBezTo>
                    <a:pt x="2119" y="400"/>
                    <a:pt x="2179" y="269"/>
                    <a:pt x="2119" y="150"/>
                  </a:cubicBezTo>
                  <a:cubicBezTo>
                    <a:pt x="2084" y="52"/>
                    <a:pt x="1995" y="1"/>
                    <a:pt x="1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7"/>
            <p:cNvSpPr/>
            <p:nvPr/>
          </p:nvSpPr>
          <p:spPr>
            <a:xfrm>
              <a:off x="5243500" y="1902450"/>
              <a:ext cx="54800" cy="20850"/>
            </a:xfrm>
            <a:custGeom>
              <a:avLst/>
              <a:gdLst/>
              <a:ahLst/>
              <a:cxnLst/>
              <a:rect l="l" t="t" r="r" b="b"/>
              <a:pathLst>
                <a:path w="2192" h="834" extrusionOk="0">
                  <a:moveTo>
                    <a:pt x="1919" y="1"/>
                  </a:moveTo>
                  <a:cubicBezTo>
                    <a:pt x="1887" y="1"/>
                    <a:pt x="1854" y="8"/>
                    <a:pt x="1822" y="24"/>
                  </a:cubicBezTo>
                  <a:cubicBezTo>
                    <a:pt x="1812" y="35"/>
                    <a:pt x="1081" y="363"/>
                    <a:pt x="500" y="363"/>
                  </a:cubicBezTo>
                  <a:cubicBezTo>
                    <a:pt x="426" y="363"/>
                    <a:pt x="354" y="358"/>
                    <a:pt x="286" y="346"/>
                  </a:cubicBezTo>
                  <a:cubicBezTo>
                    <a:pt x="278" y="345"/>
                    <a:pt x="269" y="344"/>
                    <a:pt x="260" y="344"/>
                  </a:cubicBezTo>
                  <a:cubicBezTo>
                    <a:pt x="149" y="344"/>
                    <a:pt x="35" y="415"/>
                    <a:pt x="24" y="536"/>
                  </a:cubicBezTo>
                  <a:cubicBezTo>
                    <a:pt x="1" y="667"/>
                    <a:pt x="72" y="798"/>
                    <a:pt x="215" y="810"/>
                  </a:cubicBezTo>
                  <a:cubicBezTo>
                    <a:pt x="298" y="834"/>
                    <a:pt x="405" y="834"/>
                    <a:pt x="501" y="834"/>
                  </a:cubicBezTo>
                  <a:cubicBezTo>
                    <a:pt x="1179" y="834"/>
                    <a:pt x="1965" y="489"/>
                    <a:pt x="2013" y="453"/>
                  </a:cubicBezTo>
                  <a:cubicBezTo>
                    <a:pt x="2132" y="393"/>
                    <a:pt x="2191" y="262"/>
                    <a:pt x="2132" y="143"/>
                  </a:cubicBezTo>
                  <a:cubicBezTo>
                    <a:pt x="2088" y="56"/>
                    <a:pt x="2006" y="1"/>
                    <a:pt x="1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7"/>
            <p:cNvSpPr/>
            <p:nvPr/>
          </p:nvSpPr>
          <p:spPr>
            <a:xfrm>
              <a:off x="4737750" y="1219500"/>
              <a:ext cx="903150" cy="340825"/>
            </a:xfrm>
            <a:custGeom>
              <a:avLst/>
              <a:gdLst/>
              <a:ahLst/>
              <a:cxnLst/>
              <a:rect l="l" t="t" r="r" b="b"/>
              <a:pathLst>
                <a:path w="36126" h="13633" extrusionOk="0">
                  <a:moveTo>
                    <a:pt x="17405" y="1"/>
                  </a:moveTo>
                  <a:cubicBezTo>
                    <a:pt x="14463" y="1"/>
                    <a:pt x="12277" y="279"/>
                    <a:pt x="12277" y="279"/>
                  </a:cubicBezTo>
                  <a:cubicBezTo>
                    <a:pt x="12277" y="279"/>
                    <a:pt x="2705" y="791"/>
                    <a:pt x="990" y="6947"/>
                  </a:cubicBezTo>
                  <a:cubicBezTo>
                    <a:pt x="0" y="10495"/>
                    <a:pt x="3567" y="13632"/>
                    <a:pt x="13127" y="13632"/>
                  </a:cubicBezTo>
                  <a:cubicBezTo>
                    <a:pt x="14955" y="13632"/>
                    <a:pt x="17002" y="13517"/>
                    <a:pt x="19278" y="13269"/>
                  </a:cubicBezTo>
                  <a:cubicBezTo>
                    <a:pt x="33458" y="11733"/>
                    <a:pt x="36125" y="7387"/>
                    <a:pt x="29875" y="2839"/>
                  </a:cubicBezTo>
                  <a:cubicBezTo>
                    <a:pt x="26650" y="501"/>
                    <a:pt x="21348" y="1"/>
                    <a:pt x="17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7"/>
            <p:cNvSpPr/>
            <p:nvPr/>
          </p:nvSpPr>
          <p:spPr>
            <a:xfrm>
              <a:off x="4747600" y="1213675"/>
              <a:ext cx="830500" cy="352750"/>
            </a:xfrm>
            <a:custGeom>
              <a:avLst/>
              <a:gdLst/>
              <a:ahLst/>
              <a:cxnLst/>
              <a:rect l="l" t="t" r="r" b="b"/>
              <a:pathLst>
                <a:path w="33220" h="14110" extrusionOk="0">
                  <a:moveTo>
                    <a:pt x="17027" y="477"/>
                  </a:moveTo>
                  <a:cubicBezTo>
                    <a:pt x="20896" y="477"/>
                    <a:pt x="26171" y="953"/>
                    <a:pt x="29362" y="3275"/>
                  </a:cubicBezTo>
                  <a:cubicBezTo>
                    <a:pt x="31719" y="4977"/>
                    <a:pt x="32755" y="6644"/>
                    <a:pt x="32374" y="8073"/>
                  </a:cubicBezTo>
                  <a:cubicBezTo>
                    <a:pt x="31707" y="10561"/>
                    <a:pt x="26909" y="12407"/>
                    <a:pt x="18872" y="13288"/>
                  </a:cubicBezTo>
                  <a:cubicBezTo>
                    <a:pt x="16719" y="13520"/>
                    <a:pt x="14713" y="13633"/>
                    <a:pt x="12878" y="13633"/>
                  </a:cubicBezTo>
                  <a:cubicBezTo>
                    <a:pt x="7086" y="13633"/>
                    <a:pt x="3006" y="12501"/>
                    <a:pt x="1406" y="10395"/>
                  </a:cubicBezTo>
                  <a:cubicBezTo>
                    <a:pt x="679" y="9478"/>
                    <a:pt x="489" y="8418"/>
                    <a:pt x="822" y="7263"/>
                  </a:cubicBezTo>
                  <a:cubicBezTo>
                    <a:pt x="2453" y="1334"/>
                    <a:pt x="11800" y="750"/>
                    <a:pt x="11907" y="750"/>
                  </a:cubicBezTo>
                  <a:cubicBezTo>
                    <a:pt x="11919" y="750"/>
                    <a:pt x="14122" y="477"/>
                    <a:pt x="17027" y="477"/>
                  </a:cubicBezTo>
                  <a:close/>
                  <a:moveTo>
                    <a:pt x="17015" y="0"/>
                  </a:moveTo>
                  <a:cubicBezTo>
                    <a:pt x="14074" y="0"/>
                    <a:pt x="11847" y="274"/>
                    <a:pt x="11847" y="274"/>
                  </a:cubicBezTo>
                  <a:cubicBezTo>
                    <a:pt x="11455" y="310"/>
                    <a:pt x="2096" y="870"/>
                    <a:pt x="358" y="7120"/>
                  </a:cubicBezTo>
                  <a:cubicBezTo>
                    <a:pt x="1" y="8406"/>
                    <a:pt x="227" y="9644"/>
                    <a:pt x="1013" y="10668"/>
                  </a:cubicBezTo>
                  <a:cubicBezTo>
                    <a:pt x="2692" y="12883"/>
                    <a:pt x="6883" y="14109"/>
                    <a:pt x="12752" y="14109"/>
                  </a:cubicBezTo>
                  <a:cubicBezTo>
                    <a:pt x="14633" y="14109"/>
                    <a:pt x="16705" y="13990"/>
                    <a:pt x="18884" y="13728"/>
                  </a:cubicBezTo>
                  <a:cubicBezTo>
                    <a:pt x="27254" y="12823"/>
                    <a:pt x="32064" y="10906"/>
                    <a:pt x="32791" y="8180"/>
                  </a:cubicBezTo>
                  <a:cubicBezTo>
                    <a:pt x="33219" y="6549"/>
                    <a:pt x="32124" y="4715"/>
                    <a:pt x="29600" y="2882"/>
                  </a:cubicBezTo>
                  <a:cubicBezTo>
                    <a:pt x="26314" y="500"/>
                    <a:pt x="20944" y="0"/>
                    <a:pt x="1701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7"/>
            <p:cNvSpPr/>
            <p:nvPr/>
          </p:nvSpPr>
          <p:spPr>
            <a:xfrm>
              <a:off x="5031575" y="1295050"/>
              <a:ext cx="255100" cy="165650"/>
            </a:xfrm>
            <a:custGeom>
              <a:avLst/>
              <a:gdLst/>
              <a:ahLst/>
              <a:cxnLst/>
              <a:rect l="l" t="t" r="r" b="b"/>
              <a:pathLst>
                <a:path w="10204" h="6626" extrusionOk="0">
                  <a:moveTo>
                    <a:pt x="4331" y="0"/>
                  </a:moveTo>
                  <a:cubicBezTo>
                    <a:pt x="4077" y="0"/>
                    <a:pt x="3823" y="33"/>
                    <a:pt x="3572" y="103"/>
                  </a:cubicBezTo>
                  <a:cubicBezTo>
                    <a:pt x="584" y="936"/>
                    <a:pt x="0" y="2770"/>
                    <a:pt x="0" y="2770"/>
                  </a:cubicBezTo>
                  <a:cubicBezTo>
                    <a:pt x="0" y="2770"/>
                    <a:pt x="250" y="5758"/>
                    <a:pt x="4239" y="6425"/>
                  </a:cubicBezTo>
                  <a:cubicBezTo>
                    <a:pt x="5056" y="6564"/>
                    <a:pt x="5790" y="6625"/>
                    <a:pt x="6440" y="6625"/>
                  </a:cubicBezTo>
                  <a:cubicBezTo>
                    <a:pt x="8960" y="6625"/>
                    <a:pt x="10203" y="5706"/>
                    <a:pt x="10061" y="4854"/>
                  </a:cubicBezTo>
                  <a:cubicBezTo>
                    <a:pt x="9908" y="3850"/>
                    <a:pt x="7099" y="0"/>
                    <a:pt x="4331" y="0"/>
                  </a:cubicBezTo>
                  <a:close/>
                </a:path>
              </a:pathLst>
            </a:custGeom>
            <a:solidFill>
              <a:srgbClr val="EB8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7"/>
            <p:cNvSpPr/>
            <p:nvPr/>
          </p:nvSpPr>
          <p:spPr>
            <a:xfrm>
              <a:off x="4948850" y="1380425"/>
              <a:ext cx="191675" cy="132975"/>
            </a:xfrm>
            <a:custGeom>
              <a:avLst/>
              <a:gdLst/>
              <a:ahLst/>
              <a:cxnLst/>
              <a:rect l="l" t="t" r="r" b="b"/>
              <a:pathLst>
                <a:path w="7667" h="5319" extrusionOk="0">
                  <a:moveTo>
                    <a:pt x="2347" y="0"/>
                  </a:moveTo>
                  <a:cubicBezTo>
                    <a:pt x="1594" y="0"/>
                    <a:pt x="722" y="1609"/>
                    <a:pt x="357" y="2760"/>
                  </a:cubicBezTo>
                  <a:cubicBezTo>
                    <a:pt x="0" y="3936"/>
                    <a:pt x="2765" y="5318"/>
                    <a:pt x="4633" y="5318"/>
                  </a:cubicBezTo>
                  <a:cubicBezTo>
                    <a:pt x="4826" y="5318"/>
                    <a:pt x="5009" y="5304"/>
                    <a:pt x="5179" y="5272"/>
                  </a:cubicBezTo>
                  <a:cubicBezTo>
                    <a:pt x="7012" y="4939"/>
                    <a:pt x="7667" y="3689"/>
                    <a:pt x="6941" y="3355"/>
                  </a:cubicBezTo>
                  <a:lnTo>
                    <a:pt x="6941" y="3355"/>
                  </a:lnTo>
                  <a:cubicBezTo>
                    <a:pt x="6941" y="3355"/>
                    <a:pt x="6825" y="3402"/>
                    <a:pt x="6601" y="3402"/>
                  </a:cubicBezTo>
                  <a:cubicBezTo>
                    <a:pt x="6201" y="3402"/>
                    <a:pt x="5453" y="3255"/>
                    <a:pt x="4393" y="2439"/>
                  </a:cubicBezTo>
                  <a:cubicBezTo>
                    <a:pt x="2738" y="1153"/>
                    <a:pt x="3369" y="450"/>
                    <a:pt x="2583" y="57"/>
                  </a:cubicBezTo>
                  <a:cubicBezTo>
                    <a:pt x="2506" y="18"/>
                    <a:pt x="2427" y="0"/>
                    <a:pt x="2347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7"/>
            <p:cNvSpPr/>
            <p:nvPr/>
          </p:nvSpPr>
          <p:spPr>
            <a:xfrm>
              <a:off x="5236050" y="1303350"/>
              <a:ext cx="134575" cy="115000"/>
            </a:xfrm>
            <a:custGeom>
              <a:avLst/>
              <a:gdLst/>
              <a:ahLst/>
              <a:cxnLst/>
              <a:rect l="l" t="t" r="r" b="b"/>
              <a:pathLst>
                <a:path w="5383" h="4600" extrusionOk="0">
                  <a:moveTo>
                    <a:pt x="1310" y="1"/>
                  </a:moveTo>
                  <a:cubicBezTo>
                    <a:pt x="566" y="1"/>
                    <a:pt x="1" y="179"/>
                    <a:pt x="25" y="545"/>
                  </a:cubicBezTo>
                  <a:cubicBezTo>
                    <a:pt x="25" y="545"/>
                    <a:pt x="680" y="819"/>
                    <a:pt x="1513" y="2093"/>
                  </a:cubicBezTo>
                  <a:cubicBezTo>
                    <a:pt x="2242" y="3228"/>
                    <a:pt x="2124" y="4599"/>
                    <a:pt x="2720" y="4599"/>
                  </a:cubicBezTo>
                  <a:cubicBezTo>
                    <a:pt x="2805" y="4599"/>
                    <a:pt x="2905" y="4571"/>
                    <a:pt x="3025" y="4510"/>
                  </a:cubicBezTo>
                  <a:cubicBezTo>
                    <a:pt x="3978" y="4010"/>
                    <a:pt x="5382" y="2450"/>
                    <a:pt x="4490" y="1176"/>
                  </a:cubicBezTo>
                  <a:cubicBezTo>
                    <a:pt x="3953" y="404"/>
                    <a:pt x="2429" y="1"/>
                    <a:pt x="1310" y="1"/>
                  </a:cubicBezTo>
                  <a:close/>
                </a:path>
              </a:pathLst>
            </a:custGeom>
            <a:solidFill>
              <a:srgbClr val="9BA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7"/>
            <p:cNvSpPr/>
            <p:nvPr/>
          </p:nvSpPr>
          <p:spPr>
            <a:xfrm>
              <a:off x="5219100" y="1418150"/>
              <a:ext cx="227425" cy="96875"/>
            </a:xfrm>
            <a:custGeom>
              <a:avLst/>
              <a:gdLst/>
              <a:ahLst/>
              <a:cxnLst/>
              <a:rect l="l" t="t" r="r" b="b"/>
              <a:pathLst>
                <a:path w="9097" h="3875" extrusionOk="0">
                  <a:moveTo>
                    <a:pt x="8323" y="1"/>
                  </a:moveTo>
                  <a:lnTo>
                    <a:pt x="0" y="2513"/>
                  </a:lnTo>
                  <a:cubicBezTo>
                    <a:pt x="0" y="2513"/>
                    <a:pt x="841" y="3874"/>
                    <a:pt x="1894" y="3874"/>
                  </a:cubicBezTo>
                  <a:cubicBezTo>
                    <a:pt x="2075" y="3874"/>
                    <a:pt x="2262" y="3834"/>
                    <a:pt x="2453" y="3740"/>
                  </a:cubicBezTo>
                  <a:cubicBezTo>
                    <a:pt x="3739" y="3097"/>
                    <a:pt x="3286" y="2323"/>
                    <a:pt x="3286" y="2323"/>
                  </a:cubicBezTo>
                  <a:lnTo>
                    <a:pt x="3286" y="2323"/>
                  </a:lnTo>
                  <a:cubicBezTo>
                    <a:pt x="3287" y="2323"/>
                    <a:pt x="4384" y="3047"/>
                    <a:pt x="5321" y="3047"/>
                  </a:cubicBezTo>
                  <a:cubicBezTo>
                    <a:pt x="5542" y="3047"/>
                    <a:pt x="5755" y="3006"/>
                    <a:pt x="5941" y="2906"/>
                  </a:cubicBezTo>
                  <a:cubicBezTo>
                    <a:pt x="6906" y="2382"/>
                    <a:pt x="6192" y="1418"/>
                    <a:pt x="6191" y="1418"/>
                  </a:cubicBezTo>
                  <a:lnTo>
                    <a:pt x="6191" y="1418"/>
                  </a:lnTo>
                  <a:cubicBezTo>
                    <a:pt x="6192" y="1418"/>
                    <a:pt x="6482" y="1718"/>
                    <a:pt x="6988" y="1718"/>
                  </a:cubicBezTo>
                  <a:cubicBezTo>
                    <a:pt x="7263" y="1718"/>
                    <a:pt x="7600" y="1630"/>
                    <a:pt x="7989" y="1358"/>
                  </a:cubicBezTo>
                  <a:cubicBezTo>
                    <a:pt x="9097" y="584"/>
                    <a:pt x="8323" y="1"/>
                    <a:pt x="8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7"/>
            <p:cNvSpPr/>
            <p:nvPr/>
          </p:nvSpPr>
          <p:spPr>
            <a:xfrm>
              <a:off x="5211950" y="1411675"/>
              <a:ext cx="227725" cy="109200"/>
            </a:xfrm>
            <a:custGeom>
              <a:avLst/>
              <a:gdLst/>
              <a:ahLst/>
              <a:cxnLst/>
              <a:rect l="l" t="t" r="r" b="b"/>
              <a:pathLst>
                <a:path w="9109" h="4368" extrusionOk="0">
                  <a:moveTo>
                    <a:pt x="8594" y="1"/>
                  </a:moveTo>
                  <a:cubicBezTo>
                    <a:pt x="8524" y="1"/>
                    <a:pt x="8455" y="31"/>
                    <a:pt x="8406" y="93"/>
                  </a:cubicBezTo>
                  <a:cubicBezTo>
                    <a:pt x="8335" y="200"/>
                    <a:pt x="8347" y="343"/>
                    <a:pt x="8454" y="427"/>
                  </a:cubicBezTo>
                  <a:cubicBezTo>
                    <a:pt x="8454" y="427"/>
                    <a:pt x="8632" y="570"/>
                    <a:pt x="8632" y="760"/>
                  </a:cubicBezTo>
                  <a:cubicBezTo>
                    <a:pt x="8632" y="962"/>
                    <a:pt x="8454" y="1177"/>
                    <a:pt x="8144" y="1403"/>
                  </a:cubicBezTo>
                  <a:cubicBezTo>
                    <a:pt x="7806" y="1643"/>
                    <a:pt x="7515" y="1719"/>
                    <a:pt x="7281" y="1719"/>
                  </a:cubicBezTo>
                  <a:cubicBezTo>
                    <a:pt x="6889" y="1719"/>
                    <a:pt x="6659" y="1506"/>
                    <a:pt x="6644" y="1498"/>
                  </a:cubicBezTo>
                  <a:cubicBezTo>
                    <a:pt x="6593" y="1447"/>
                    <a:pt x="6532" y="1423"/>
                    <a:pt x="6471" y="1423"/>
                  </a:cubicBezTo>
                  <a:cubicBezTo>
                    <a:pt x="6419" y="1423"/>
                    <a:pt x="6367" y="1441"/>
                    <a:pt x="6323" y="1474"/>
                  </a:cubicBezTo>
                  <a:cubicBezTo>
                    <a:pt x="6227" y="1558"/>
                    <a:pt x="6204" y="1689"/>
                    <a:pt x="6287" y="1796"/>
                  </a:cubicBezTo>
                  <a:cubicBezTo>
                    <a:pt x="6287" y="1808"/>
                    <a:pt x="6549" y="2177"/>
                    <a:pt x="6477" y="2522"/>
                  </a:cubicBezTo>
                  <a:cubicBezTo>
                    <a:pt x="6430" y="2689"/>
                    <a:pt x="6311" y="2820"/>
                    <a:pt x="6108" y="2939"/>
                  </a:cubicBezTo>
                  <a:cubicBezTo>
                    <a:pt x="5960" y="3017"/>
                    <a:pt x="5786" y="3049"/>
                    <a:pt x="5600" y="3049"/>
                  </a:cubicBezTo>
                  <a:cubicBezTo>
                    <a:pt x="4902" y="3049"/>
                    <a:pt x="4030" y="2595"/>
                    <a:pt x="3691" y="2379"/>
                  </a:cubicBezTo>
                  <a:cubicBezTo>
                    <a:pt x="3656" y="2349"/>
                    <a:pt x="3615" y="2336"/>
                    <a:pt x="3573" y="2336"/>
                  </a:cubicBezTo>
                  <a:cubicBezTo>
                    <a:pt x="3515" y="2336"/>
                    <a:pt x="3454" y="2362"/>
                    <a:pt x="3406" y="2403"/>
                  </a:cubicBezTo>
                  <a:cubicBezTo>
                    <a:pt x="3334" y="2475"/>
                    <a:pt x="3322" y="2594"/>
                    <a:pt x="3370" y="2689"/>
                  </a:cubicBezTo>
                  <a:cubicBezTo>
                    <a:pt x="3370" y="2689"/>
                    <a:pt x="3453" y="2844"/>
                    <a:pt x="3382" y="3070"/>
                  </a:cubicBezTo>
                  <a:cubicBezTo>
                    <a:pt x="3310" y="3344"/>
                    <a:pt x="3037" y="3582"/>
                    <a:pt x="2620" y="3784"/>
                  </a:cubicBezTo>
                  <a:cubicBezTo>
                    <a:pt x="2470" y="3858"/>
                    <a:pt x="2321" y="3890"/>
                    <a:pt x="2175" y="3890"/>
                  </a:cubicBezTo>
                  <a:cubicBezTo>
                    <a:pt x="1266" y="3890"/>
                    <a:pt x="487" y="2651"/>
                    <a:pt x="477" y="2641"/>
                  </a:cubicBezTo>
                  <a:cubicBezTo>
                    <a:pt x="431" y="2572"/>
                    <a:pt x="350" y="2533"/>
                    <a:pt x="273" y="2533"/>
                  </a:cubicBezTo>
                  <a:cubicBezTo>
                    <a:pt x="230" y="2533"/>
                    <a:pt x="189" y="2544"/>
                    <a:pt x="155" y="2570"/>
                  </a:cubicBezTo>
                  <a:cubicBezTo>
                    <a:pt x="48" y="2641"/>
                    <a:pt x="0" y="2796"/>
                    <a:pt x="72" y="2891"/>
                  </a:cubicBezTo>
                  <a:cubicBezTo>
                    <a:pt x="120" y="2975"/>
                    <a:pt x="1001" y="4368"/>
                    <a:pt x="2155" y="4368"/>
                  </a:cubicBezTo>
                  <a:cubicBezTo>
                    <a:pt x="2382" y="4368"/>
                    <a:pt x="2608" y="4320"/>
                    <a:pt x="2810" y="4189"/>
                  </a:cubicBezTo>
                  <a:cubicBezTo>
                    <a:pt x="3370" y="3915"/>
                    <a:pt x="3691" y="3582"/>
                    <a:pt x="3810" y="3189"/>
                  </a:cubicBezTo>
                  <a:cubicBezTo>
                    <a:pt x="3846" y="3129"/>
                    <a:pt x="3858" y="3070"/>
                    <a:pt x="3858" y="3010"/>
                  </a:cubicBezTo>
                  <a:cubicBezTo>
                    <a:pt x="4280" y="3238"/>
                    <a:pt x="4955" y="3520"/>
                    <a:pt x="5583" y="3520"/>
                  </a:cubicBezTo>
                  <a:cubicBezTo>
                    <a:pt x="5840" y="3520"/>
                    <a:pt x="6089" y="3473"/>
                    <a:pt x="6311" y="3356"/>
                  </a:cubicBezTo>
                  <a:cubicBezTo>
                    <a:pt x="6656" y="3177"/>
                    <a:pt x="6847" y="2939"/>
                    <a:pt x="6918" y="2629"/>
                  </a:cubicBezTo>
                  <a:cubicBezTo>
                    <a:pt x="6954" y="2463"/>
                    <a:pt x="6954" y="2296"/>
                    <a:pt x="6918" y="2153"/>
                  </a:cubicBezTo>
                  <a:lnTo>
                    <a:pt x="6918" y="2153"/>
                  </a:lnTo>
                  <a:cubicBezTo>
                    <a:pt x="7016" y="2170"/>
                    <a:pt x="7120" y="2181"/>
                    <a:pt x="7230" y="2181"/>
                  </a:cubicBezTo>
                  <a:cubicBezTo>
                    <a:pt x="7574" y="2181"/>
                    <a:pt x="7973" y="2079"/>
                    <a:pt x="8406" y="1772"/>
                  </a:cubicBezTo>
                  <a:cubicBezTo>
                    <a:pt x="8859" y="1462"/>
                    <a:pt x="9097" y="1117"/>
                    <a:pt x="9097" y="760"/>
                  </a:cubicBezTo>
                  <a:cubicBezTo>
                    <a:pt x="9109" y="331"/>
                    <a:pt x="8752" y="69"/>
                    <a:pt x="8740" y="46"/>
                  </a:cubicBezTo>
                  <a:cubicBezTo>
                    <a:pt x="8695" y="16"/>
                    <a:pt x="8644" y="1"/>
                    <a:pt x="859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7"/>
            <p:cNvSpPr/>
            <p:nvPr/>
          </p:nvSpPr>
          <p:spPr>
            <a:xfrm>
              <a:off x="4855650" y="1282725"/>
              <a:ext cx="143800" cy="195300"/>
            </a:xfrm>
            <a:custGeom>
              <a:avLst/>
              <a:gdLst/>
              <a:ahLst/>
              <a:cxnLst/>
              <a:rect l="l" t="t" r="r" b="b"/>
              <a:pathLst>
                <a:path w="5752" h="7812" extrusionOk="0">
                  <a:moveTo>
                    <a:pt x="5016" y="0"/>
                  </a:moveTo>
                  <a:cubicBezTo>
                    <a:pt x="4476" y="0"/>
                    <a:pt x="3787" y="104"/>
                    <a:pt x="3489" y="584"/>
                  </a:cubicBezTo>
                  <a:cubicBezTo>
                    <a:pt x="2977" y="1417"/>
                    <a:pt x="3549" y="2001"/>
                    <a:pt x="3549" y="2001"/>
                  </a:cubicBezTo>
                  <a:cubicBezTo>
                    <a:pt x="3549" y="2001"/>
                    <a:pt x="3468" y="1995"/>
                    <a:pt x="3334" y="1995"/>
                  </a:cubicBezTo>
                  <a:cubicBezTo>
                    <a:pt x="2817" y="1995"/>
                    <a:pt x="1512" y="2085"/>
                    <a:pt x="1096" y="2965"/>
                  </a:cubicBezTo>
                  <a:cubicBezTo>
                    <a:pt x="572" y="4061"/>
                    <a:pt x="1739" y="5227"/>
                    <a:pt x="1739" y="5227"/>
                  </a:cubicBezTo>
                  <a:cubicBezTo>
                    <a:pt x="1739" y="5227"/>
                    <a:pt x="132" y="5418"/>
                    <a:pt x="60" y="6323"/>
                  </a:cubicBezTo>
                  <a:cubicBezTo>
                    <a:pt x="1" y="7240"/>
                    <a:pt x="1025" y="7811"/>
                    <a:pt x="1025" y="7811"/>
                  </a:cubicBezTo>
                  <a:lnTo>
                    <a:pt x="5751" y="60"/>
                  </a:lnTo>
                  <a:cubicBezTo>
                    <a:pt x="5751" y="60"/>
                    <a:pt x="5427" y="0"/>
                    <a:pt x="50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7"/>
            <p:cNvSpPr/>
            <p:nvPr/>
          </p:nvSpPr>
          <p:spPr>
            <a:xfrm>
              <a:off x="4849700" y="1276625"/>
              <a:ext cx="155700" cy="207050"/>
            </a:xfrm>
            <a:custGeom>
              <a:avLst/>
              <a:gdLst/>
              <a:ahLst/>
              <a:cxnLst/>
              <a:rect l="l" t="t" r="r" b="b"/>
              <a:pathLst>
                <a:path w="6228" h="8282" extrusionOk="0">
                  <a:moveTo>
                    <a:pt x="5241" y="1"/>
                  </a:moveTo>
                  <a:cubicBezTo>
                    <a:pt x="4646" y="1"/>
                    <a:pt x="3873" y="121"/>
                    <a:pt x="3525" y="685"/>
                  </a:cubicBezTo>
                  <a:cubicBezTo>
                    <a:pt x="3215" y="1209"/>
                    <a:pt x="3239" y="1673"/>
                    <a:pt x="3370" y="1995"/>
                  </a:cubicBezTo>
                  <a:cubicBezTo>
                    <a:pt x="2739" y="2031"/>
                    <a:pt x="1548" y="2209"/>
                    <a:pt x="1132" y="3102"/>
                  </a:cubicBezTo>
                  <a:cubicBezTo>
                    <a:pt x="715" y="3959"/>
                    <a:pt x="1203" y="4840"/>
                    <a:pt x="1548" y="5305"/>
                  </a:cubicBezTo>
                  <a:cubicBezTo>
                    <a:pt x="1013" y="5436"/>
                    <a:pt x="132" y="5769"/>
                    <a:pt x="72" y="6543"/>
                  </a:cubicBezTo>
                  <a:cubicBezTo>
                    <a:pt x="1" y="7579"/>
                    <a:pt x="1108" y="8222"/>
                    <a:pt x="1155" y="8258"/>
                  </a:cubicBezTo>
                  <a:cubicBezTo>
                    <a:pt x="1203" y="8269"/>
                    <a:pt x="1227" y="8281"/>
                    <a:pt x="1275" y="8281"/>
                  </a:cubicBezTo>
                  <a:cubicBezTo>
                    <a:pt x="1346" y="8281"/>
                    <a:pt x="1441" y="8234"/>
                    <a:pt x="1465" y="8150"/>
                  </a:cubicBezTo>
                  <a:cubicBezTo>
                    <a:pt x="1525" y="8043"/>
                    <a:pt x="1501" y="7900"/>
                    <a:pt x="1382" y="7841"/>
                  </a:cubicBezTo>
                  <a:cubicBezTo>
                    <a:pt x="1382" y="7841"/>
                    <a:pt x="477" y="7317"/>
                    <a:pt x="536" y="6567"/>
                  </a:cubicBezTo>
                  <a:cubicBezTo>
                    <a:pt x="572" y="5983"/>
                    <a:pt x="1608" y="5733"/>
                    <a:pt x="2001" y="5686"/>
                  </a:cubicBezTo>
                  <a:cubicBezTo>
                    <a:pt x="2096" y="5686"/>
                    <a:pt x="2167" y="5626"/>
                    <a:pt x="2203" y="5543"/>
                  </a:cubicBezTo>
                  <a:cubicBezTo>
                    <a:pt x="2227" y="5471"/>
                    <a:pt x="2203" y="5364"/>
                    <a:pt x="2144" y="5305"/>
                  </a:cubicBezTo>
                  <a:cubicBezTo>
                    <a:pt x="2144" y="5293"/>
                    <a:pt x="1096" y="4245"/>
                    <a:pt x="1548" y="3305"/>
                  </a:cubicBezTo>
                  <a:cubicBezTo>
                    <a:pt x="1914" y="2534"/>
                    <a:pt x="3198" y="2468"/>
                    <a:pt x="3631" y="2468"/>
                  </a:cubicBezTo>
                  <a:cubicBezTo>
                    <a:pt x="3720" y="2468"/>
                    <a:pt x="3773" y="2471"/>
                    <a:pt x="3775" y="2471"/>
                  </a:cubicBezTo>
                  <a:cubicBezTo>
                    <a:pt x="3870" y="2471"/>
                    <a:pt x="3953" y="2435"/>
                    <a:pt x="4001" y="2340"/>
                  </a:cubicBezTo>
                  <a:cubicBezTo>
                    <a:pt x="4049" y="2257"/>
                    <a:pt x="4013" y="2150"/>
                    <a:pt x="3953" y="2078"/>
                  </a:cubicBezTo>
                  <a:cubicBezTo>
                    <a:pt x="3906" y="2031"/>
                    <a:pt x="3525" y="1602"/>
                    <a:pt x="3930" y="947"/>
                  </a:cubicBezTo>
                  <a:cubicBezTo>
                    <a:pt x="4161" y="570"/>
                    <a:pt x="4750" y="471"/>
                    <a:pt x="5260" y="471"/>
                  </a:cubicBezTo>
                  <a:cubicBezTo>
                    <a:pt x="5538" y="471"/>
                    <a:pt x="5794" y="501"/>
                    <a:pt x="5954" y="530"/>
                  </a:cubicBezTo>
                  <a:cubicBezTo>
                    <a:pt x="5960" y="531"/>
                    <a:pt x="5967" y="531"/>
                    <a:pt x="5974" y="531"/>
                  </a:cubicBezTo>
                  <a:cubicBezTo>
                    <a:pt x="6086" y="531"/>
                    <a:pt x="6193" y="440"/>
                    <a:pt x="6216" y="328"/>
                  </a:cubicBezTo>
                  <a:cubicBezTo>
                    <a:pt x="6228" y="209"/>
                    <a:pt x="6156" y="90"/>
                    <a:pt x="6025" y="66"/>
                  </a:cubicBezTo>
                  <a:cubicBezTo>
                    <a:pt x="5995" y="61"/>
                    <a:pt x="5663" y="1"/>
                    <a:pt x="524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7"/>
            <p:cNvSpPr/>
            <p:nvPr/>
          </p:nvSpPr>
          <p:spPr>
            <a:xfrm>
              <a:off x="5217300" y="1250675"/>
              <a:ext cx="216125" cy="97850"/>
            </a:xfrm>
            <a:custGeom>
              <a:avLst/>
              <a:gdLst/>
              <a:ahLst/>
              <a:cxnLst/>
              <a:rect l="l" t="t" r="r" b="b"/>
              <a:pathLst>
                <a:path w="8645" h="3914" extrusionOk="0">
                  <a:moveTo>
                    <a:pt x="1778" y="0"/>
                  </a:moveTo>
                  <a:cubicBezTo>
                    <a:pt x="1663" y="0"/>
                    <a:pt x="1539" y="14"/>
                    <a:pt x="1406" y="44"/>
                  </a:cubicBezTo>
                  <a:cubicBezTo>
                    <a:pt x="60" y="354"/>
                    <a:pt x="1" y="1021"/>
                    <a:pt x="1" y="1021"/>
                  </a:cubicBezTo>
                  <a:lnTo>
                    <a:pt x="8311" y="3914"/>
                  </a:lnTo>
                  <a:cubicBezTo>
                    <a:pt x="8311" y="3914"/>
                    <a:pt x="8645" y="2366"/>
                    <a:pt x="7597" y="1854"/>
                  </a:cubicBezTo>
                  <a:cubicBezTo>
                    <a:pt x="7223" y="1665"/>
                    <a:pt x="6885" y="1605"/>
                    <a:pt x="6606" y="1605"/>
                  </a:cubicBezTo>
                  <a:cubicBezTo>
                    <a:pt x="6111" y="1605"/>
                    <a:pt x="5799" y="1795"/>
                    <a:pt x="5799" y="1795"/>
                  </a:cubicBezTo>
                  <a:cubicBezTo>
                    <a:pt x="5799" y="1795"/>
                    <a:pt x="6049" y="378"/>
                    <a:pt x="4835" y="378"/>
                  </a:cubicBezTo>
                  <a:cubicBezTo>
                    <a:pt x="3608" y="378"/>
                    <a:pt x="3096" y="1152"/>
                    <a:pt x="3096" y="1152"/>
                  </a:cubicBezTo>
                  <a:cubicBezTo>
                    <a:pt x="3096" y="1152"/>
                    <a:pt x="2825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7"/>
            <p:cNvSpPr/>
            <p:nvPr/>
          </p:nvSpPr>
          <p:spPr>
            <a:xfrm>
              <a:off x="5211350" y="1244150"/>
              <a:ext cx="227725" cy="110350"/>
            </a:xfrm>
            <a:custGeom>
              <a:avLst/>
              <a:gdLst/>
              <a:ahLst/>
              <a:cxnLst/>
              <a:rect l="l" t="t" r="r" b="b"/>
              <a:pathLst>
                <a:path w="9109" h="4414" extrusionOk="0">
                  <a:moveTo>
                    <a:pt x="2030" y="0"/>
                  </a:moveTo>
                  <a:cubicBezTo>
                    <a:pt x="1888" y="0"/>
                    <a:pt x="1739" y="19"/>
                    <a:pt x="1584" y="55"/>
                  </a:cubicBezTo>
                  <a:cubicBezTo>
                    <a:pt x="120" y="413"/>
                    <a:pt x="13" y="1139"/>
                    <a:pt x="1" y="1234"/>
                  </a:cubicBezTo>
                  <a:cubicBezTo>
                    <a:pt x="1" y="1365"/>
                    <a:pt x="84" y="1472"/>
                    <a:pt x="203" y="1484"/>
                  </a:cubicBezTo>
                  <a:cubicBezTo>
                    <a:pt x="211" y="1485"/>
                    <a:pt x="220" y="1485"/>
                    <a:pt x="228" y="1485"/>
                  </a:cubicBezTo>
                  <a:cubicBezTo>
                    <a:pt x="349" y="1485"/>
                    <a:pt x="455" y="1405"/>
                    <a:pt x="477" y="1294"/>
                  </a:cubicBezTo>
                  <a:cubicBezTo>
                    <a:pt x="489" y="1294"/>
                    <a:pt x="572" y="782"/>
                    <a:pt x="1727" y="520"/>
                  </a:cubicBezTo>
                  <a:cubicBezTo>
                    <a:pt x="1843" y="485"/>
                    <a:pt x="1954" y="470"/>
                    <a:pt x="2060" y="470"/>
                  </a:cubicBezTo>
                  <a:cubicBezTo>
                    <a:pt x="2247" y="470"/>
                    <a:pt x="2416" y="519"/>
                    <a:pt x="2560" y="603"/>
                  </a:cubicBezTo>
                  <a:cubicBezTo>
                    <a:pt x="2989" y="877"/>
                    <a:pt x="3120" y="1436"/>
                    <a:pt x="3120" y="1436"/>
                  </a:cubicBezTo>
                  <a:cubicBezTo>
                    <a:pt x="3132" y="1532"/>
                    <a:pt x="3215" y="1603"/>
                    <a:pt x="3299" y="1615"/>
                  </a:cubicBezTo>
                  <a:cubicBezTo>
                    <a:pt x="3316" y="1619"/>
                    <a:pt x="3332" y="1621"/>
                    <a:pt x="3349" y="1621"/>
                  </a:cubicBezTo>
                  <a:cubicBezTo>
                    <a:pt x="3426" y="1621"/>
                    <a:pt x="3498" y="1579"/>
                    <a:pt x="3537" y="1520"/>
                  </a:cubicBezTo>
                  <a:cubicBezTo>
                    <a:pt x="3549" y="1484"/>
                    <a:pt x="4013" y="841"/>
                    <a:pt x="5085" y="841"/>
                  </a:cubicBezTo>
                  <a:cubicBezTo>
                    <a:pt x="5335" y="841"/>
                    <a:pt x="5537" y="924"/>
                    <a:pt x="5656" y="1067"/>
                  </a:cubicBezTo>
                  <a:cubicBezTo>
                    <a:pt x="5930" y="1401"/>
                    <a:pt x="5835" y="1996"/>
                    <a:pt x="5835" y="1996"/>
                  </a:cubicBezTo>
                  <a:cubicBezTo>
                    <a:pt x="5811" y="2079"/>
                    <a:pt x="5847" y="2175"/>
                    <a:pt x="5918" y="2234"/>
                  </a:cubicBezTo>
                  <a:cubicBezTo>
                    <a:pt x="5956" y="2260"/>
                    <a:pt x="6005" y="2272"/>
                    <a:pt x="6053" y="2272"/>
                  </a:cubicBezTo>
                  <a:cubicBezTo>
                    <a:pt x="6094" y="2272"/>
                    <a:pt x="6135" y="2263"/>
                    <a:pt x="6168" y="2246"/>
                  </a:cubicBezTo>
                  <a:cubicBezTo>
                    <a:pt x="6190" y="2239"/>
                    <a:pt x="6456" y="2098"/>
                    <a:pt x="6868" y="2098"/>
                  </a:cubicBezTo>
                  <a:cubicBezTo>
                    <a:pt x="7119" y="2098"/>
                    <a:pt x="7425" y="2151"/>
                    <a:pt x="7764" y="2318"/>
                  </a:cubicBezTo>
                  <a:cubicBezTo>
                    <a:pt x="8609" y="2746"/>
                    <a:pt x="8347" y="4115"/>
                    <a:pt x="8347" y="4139"/>
                  </a:cubicBezTo>
                  <a:cubicBezTo>
                    <a:pt x="8311" y="4270"/>
                    <a:pt x="8406" y="4389"/>
                    <a:pt x="8526" y="4413"/>
                  </a:cubicBezTo>
                  <a:lnTo>
                    <a:pt x="8573" y="4413"/>
                  </a:lnTo>
                  <a:cubicBezTo>
                    <a:pt x="8668" y="4413"/>
                    <a:pt x="8764" y="4342"/>
                    <a:pt x="8764" y="4199"/>
                  </a:cubicBezTo>
                  <a:cubicBezTo>
                    <a:pt x="8776" y="4115"/>
                    <a:pt x="9109" y="2472"/>
                    <a:pt x="7930" y="1877"/>
                  </a:cubicBezTo>
                  <a:cubicBezTo>
                    <a:pt x="7511" y="1664"/>
                    <a:pt x="7131" y="1599"/>
                    <a:pt x="6816" y="1599"/>
                  </a:cubicBezTo>
                  <a:cubicBezTo>
                    <a:pt x="6603" y="1599"/>
                    <a:pt x="6420" y="1629"/>
                    <a:pt x="6275" y="1663"/>
                  </a:cubicBezTo>
                  <a:cubicBezTo>
                    <a:pt x="6275" y="1377"/>
                    <a:pt x="6216" y="1020"/>
                    <a:pt x="5978" y="746"/>
                  </a:cubicBezTo>
                  <a:cubicBezTo>
                    <a:pt x="5775" y="484"/>
                    <a:pt x="5454" y="353"/>
                    <a:pt x="5061" y="353"/>
                  </a:cubicBezTo>
                  <a:cubicBezTo>
                    <a:pt x="4239" y="353"/>
                    <a:pt x="3703" y="686"/>
                    <a:pt x="3406" y="936"/>
                  </a:cubicBezTo>
                  <a:cubicBezTo>
                    <a:pt x="3287" y="698"/>
                    <a:pt x="3096" y="401"/>
                    <a:pt x="2775" y="210"/>
                  </a:cubicBezTo>
                  <a:cubicBezTo>
                    <a:pt x="2555" y="69"/>
                    <a:pt x="2305" y="0"/>
                    <a:pt x="203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7" name="Google Shape;3967;p57"/>
          <p:cNvGrpSpPr/>
          <p:nvPr/>
        </p:nvGrpSpPr>
        <p:grpSpPr>
          <a:xfrm rot="-4756342">
            <a:off x="5773094" y="1728281"/>
            <a:ext cx="745192" cy="630292"/>
            <a:chOff x="8261762" y="4211038"/>
            <a:chExt cx="572946" cy="484605"/>
          </a:xfrm>
        </p:grpSpPr>
        <p:grpSp>
          <p:nvGrpSpPr>
            <p:cNvPr id="3968" name="Google Shape;3968;p57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3969" name="Google Shape;3969;p57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57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57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2" name="Google Shape;3972;p57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3973" name="Google Shape;3973;p57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57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5" name="Google Shape;3975;p57"/>
          <p:cNvGrpSpPr/>
          <p:nvPr/>
        </p:nvGrpSpPr>
        <p:grpSpPr>
          <a:xfrm>
            <a:off x="5582400" y="1865209"/>
            <a:ext cx="115055" cy="87674"/>
            <a:chOff x="10323900" y="2049600"/>
            <a:chExt cx="176275" cy="134325"/>
          </a:xfrm>
        </p:grpSpPr>
        <p:sp>
          <p:nvSpPr>
            <p:cNvPr id="3976" name="Google Shape;3976;p57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7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57"/>
          <p:cNvGrpSpPr/>
          <p:nvPr/>
        </p:nvGrpSpPr>
        <p:grpSpPr>
          <a:xfrm rot="2534468">
            <a:off x="5098942" y="2132503"/>
            <a:ext cx="433731" cy="315514"/>
            <a:chOff x="2907545" y="2724721"/>
            <a:chExt cx="263608" cy="191759"/>
          </a:xfrm>
        </p:grpSpPr>
        <p:sp>
          <p:nvSpPr>
            <p:cNvPr id="3979" name="Google Shape;3979;p57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0" name="Google Shape;3980;p57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3981" name="Google Shape;3981;p57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57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57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84" name="Google Shape;3984;p57"/>
          <p:cNvSpPr/>
          <p:nvPr/>
        </p:nvSpPr>
        <p:spPr>
          <a:xfrm rot="-8962363">
            <a:off x="6404321" y="1487541"/>
            <a:ext cx="76208" cy="29068"/>
          </a:xfrm>
          <a:custGeom>
            <a:avLst/>
            <a:gdLst/>
            <a:ahLst/>
            <a:cxnLst/>
            <a:rect l="l" t="t" r="r" b="b"/>
            <a:pathLst>
              <a:path w="2656" h="1013" extrusionOk="0">
                <a:moveTo>
                  <a:pt x="513" y="1"/>
                </a:moveTo>
                <a:cubicBezTo>
                  <a:pt x="227" y="1"/>
                  <a:pt x="1" y="215"/>
                  <a:pt x="1" y="501"/>
                </a:cubicBezTo>
                <a:cubicBezTo>
                  <a:pt x="1" y="786"/>
                  <a:pt x="227" y="1013"/>
                  <a:pt x="513" y="1013"/>
                </a:cubicBezTo>
                <a:lnTo>
                  <a:pt x="2144" y="1013"/>
                </a:lnTo>
                <a:cubicBezTo>
                  <a:pt x="2430" y="1013"/>
                  <a:pt x="2656" y="786"/>
                  <a:pt x="2656" y="501"/>
                </a:cubicBezTo>
                <a:cubicBezTo>
                  <a:pt x="2656" y="215"/>
                  <a:pt x="2430" y="1"/>
                  <a:pt x="2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/>
          <p:nvPr/>
        </p:nvSpPr>
        <p:spPr>
          <a:xfrm>
            <a:off x="4837475" y="1672200"/>
            <a:ext cx="772800" cy="77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"/>
          <p:cNvSpPr/>
          <p:nvPr/>
        </p:nvSpPr>
        <p:spPr>
          <a:xfrm>
            <a:off x="832000" y="3050025"/>
            <a:ext cx="772800" cy="77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2"/>
          <p:cNvSpPr/>
          <p:nvPr/>
        </p:nvSpPr>
        <p:spPr>
          <a:xfrm>
            <a:off x="4837475" y="3050025"/>
            <a:ext cx="772800" cy="77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/>
          <p:nvPr/>
        </p:nvSpPr>
        <p:spPr>
          <a:xfrm>
            <a:off x="832000" y="1672200"/>
            <a:ext cx="772800" cy="77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2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 continuación… </a:t>
            </a:r>
            <a:endParaRPr dirty="0"/>
          </a:p>
        </p:txBody>
      </p:sp>
      <p:sp>
        <p:nvSpPr>
          <p:cNvPr id="526" name="Google Shape;526;p32"/>
          <p:cNvSpPr txBox="1">
            <a:spLocks noGrp="1"/>
          </p:cNvSpPr>
          <p:nvPr>
            <p:ph type="subTitle" idx="1"/>
          </p:nvPr>
        </p:nvSpPr>
        <p:spPr>
          <a:xfrm>
            <a:off x="1764300" y="1577619"/>
            <a:ext cx="2581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Introduccion al proyecto</a:t>
            </a:r>
            <a:endParaRPr dirty="0"/>
          </a:p>
        </p:txBody>
      </p:sp>
      <p:sp>
        <p:nvSpPr>
          <p:cNvPr id="527" name="Google Shape;527;p32"/>
          <p:cNvSpPr txBox="1">
            <a:spLocks noGrp="1"/>
          </p:cNvSpPr>
          <p:nvPr>
            <p:ph type="subTitle" idx="2"/>
          </p:nvPr>
        </p:nvSpPr>
        <p:spPr>
          <a:xfrm>
            <a:off x="1764300" y="1885303"/>
            <a:ext cx="258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¿Qué es Kitchy? ¿De dónde surgió?</a:t>
            </a:r>
            <a:endParaRPr dirty="0"/>
          </a:p>
        </p:txBody>
      </p:sp>
      <p:sp>
        <p:nvSpPr>
          <p:cNvPr id="528" name="Google Shape;528;p32"/>
          <p:cNvSpPr txBox="1">
            <a:spLocks noGrp="1"/>
          </p:cNvSpPr>
          <p:nvPr>
            <p:ph type="subTitle" idx="3"/>
          </p:nvPr>
        </p:nvSpPr>
        <p:spPr>
          <a:xfrm>
            <a:off x="1764300" y="2949519"/>
            <a:ext cx="2581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Kitchy</a:t>
            </a:r>
            <a:endParaRPr dirty="0"/>
          </a:p>
        </p:txBody>
      </p:sp>
      <p:sp>
        <p:nvSpPr>
          <p:cNvPr id="529" name="Google Shape;529;p32"/>
          <p:cNvSpPr txBox="1">
            <a:spLocks noGrp="1"/>
          </p:cNvSpPr>
          <p:nvPr>
            <p:ph type="subTitle" idx="4"/>
          </p:nvPr>
        </p:nvSpPr>
        <p:spPr>
          <a:xfrm>
            <a:off x="1764300" y="3257203"/>
            <a:ext cx="258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Presentación de los módulos del proyecto</a:t>
            </a:r>
            <a:endParaRPr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subTitle" idx="5"/>
          </p:nvPr>
        </p:nvSpPr>
        <p:spPr>
          <a:xfrm>
            <a:off x="5769800" y="1577619"/>
            <a:ext cx="2581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Implementaciones</a:t>
            </a:r>
            <a:endParaRPr dirty="0"/>
          </a:p>
        </p:txBody>
      </p:sp>
      <p:sp>
        <p:nvSpPr>
          <p:cNvPr id="531" name="Google Shape;531;p32"/>
          <p:cNvSpPr txBox="1">
            <a:spLocks noGrp="1"/>
          </p:cNvSpPr>
          <p:nvPr>
            <p:ph type="subTitle" idx="6"/>
          </p:nvPr>
        </p:nvSpPr>
        <p:spPr>
          <a:xfrm>
            <a:off x="5769799" y="1885303"/>
            <a:ext cx="2901285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MX" dirty="0"/>
              <a:t>¿Qué herramientas utilizamos para la realización del proyecto?</a:t>
            </a:r>
            <a:endParaRPr dirty="0"/>
          </a:p>
        </p:txBody>
      </p:sp>
      <p:sp>
        <p:nvSpPr>
          <p:cNvPr id="532" name="Google Shape;532;p32"/>
          <p:cNvSpPr txBox="1">
            <a:spLocks noGrp="1"/>
          </p:cNvSpPr>
          <p:nvPr>
            <p:ph type="subTitle" idx="7"/>
          </p:nvPr>
        </p:nvSpPr>
        <p:spPr>
          <a:xfrm>
            <a:off x="5769800" y="2949519"/>
            <a:ext cx="2581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Experiencias</a:t>
            </a:r>
            <a:endParaRPr dirty="0"/>
          </a:p>
        </p:txBody>
      </p:sp>
      <p:sp>
        <p:nvSpPr>
          <p:cNvPr id="533" name="Google Shape;533;p32"/>
          <p:cNvSpPr txBox="1">
            <a:spLocks noGrp="1"/>
          </p:cNvSpPr>
          <p:nvPr>
            <p:ph type="subTitle" idx="8"/>
          </p:nvPr>
        </p:nvSpPr>
        <p:spPr>
          <a:xfrm>
            <a:off x="5769800" y="3257203"/>
            <a:ext cx="258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34" name="Google Shape;534;p32"/>
          <p:cNvSpPr txBox="1">
            <a:spLocks noGrp="1"/>
          </p:cNvSpPr>
          <p:nvPr>
            <p:ph type="title" idx="9"/>
          </p:nvPr>
        </p:nvSpPr>
        <p:spPr>
          <a:xfrm>
            <a:off x="793000" y="1799196"/>
            <a:ext cx="8508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5" name="Google Shape;535;p32"/>
          <p:cNvSpPr txBox="1">
            <a:spLocks noGrp="1"/>
          </p:cNvSpPr>
          <p:nvPr>
            <p:ph type="title" idx="13"/>
          </p:nvPr>
        </p:nvSpPr>
        <p:spPr>
          <a:xfrm>
            <a:off x="4798475" y="1799196"/>
            <a:ext cx="8508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6" name="Google Shape;536;p32"/>
          <p:cNvSpPr txBox="1">
            <a:spLocks noGrp="1"/>
          </p:cNvSpPr>
          <p:nvPr>
            <p:ph type="title" idx="14"/>
          </p:nvPr>
        </p:nvSpPr>
        <p:spPr>
          <a:xfrm>
            <a:off x="793000" y="3177021"/>
            <a:ext cx="8508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7" name="Google Shape;537;p32"/>
          <p:cNvSpPr txBox="1">
            <a:spLocks noGrp="1"/>
          </p:cNvSpPr>
          <p:nvPr>
            <p:ph type="title" idx="15"/>
          </p:nvPr>
        </p:nvSpPr>
        <p:spPr>
          <a:xfrm>
            <a:off x="4798475" y="3177021"/>
            <a:ext cx="8508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38" name="Google Shape;538;p32"/>
          <p:cNvGrpSpPr/>
          <p:nvPr/>
        </p:nvGrpSpPr>
        <p:grpSpPr>
          <a:xfrm rot="-1054639">
            <a:off x="245150" y="1273357"/>
            <a:ext cx="936492" cy="356292"/>
            <a:chOff x="-1563439" y="801184"/>
            <a:chExt cx="418178" cy="159084"/>
          </a:xfrm>
        </p:grpSpPr>
        <p:sp>
          <p:nvSpPr>
            <p:cNvPr id="539" name="Google Shape;539;p32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-1467697" y="933747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1" y="1"/>
                  </a:moveTo>
                  <a:cubicBezTo>
                    <a:pt x="1194" y="1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3" y="348"/>
                    <a:pt x="1" y="431"/>
                    <a:pt x="48" y="514"/>
                  </a:cubicBezTo>
                  <a:cubicBezTo>
                    <a:pt x="72" y="550"/>
                    <a:pt x="120" y="574"/>
                    <a:pt x="167" y="574"/>
                  </a:cubicBezTo>
                  <a:cubicBezTo>
                    <a:pt x="191" y="574"/>
                    <a:pt x="227" y="574"/>
                    <a:pt x="263" y="550"/>
                  </a:cubicBezTo>
                  <a:cubicBezTo>
                    <a:pt x="382" y="467"/>
                    <a:pt x="894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-1500689" y="836947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299"/>
                  </a:cubicBezTo>
                  <a:cubicBezTo>
                    <a:pt x="12" y="347"/>
                    <a:pt x="0" y="430"/>
                    <a:pt x="48" y="502"/>
                  </a:cubicBezTo>
                  <a:cubicBezTo>
                    <a:pt x="72" y="549"/>
                    <a:pt x="119" y="561"/>
                    <a:pt x="167" y="561"/>
                  </a:cubicBezTo>
                  <a:cubicBezTo>
                    <a:pt x="191" y="561"/>
                    <a:pt x="226" y="549"/>
                    <a:pt x="262" y="549"/>
                  </a:cubicBezTo>
                  <a:cubicBezTo>
                    <a:pt x="381" y="466"/>
                    <a:pt x="893" y="359"/>
                    <a:pt x="1215" y="311"/>
                  </a:cubicBezTo>
                  <a:cubicBezTo>
                    <a:pt x="1310" y="299"/>
                    <a:pt x="1369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-1563439" y="908981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1" y="1"/>
                  </a:moveTo>
                  <a:cubicBezTo>
                    <a:pt x="1194" y="1"/>
                    <a:pt x="1187" y="1"/>
                    <a:pt x="1180" y="2"/>
                  </a:cubicBezTo>
                  <a:cubicBezTo>
                    <a:pt x="1025" y="14"/>
                    <a:pt x="311" y="133"/>
                    <a:pt x="72" y="300"/>
                  </a:cubicBezTo>
                  <a:cubicBezTo>
                    <a:pt x="13" y="348"/>
                    <a:pt x="1" y="431"/>
                    <a:pt x="49" y="514"/>
                  </a:cubicBezTo>
                  <a:cubicBezTo>
                    <a:pt x="72" y="550"/>
                    <a:pt x="120" y="574"/>
                    <a:pt x="168" y="574"/>
                  </a:cubicBezTo>
                  <a:cubicBezTo>
                    <a:pt x="191" y="574"/>
                    <a:pt x="227" y="550"/>
                    <a:pt x="275" y="550"/>
                  </a:cubicBezTo>
                  <a:cubicBezTo>
                    <a:pt x="394" y="467"/>
                    <a:pt x="894" y="360"/>
                    <a:pt x="1227" y="312"/>
                  </a:cubicBezTo>
                  <a:cubicBezTo>
                    <a:pt x="1311" y="300"/>
                    <a:pt x="1370" y="229"/>
                    <a:pt x="1358" y="133"/>
                  </a:cubicBezTo>
                  <a:cubicBezTo>
                    <a:pt x="1347" y="57"/>
                    <a:pt x="1277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2"/>
          <p:cNvGrpSpPr/>
          <p:nvPr/>
        </p:nvGrpSpPr>
        <p:grpSpPr>
          <a:xfrm>
            <a:off x="6190326" y="654080"/>
            <a:ext cx="1112727" cy="714274"/>
            <a:chOff x="535775" y="3147575"/>
            <a:chExt cx="894475" cy="574175"/>
          </a:xfrm>
        </p:grpSpPr>
        <p:sp>
          <p:nvSpPr>
            <p:cNvPr id="549" name="Google Shape;549;p32"/>
            <p:cNvSpPr/>
            <p:nvPr/>
          </p:nvSpPr>
          <p:spPr>
            <a:xfrm>
              <a:off x="571500" y="3194675"/>
              <a:ext cx="858750" cy="523625"/>
            </a:xfrm>
            <a:custGeom>
              <a:avLst/>
              <a:gdLst/>
              <a:ahLst/>
              <a:cxnLst/>
              <a:rect l="l" t="t" r="r" b="b"/>
              <a:pathLst>
                <a:path w="34350" h="20945" extrusionOk="0">
                  <a:moveTo>
                    <a:pt x="24582" y="1"/>
                  </a:moveTo>
                  <a:cubicBezTo>
                    <a:pt x="16863" y="1"/>
                    <a:pt x="2203" y="5437"/>
                    <a:pt x="2203" y="5437"/>
                  </a:cubicBezTo>
                  <a:cubicBezTo>
                    <a:pt x="0" y="5890"/>
                    <a:pt x="2917" y="19606"/>
                    <a:pt x="7072" y="20785"/>
                  </a:cubicBezTo>
                  <a:cubicBezTo>
                    <a:pt x="7468" y="20894"/>
                    <a:pt x="7960" y="20944"/>
                    <a:pt x="8531" y="20944"/>
                  </a:cubicBezTo>
                  <a:cubicBezTo>
                    <a:pt x="14546" y="20944"/>
                    <a:pt x="29268" y="15321"/>
                    <a:pt x="31683" y="13700"/>
                  </a:cubicBezTo>
                  <a:cubicBezTo>
                    <a:pt x="34350" y="11926"/>
                    <a:pt x="32849" y="4437"/>
                    <a:pt x="28432" y="901"/>
                  </a:cubicBezTo>
                  <a:cubicBezTo>
                    <a:pt x="27635" y="263"/>
                    <a:pt x="26276" y="1"/>
                    <a:pt x="2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1550" y="3190700"/>
              <a:ext cx="801900" cy="531050"/>
            </a:xfrm>
            <a:custGeom>
              <a:avLst/>
              <a:gdLst/>
              <a:ahLst/>
              <a:cxnLst/>
              <a:rect l="l" t="t" r="r" b="b"/>
              <a:pathLst>
                <a:path w="32076" h="21242" extrusionOk="0">
                  <a:moveTo>
                    <a:pt x="23384" y="310"/>
                  </a:moveTo>
                  <a:cubicBezTo>
                    <a:pt x="25158" y="310"/>
                    <a:pt x="26421" y="596"/>
                    <a:pt x="27123" y="1179"/>
                  </a:cubicBezTo>
                  <a:cubicBezTo>
                    <a:pt x="30231" y="3668"/>
                    <a:pt x="31766" y="8013"/>
                    <a:pt x="31647" y="10835"/>
                  </a:cubicBezTo>
                  <a:cubicBezTo>
                    <a:pt x="31588" y="12216"/>
                    <a:pt x="31159" y="13252"/>
                    <a:pt x="30409" y="13740"/>
                  </a:cubicBezTo>
                  <a:cubicBezTo>
                    <a:pt x="28123" y="15276"/>
                    <a:pt x="13359" y="20955"/>
                    <a:pt x="7347" y="20955"/>
                  </a:cubicBezTo>
                  <a:cubicBezTo>
                    <a:pt x="6775" y="20955"/>
                    <a:pt x="6287" y="20896"/>
                    <a:pt x="5918" y="20789"/>
                  </a:cubicBezTo>
                  <a:cubicBezTo>
                    <a:pt x="2727" y="19896"/>
                    <a:pt x="262" y="11311"/>
                    <a:pt x="405" y="7478"/>
                  </a:cubicBezTo>
                  <a:cubicBezTo>
                    <a:pt x="453" y="6466"/>
                    <a:pt x="679" y="5823"/>
                    <a:pt x="1060" y="5751"/>
                  </a:cubicBezTo>
                  <a:cubicBezTo>
                    <a:pt x="1191" y="5692"/>
                    <a:pt x="15800" y="310"/>
                    <a:pt x="23384" y="310"/>
                  </a:cubicBezTo>
                  <a:close/>
                  <a:moveTo>
                    <a:pt x="23384" y="1"/>
                  </a:moveTo>
                  <a:cubicBezTo>
                    <a:pt x="15741" y="1"/>
                    <a:pt x="1096" y="5406"/>
                    <a:pt x="977" y="5454"/>
                  </a:cubicBezTo>
                  <a:cubicBezTo>
                    <a:pt x="441" y="5549"/>
                    <a:pt x="143" y="6227"/>
                    <a:pt x="96" y="7454"/>
                  </a:cubicBezTo>
                  <a:cubicBezTo>
                    <a:pt x="1" y="9466"/>
                    <a:pt x="632" y="12657"/>
                    <a:pt x="1632" y="15360"/>
                  </a:cubicBezTo>
                  <a:cubicBezTo>
                    <a:pt x="2322" y="17253"/>
                    <a:pt x="3787" y="20515"/>
                    <a:pt x="5823" y="21075"/>
                  </a:cubicBezTo>
                  <a:cubicBezTo>
                    <a:pt x="6228" y="21182"/>
                    <a:pt x="6728" y="21241"/>
                    <a:pt x="7347" y="21241"/>
                  </a:cubicBezTo>
                  <a:cubicBezTo>
                    <a:pt x="13562" y="21241"/>
                    <a:pt x="28206" y="15550"/>
                    <a:pt x="30576" y="13967"/>
                  </a:cubicBezTo>
                  <a:cubicBezTo>
                    <a:pt x="31409" y="13407"/>
                    <a:pt x="31885" y="12323"/>
                    <a:pt x="31945" y="10823"/>
                  </a:cubicBezTo>
                  <a:cubicBezTo>
                    <a:pt x="32076" y="7918"/>
                    <a:pt x="30481" y="3465"/>
                    <a:pt x="27313" y="929"/>
                  </a:cubicBezTo>
                  <a:cubicBezTo>
                    <a:pt x="26540" y="310"/>
                    <a:pt x="25230" y="1"/>
                    <a:pt x="2338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35775" y="3147575"/>
              <a:ext cx="860750" cy="391250"/>
            </a:xfrm>
            <a:custGeom>
              <a:avLst/>
              <a:gdLst/>
              <a:ahLst/>
              <a:cxnLst/>
              <a:rect l="l" t="t" r="r" b="b"/>
              <a:pathLst>
                <a:path w="34430" h="15650" extrusionOk="0">
                  <a:moveTo>
                    <a:pt x="27831" y="0"/>
                  </a:moveTo>
                  <a:cubicBezTo>
                    <a:pt x="27658" y="0"/>
                    <a:pt x="27488" y="23"/>
                    <a:pt x="27325" y="71"/>
                  </a:cubicBezTo>
                  <a:cubicBezTo>
                    <a:pt x="27325" y="71"/>
                    <a:pt x="1941" y="5702"/>
                    <a:pt x="965" y="7143"/>
                  </a:cubicBezTo>
                  <a:cubicBezTo>
                    <a:pt x="0" y="8584"/>
                    <a:pt x="2977" y="14596"/>
                    <a:pt x="3632" y="15572"/>
                  </a:cubicBezTo>
                  <a:cubicBezTo>
                    <a:pt x="3666" y="15624"/>
                    <a:pt x="3783" y="15649"/>
                    <a:pt x="3973" y="15649"/>
                  </a:cubicBezTo>
                  <a:cubicBezTo>
                    <a:pt x="7306" y="15649"/>
                    <a:pt x="33194" y="8038"/>
                    <a:pt x="33814" y="6821"/>
                  </a:cubicBezTo>
                  <a:cubicBezTo>
                    <a:pt x="34430" y="5601"/>
                    <a:pt x="30571" y="0"/>
                    <a:pt x="27831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91150" y="3202000"/>
              <a:ext cx="404550" cy="467100"/>
            </a:xfrm>
            <a:custGeom>
              <a:avLst/>
              <a:gdLst/>
              <a:ahLst/>
              <a:cxnLst/>
              <a:rect l="l" t="t" r="r" b="b"/>
              <a:pathLst>
                <a:path w="16182" h="18684" extrusionOk="0">
                  <a:moveTo>
                    <a:pt x="6775" y="1"/>
                  </a:moveTo>
                  <a:cubicBezTo>
                    <a:pt x="6704" y="1"/>
                    <a:pt x="6640" y="9"/>
                    <a:pt x="6585" y="25"/>
                  </a:cubicBezTo>
                  <a:cubicBezTo>
                    <a:pt x="5204" y="430"/>
                    <a:pt x="1" y="1001"/>
                    <a:pt x="1191" y="1799"/>
                  </a:cubicBezTo>
                  <a:cubicBezTo>
                    <a:pt x="1191" y="1799"/>
                    <a:pt x="8871" y="6168"/>
                    <a:pt x="9169" y="8240"/>
                  </a:cubicBezTo>
                  <a:cubicBezTo>
                    <a:pt x="9466" y="10312"/>
                    <a:pt x="9704" y="18075"/>
                    <a:pt x="10002" y="18587"/>
                  </a:cubicBezTo>
                  <a:cubicBezTo>
                    <a:pt x="10042" y="18654"/>
                    <a:pt x="10169" y="18684"/>
                    <a:pt x="10359" y="18684"/>
                  </a:cubicBezTo>
                  <a:cubicBezTo>
                    <a:pt x="11582" y="18684"/>
                    <a:pt x="15438" y="17449"/>
                    <a:pt x="15789" y="17027"/>
                  </a:cubicBezTo>
                  <a:cubicBezTo>
                    <a:pt x="16181" y="16527"/>
                    <a:pt x="15193" y="7645"/>
                    <a:pt x="14896" y="6073"/>
                  </a:cubicBezTo>
                  <a:cubicBezTo>
                    <a:pt x="14610" y="4552"/>
                    <a:pt x="8493" y="1"/>
                    <a:pt x="677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1037625" y="3370925"/>
              <a:ext cx="111350" cy="37100"/>
            </a:xfrm>
            <a:custGeom>
              <a:avLst/>
              <a:gdLst/>
              <a:ahLst/>
              <a:cxnLst/>
              <a:rect l="l" t="t" r="r" b="b"/>
              <a:pathLst>
                <a:path w="4454" h="1484" extrusionOk="0">
                  <a:moveTo>
                    <a:pt x="4271" y="1"/>
                  </a:moveTo>
                  <a:cubicBezTo>
                    <a:pt x="4256" y="1"/>
                    <a:pt x="4242" y="2"/>
                    <a:pt x="4227" y="7"/>
                  </a:cubicBezTo>
                  <a:cubicBezTo>
                    <a:pt x="3179" y="400"/>
                    <a:pt x="155" y="1174"/>
                    <a:pt x="119" y="1185"/>
                  </a:cubicBezTo>
                  <a:cubicBezTo>
                    <a:pt x="48" y="1197"/>
                    <a:pt x="0" y="1293"/>
                    <a:pt x="24" y="1364"/>
                  </a:cubicBezTo>
                  <a:cubicBezTo>
                    <a:pt x="36" y="1435"/>
                    <a:pt x="95" y="1483"/>
                    <a:pt x="167" y="1483"/>
                  </a:cubicBezTo>
                  <a:lnTo>
                    <a:pt x="203" y="1483"/>
                  </a:lnTo>
                  <a:cubicBezTo>
                    <a:pt x="322" y="1435"/>
                    <a:pt x="3263" y="685"/>
                    <a:pt x="4334" y="292"/>
                  </a:cubicBezTo>
                  <a:cubicBezTo>
                    <a:pt x="4406" y="269"/>
                    <a:pt x="4453" y="173"/>
                    <a:pt x="4429" y="102"/>
                  </a:cubicBezTo>
                  <a:cubicBezTo>
                    <a:pt x="4400" y="43"/>
                    <a:pt x="4338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86375" y="3332050"/>
              <a:ext cx="34275" cy="14350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12575" y="3297525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749200" y="3320450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784600" y="3297800"/>
              <a:ext cx="35150" cy="8725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807525" y="3324275"/>
              <a:ext cx="34850" cy="8725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738175" y="3351100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67925" y="3369250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1" y="1"/>
                  </a:moveTo>
                  <a:cubicBezTo>
                    <a:pt x="1194" y="1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3" y="348"/>
                    <a:pt x="1" y="431"/>
                    <a:pt x="48" y="514"/>
                  </a:cubicBezTo>
                  <a:cubicBezTo>
                    <a:pt x="72" y="550"/>
                    <a:pt x="120" y="574"/>
                    <a:pt x="167" y="574"/>
                  </a:cubicBezTo>
                  <a:cubicBezTo>
                    <a:pt x="191" y="574"/>
                    <a:pt x="227" y="574"/>
                    <a:pt x="263" y="550"/>
                  </a:cubicBezTo>
                  <a:cubicBezTo>
                    <a:pt x="382" y="467"/>
                    <a:pt x="894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1"/>
                    <a:pt x="120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50075" y="3316875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299"/>
                  </a:cubicBezTo>
                  <a:cubicBezTo>
                    <a:pt x="12" y="347"/>
                    <a:pt x="0" y="430"/>
                    <a:pt x="48" y="502"/>
                  </a:cubicBezTo>
                  <a:cubicBezTo>
                    <a:pt x="72" y="549"/>
                    <a:pt x="119" y="561"/>
                    <a:pt x="167" y="561"/>
                  </a:cubicBezTo>
                  <a:cubicBezTo>
                    <a:pt x="191" y="561"/>
                    <a:pt x="226" y="549"/>
                    <a:pt x="262" y="549"/>
                  </a:cubicBezTo>
                  <a:cubicBezTo>
                    <a:pt x="381" y="466"/>
                    <a:pt x="893" y="359"/>
                    <a:pt x="1215" y="311"/>
                  </a:cubicBezTo>
                  <a:cubicBezTo>
                    <a:pt x="1310" y="299"/>
                    <a:pt x="1369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616125" y="3355850"/>
              <a:ext cx="34275" cy="14350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1" y="1"/>
                  </a:moveTo>
                  <a:cubicBezTo>
                    <a:pt x="1194" y="1"/>
                    <a:pt x="1187" y="1"/>
                    <a:pt x="1180" y="2"/>
                  </a:cubicBezTo>
                  <a:cubicBezTo>
                    <a:pt x="1025" y="14"/>
                    <a:pt x="311" y="133"/>
                    <a:pt x="72" y="300"/>
                  </a:cubicBezTo>
                  <a:cubicBezTo>
                    <a:pt x="13" y="348"/>
                    <a:pt x="1" y="431"/>
                    <a:pt x="49" y="514"/>
                  </a:cubicBezTo>
                  <a:cubicBezTo>
                    <a:pt x="72" y="550"/>
                    <a:pt x="120" y="574"/>
                    <a:pt x="168" y="574"/>
                  </a:cubicBezTo>
                  <a:cubicBezTo>
                    <a:pt x="191" y="574"/>
                    <a:pt x="227" y="550"/>
                    <a:pt x="275" y="550"/>
                  </a:cubicBezTo>
                  <a:cubicBezTo>
                    <a:pt x="394" y="467"/>
                    <a:pt x="894" y="360"/>
                    <a:pt x="1227" y="312"/>
                  </a:cubicBezTo>
                  <a:cubicBezTo>
                    <a:pt x="1311" y="300"/>
                    <a:pt x="1370" y="229"/>
                    <a:pt x="1358" y="133"/>
                  </a:cubicBezTo>
                  <a:cubicBezTo>
                    <a:pt x="1347" y="57"/>
                    <a:pt x="1277" y="1"/>
                    <a:pt x="120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1125725" y="3212700"/>
              <a:ext cx="34250" cy="14050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13"/>
                    <a:pt x="322" y="133"/>
                    <a:pt x="84" y="299"/>
                  </a:cubicBezTo>
                  <a:cubicBezTo>
                    <a:pt x="24" y="347"/>
                    <a:pt x="0" y="430"/>
                    <a:pt x="48" y="502"/>
                  </a:cubicBezTo>
                  <a:cubicBezTo>
                    <a:pt x="84" y="549"/>
                    <a:pt x="120" y="561"/>
                    <a:pt x="167" y="561"/>
                  </a:cubicBezTo>
                  <a:cubicBezTo>
                    <a:pt x="215" y="561"/>
                    <a:pt x="250" y="561"/>
                    <a:pt x="274" y="549"/>
                  </a:cubicBezTo>
                  <a:cubicBezTo>
                    <a:pt x="393" y="466"/>
                    <a:pt x="893" y="359"/>
                    <a:pt x="1227" y="311"/>
                  </a:cubicBezTo>
                  <a:cubicBezTo>
                    <a:pt x="1310" y="299"/>
                    <a:pt x="1370" y="228"/>
                    <a:pt x="1358" y="133"/>
                  </a:cubicBezTo>
                  <a:cubicBezTo>
                    <a:pt x="1347" y="56"/>
                    <a:pt x="1286" y="0"/>
                    <a:pt x="1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151925" y="3178075"/>
              <a:ext cx="34250" cy="14150"/>
            </a:xfrm>
            <a:custGeom>
              <a:avLst/>
              <a:gdLst/>
              <a:ahLst/>
              <a:cxnLst/>
              <a:rect l="l" t="t" r="r" b="b"/>
              <a:pathLst>
                <a:path w="1370" h="566" extrusionOk="0">
                  <a:moveTo>
                    <a:pt x="1215" y="0"/>
                  </a:moveTo>
                  <a:cubicBezTo>
                    <a:pt x="1204" y="0"/>
                    <a:pt x="1191" y="2"/>
                    <a:pt x="1179" y="5"/>
                  </a:cubicBezTo>
                  <a:cubicBezTo>
                    <a:pt x="1024" y="17"/>
                    <a:pt x="310" y="136"/>
                    <a:pt x="72" y="303"/>
                  </a:cubicBezTo>
                  <a:cubicBezTo>
                    <a:pt x="12" y="339"/>
                    <a:pt x="0" y="434"/>
                    <a:pt x="48" y="506"/>
                  </a:cubicBezTo>
                  <a:cubicBezTo>
                    <a:pt x="72" y="553"/>
                    <a:pt x="119" y="565"/>
                    <a:pt x="167" y="565"/>
                  </a:cubicBezTo>
                  <a:cubicBezTo>
                    <a:pt x="191" y="565"/>
                    <a:pt x="226" y="553"/>
                    <a:pt x="262" y="553"/>
                  </a:cubicBezTo>
                  <a:cubicBezTo>
                    <a:pt x="381" y="458"/>
                    <a:pt x="893" y="363"/>
                    <a:pt x="1215" y="315"/>
                  </a:cubicBezTo>
                  <a:cubicBezTo>
                    <a:pt x="1310" y="303"/>
                    <a:pt x="1369" y="220"/>
                    <a:pt x="1358" y="136"/>
                  </a:cubicBezTo>
                  <a:cubicBezTo>
                    <a:pt x="1337" y="55"/>
                    <a:pt x="1283" y="0"/>
                    <a:pt x="121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188825" y="3201375"/>
              <a:ext cx="34250" cy="14350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191" y="1"/>
                  </a:moveTo>
                  <a:cubicBezTo>
                    <a:pt x="1183" y="1"/>
                    <a:pt x="1175" y="1"/>
                    <a:pt x="1167" y="2"/>
                  </a:cubicBezTo>
                  <a:cubicBezTo>
                    <a:pt x="1025" y="26"/>
                    <a:pt x="310" y="145"/>
                    <a:pt x="72" y="300"/>
                  </a:cubicBezTo>
                  <a:cubicBezTo>
                    <a:pt x="12" y="347"/>
                    <a:pt x="1" y="443"/>
                    <a:pt x="48" y="514"/>
                  </a:cubicBezTo>
                  <a:cubicBezTo>
                    <a:pt x="72" y="562"/>
                    <a:pt x="120" y="574"/>
                    <a:pt x="167" y="574"/>
                  </a:cubicBezTo>
                  <a:cubicBezTo>
                    <a:pt x="203" y="574"/>
                    <a:pt x="239" y="562"/>
                    <a:pt x="263" y="562"/>
                  </a:cubicBezTo>
                  <a:cubicBezTo>
                    <a:pt x="382" y="466"/>
                    <a:pt x="894" y="359"/>
                    <a:pt x="1215" y="324"/>
                  </a:cubicBezTo>
                  <a:cubicBezTo>
                    <a:pt x="1310" y="300"/>
                    <a:pt x="1370" y="228"/>
                    <a:pt x="1346" y="145"/>
                  </a:cubicBezTo>
                  <a:cubicBezTo>
                    <a:pt x="1335" y="58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224250" y="3178400"/>
              <a:ext cx="34850" cy="8750"/>
            </a:xfrm>
            <a:custGeom>
              <a:avLst/>
              <a:gdLst/>
              <a:ahLst/>
              <a:cxnLst/>
              <a:rect l="l" t="t" r="r" b="b"/>
              <a:pathLst>
                <a:path w="1394" h="350" extrusionOk="0">
                  <a:moveTo>
                    <a:pt x="665" y="1"/>
                  </a:moveTo>
                  <a:cubicBezTo>
                    <a:pt x="453" y="1"/>
                    <a:pt x="238" y="15"/>
                    <a:pt x="119" y="64"/>
                  </a:cubicBezTo>
                  <a:cubicBezTo>
                    <a:pt x="24" y="88"/>
                    <a:pt x="0" y="183"/>
                    <a:pt x="24" y="254"/>
                  </a:cubicBezTo>
                  <a:cubicBezTo>
                    <a:pt x="36" y="314"/>
                    <a:pt x="96" y="350"/>
                    <a:pt x="155" y="350"/>
                  </a:cubicBezTo>
                  <a:cubicBezTo>
                    <a:pt x="179" y="350"/>
                    <a:pt x="203" y="326"/>
                    <a:pt x="215" y="326"/>
                  </a:cubicBezTo>
                  <a:cubicBezTo>
                    <a:pt x="277" y="302"/>
                    <a:pt x="400" y="293"/>
                    <a:pt x="546" y="293"/>
                  </a:cubicBezTo>
                  <a:cubicBezTo>
                    <a:pt x="760" y="293"/>
                    <a:pt x="1023" y="312"/>
                    <a:pt x="1215" y="326"/>
                  </a:cubicBezTo>
                  <a:cubicBezTo>
                    <a:pt x="1226" y="329"/>
                    <a:pt x="1236" y="331"/>
                    <a:pt x="1247" y="331"/>
                  </a:cubicBezTo>
                  <a:cubicBezTo>
                    <a:pt x="1310" y="331"/>
                    <a:pt x="1371" y="276"/>
                    <a:pt x="1382" y="195"/>
                  </a:cubicBezTo>
                  <a:cubicBezTo>
                    <a:pt x="1393" y="123"/>
                    <a:pt x="1334" y="52"/>
                    <a:pt x="1251" y="28"/>
                  </a:cubicBezTo>
                  <a:cubicBezTo>
                    <a:pt x="1173" y="22"/>
                    <a:pt x="920" y="1"/>
                    <a:pt x="66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1246875" y="3205200"/>
              <a:ext cx="34850" cy="8750"/>
            </a:xfrm>
            <a:custGeom>
              <a:avLst/>
              <a:gdLst/>
              <a:ahLst/>
              <a:cxnLst/>
              <a:rect l="l" t="t" r="r" b="b"/>
              <a:pathLst>
                <a:path w="1394" h="350" extrusionOk="0">
                  <a:moveTo>
                    <a:pt x="669" y="1"/>
                  </a:moveTo>
                  <a:cubicBezTo>
                    <a:pt x="455" y="1"/>
                    <a:pt x="238" y="15"/>
                    <a:pt x="119" y="63"/>
                  </a:cubicBezTo>
                  <a:cubicBezTo>
                    <a:pt x="24" y="87"/>
                    <a:pt x="0" y="183"/>
                    <a:pt x="24" y="254"/>
                  </a:cubicBezTo>
                  <a:cubicBezTo>
                    <a:pt x="36" y="313"/>
                    <a:pt x="107" y="349"/>
                    <a:pt x="167" y="349"/>
                  </a:cubicBezTo>
                  <a:cubicBezTo>
                    <a:pt x="191" y="349"/>
                    <a:pt x="203" y="325"/>
                    <a:pt x="227" y="325"/>
                  </a:cubicBezTo>
                  <a:cubicBezTo>
                    <a:pt x="284" y="301"/>
                    <a:pt x="404" y="293"/>
                    <a:pt x="548" y="293"/>
                  </a:cubicBezTo>
                  <a:cubicBezTo>
                    <a:pt x="760" y="293"/>
                    <a:pt x="1023" y="311"/>
                    <a:pt x="1215" y="325"/>
                  </a:cubicBezTo>
                  <a:cubicBezTo>
                    <a:pt x="1227" y="329"/>
                    <a:pt x="1239" y="331"/>
                    <a:pt x="1251" y="331"/>
                  </a:cubicBezTo>
                  <a:cubicBezTo>
                    <a:pt x="1318" y="331"/>
                    <a:pt x="1371" y="275"/>
                    <a:pt x="1381" y="194"/>
                  </a:cubicBezTo>
                  <a:cubicBezTo>
                    <a:pt x="1393" y="123"/>
                    <a:pt x="1334" y="52"/>
                    <a:pt x="1250" y="28"/>
                  </a:cubicBezTo>
                  <a:cubicBezTo>
                    <a:pt x="1179" y="21"/>
                    <a:pt x="926" y="1"/>
                    <a:pt x="66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177825" y="3231650"/>
              <a:ext cx="34250" cy="14150"/>
            </a:xfrm>
            <a:custGeom>
              <a:avLst/>
              <a:gdLst/>
              <a:ahLst/>
              <a:cxnLst/>
              <a:rect l="l" t="t" r="r" b="b"/>
              <a:pathLst>
                <a:path w="1370" h="566" extrusionOk="0">
                  <a:moveTo>
                    <a:pt x="1220" y="0"/>
                  </a:moveTo>
                  <a:cubicBezTo>
                    <a:pt x="1207" y="0"/>
                    <a:pt x="1193" y="2"/>
                    <a:pt x="1179" y="6"/>
                  </a:cubicBezTo>
                  <a:cubicBezTo>
                    <a:pt x="1036" y="17"/>
                    <a:pt x="322" y="137"/>
                    <a:pt x="83" y="303"/>
                  </a:cubicBezTo>
                  <a:cubicBezTo>
                    <a:pt x="24" y="339"/>
                    <a:pt x="0" y="434"/>
                    <a:pt x="48" y="506"/>
                  </a:cubicBezTo>
                  <a:cubicBezTo>
                    <a:pt x="83" y="553"/>
                    <a:pt x="119" y="565"/>
                    <a:pt x="167" y="565"/>
                  </a:cubicBezTo>
                  <a:cubicBezTo>
                    <a:pt x="202" y="565"/>
                    <a:pt x="226" y="565"/>
                    <a:pt x="274" y="553"/>
                  </a:cubicBezTo>
                  <a:cubicBezTo>
                    <a:pt x="393" y="458"/>
                    <a:pt x="893" y="363"/>
                    <a:pt x="1226" y="315"/>
                  </a:cubicBezTo>
                  <a:cubicBezTo>
                    <a:pt x="1310" y="303"/>
                    <a:pt x="1369" y="220"/>
                    <a:pt x="1357" y="137"/>
                  </a:cubicBezTo>
                  <a:cubicBezTo>
                    <a:pt x="1347" y="56"/>
                    <a:pt x="1294" y="0"/>
                    <a:pt x="12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089700" y="3197425"/>
              <a:ext cx="34250" cy="14125"/>
            </a:xfrm>
            <a:custGeom>
              <a:avLst/>
              <a:gdLst/>
              <a:ahLst/>
              <a:cxnLst/>
              <a:rect l="l" t="t" r="r" b="b"/>
              <a:pathLst>
                <a:path w="1370" h="565" extrusionOk="0">
                  <a:moveTo>
                    <a:pt x="1217" y="0"/>
                  </a:moveTo>
                  <a:cubicBezTo>
                    <a:pt x="1204" y="0"/>
                    <a:pt x="1192" y="2"/>
                    <a:pt x="1180" y="5"/>
                  </a:cubicBezTo>
                  <a:cubicBezTo>
                    <a:pt x="1037" y="17"/>
                    <a:pt x="310" y="136"/>
                    <a:pt x="72" y="303"/>
                  </a:cubicBezTo>
                  <a:cubicBezTo>
                    <a:pt x="25" y="339"/>
                    <a:pt x="1" y="434"/>
                    <a:pt x="48" y="505"/>
                  </a:cubicBezTo>
                  <a:cubicBezTo>
                    <a:pt x="84" y="553"/>
                    <a:pt x="120" y="565"/>
                    <a:pt x="167" y="565"/>
                  </a:cubicBezTo>
                  <a:cubicBezTo>
                    <a:pt x="203" y="565"/>
                    <a:pt x="227" y="565"/>
                    <a:pt x="275" y="553"/>
                  </a:cubicBezTo>
                  <a:cubicBezTo>
                    <a:pt x="394" y="458"/>
                    <a:pt x="894" y="363"/>
                    <a:pt x="1227" y="315"/>
                  </a:cubicBezTo>
                  <a:cubicBezTo>
                    <a:pt x="1310" y="303"/>
                    <a:pt x="1370" y="220"/>
                    <a:pt x="1358" y="136"/>
                  </a:cubicBezTo>
                  <a:cubicBezTo>
                    <a:pt x="1348" y="55"/>
                    <a:pt x="1286" y="0"/>
                    <a:pt x="121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921225" y="3595475"/>
              <a:ext cx="84875" cy="50950"/>
            </a:xfrm>
            <a:custGeom>
              <a:avLst/>
              <a:gdLst/>
              <a:ahLst/>
              <a:cxnLst/>
              <a:rect l="l" t="t" r="r" b="b"/>
              <a:pathLst>
                <a:path w="3395" h="2038" extrusionOk="0">
                  <a:moveTo>
                    <a:pt x="2987" y="0"/>
                  </a:moveTo>
                  <a:cubicBezTo>
                    <a:pt x="2980" y="0"/>
                    <a:pt x="2973" y="1"/>
                    <a:pt x="2966" y="2"/>
                  </a:cubicBezTo>
                  <a:cubicBezTo>
                    <a:pt x="2894" y="14"/>
                    <a:pt x="2835" y="97"/>
                    <a:pt x="2846" y="181"/>
                  </a:cubicBezTo>
                  <a:cubicBezTo>
                    <a:pt x="2930" y="657"/>
                    <a:pt x="2954" y="1347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2" y="1388"/>
                    <a:pt x="2140" y="897"/>
                    <a:pt x="2061" y="716"/>
                  </a:cubicBezTo>
                  <a:cubicBezTo>
                    <a:pt x="2031" y="668"/>
                    <a:pt x="1986" y="627"/>
                    <a:pt x="1931" y="627"/>
                  </a:cubicBezTo>
                  <a:cubicBezTo>
                    <a:pt x="1919" y="627"/>
                    <a:pt x="1907" y="629"/>
                    <a:pt x="1894" y="633"/>
                  </a:cubicBezTo>
                  <a:cubicBezTo>
                    <a:pt x="1823" y="645"/>
                    <a:pt x="1775" y="704"/>
                    <a:pt x="1763" y="764"/>
                  </a:cubicBezTo>
                  <a:cubicBezTo>
                    <a:pt x="1739" y="764"/>
                    <a:pt x="1620" y="1597"/>
                    <a:pt x="1120" y="1716"/>
                  </a:cubicBezTo>
                  <a:cubicBezTo>
                    <a:pt x="1101" y="1721"/>
                    <a:pt x="1082" y="1722"/>
                    <a:pt x="1063" y="1722"/>
                  </a:cubicBezTo>
                  <a:cubicBezTo>
                    <a:pt x="698" y="1722"/>
                    <a:pt x="414" y="976"/>
                    <a:pt x="334" y="693"/>
                  </a:cubicBezTo>
                  <a:cubicBezTo>
                    <a:pt x="303" y="620"/>
                    <a:pt x="226" y="583"/>
                    <a:pt x="160" y="583"/>
                  </a:cubicBezTo>
                  <a:cubicBezTo>
                    <a:pt x="150" y="583"/>
                    <a:pt x="141" y="584"/>
                    <a:pt x="132" y="585"/>
                  </a:cubicBezTo>
                  <a:cubicBezTo>
                    <a:pt x="60" y="609"/>
                    <a:pt x="1" y="704"/>
                    <a:pt x="37" y="776"/>
                  </a:cubicBezTo>
                  <a:cubicBezTo>
                    <a:pt x="72" y="907"/>
                    <a:pt x="418" y="2038"/>
                    <a:pt x="1061" y="2038"/>
                  </a:cubicBezTo>
                  <a:cubicBezTo>
                    <a:pt x="1108" y="2038"/>
                    <a:pt x="1144" y="2026"/>
                    <a:pt x="1180" y="2026"/>
                  </a:cubicBezTo>
                  <a:cubicBezTo>
                    <a:pt x="1608" y="1919"/>
                    <a:pt x="1846" y="1502"/>
                    <a:pt x="1953" y="1193"/>
                  </a:cubicBezTo>
                  <a:cubicBezTo>
                    <a:pt x="2120" y="1432"/>
                    <a:pt x="2359" y="1698"/>
                    <a:pt x="2663" y="1698"/>
                  </a:cubicBezTo>
                  <a:cubicBezTo>
                    <a:pt x="2707" y="1698"/>
                    <a:pt x="2752" y="1693"/>
                    <a:pt x="2799" y="1681"/>
                  </a:cubicBezTo>
                  <a:cubicBezTo>
                    <a:pt x="3394" y="1550"/>
                    <a:pt x="3192" y="359"/>
                    <a:pt x="3144" y="121"/>
                  </a:cubicBezTo>
                  <a:cubicBezTo>
                    <a:pt x="3133" y="56"/>
                    <a:pt x="3063" y="0"/>
                    <a:pt x="298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1249550" y="3392775"/>
              <a:ext cx="84850" cy="50950"/>
            </a:xfrm>
            <a:custGeom>
              <a:avLst/>
              <a:gdLst/>
              <a:ahLst/>
              <a:cxnLst/>
              <a:rect l="l" t="t" r="r" b="b"/>
              <a:pathLst>
                <a:path w="3394" h="2038" extrusionOk="0">
                  <a:moveTo>
                    <a:pt x="2977" y="0"/>
                  </a:moveTo>
                  <a:cubicBezTo>
                    <a:pt x="2969" y="0"/>
                    <a:pt x="2961" y="1"/>
                    <a:pt x="2953" y="2"/>
                  </a:cubicBezTo>
                  <a:cubicBezTo>
                    <a:pt x="2882" y="14"/>
                    <a:pt x="2822" y="85"/>
                    <a:pt x="2834" y="180"/>
                  </a:cubicBezTo>
                  <a:cubicBezTo>
                    <a:pt x="2929" y="645"/>
                    <a:pt x="2941" y="1335"/>
                    <a:pt x="2739" y="1383"/>
                  </a:cubicBezTo>
                  <a:cubicBezTo>
                    <a:pt x="2724" y="1386"/>
                    <a:pt x="2709" y="1388"/>
                    <a:pt x="2694" y="1388"/>
                  </a:cubicBezTo>
                  <a:cubicBezTo>
                    <a:pt x="2421" y="1388"/>
                    <a:pt x="2139" y="897"/>
                    <a:pt x="2048" y="716"/>
                  </a:cubicBezTo>
                  <a:cubicBezTo>
                    <a:pt x="2016" y="663"/>
                    <a:pt x="1975" y="619"/>
                    <a:pt x="1907" y="619"/>
                  </a:cubicBezTo>
                  <a:cubicBezTo>
                    <a:pt x="1899" y="619"/>
                    <a:pt x="1890" y="620"/>
                    <a:pt x="1882" y="621"/>
                  </a:cubicBezTo>
                  <a:cubicBezTo>
                    <a:pt x="1810" y="645"/>
                    <a:pt x="1763" y="704"/>
                    <a:pt x="1751" y="764"/>
                  </a:cubicBezTo>
                  <a:cubicBezTo>
                    <a:pt x="1739" y="764"/>
                    <a:pt x="1608" y="1597"/>
                    <a:pt x="1108" y="1716"/>
                  </a:cubicBezTo>
                  <a:cubicBezTo>
                    <a:pt x="1089" y="1720"/>
                    <a:pt x="1071" y="1722"/>
                    <a:pt x="1054" y="1722"/>
                  </a:cubicBezTo>
                  <a:cubicBezTo>
                    <a:pt x="698" y="1722"/>
                    <a:pt x="413" y="964"/>
                    <a:pt x="322" y="681"/>
                  </a:cubicBezTo>
                  <a:cubicBezTo>
                    <a:pt x="303" y="624"/>
                    <a:pt x="239" y="575"/>
                    <a:pt x="178" y="575"/>
                  </a:cubicBezTo>
                  <a:cubicBezTo>
                    <a:pt x="162" y="575"/>
                    <a:pt x="146" y="578"/>
                    <a:pt x="131" y="585"/>
                  </a:cubicBezTo>
                  <a:cubicBezTo>
                    <a:pt x="60" y="609"/>
                    <a:pt x="0" y="704"/>
                    <a:pt x="24" y="776"/>
                  </a:cubicBezTo>
                  <a:cubicBezTo>
                    <a:pt x="72" y="907"/>
                    <a:pt x="405" y="2038"/>
                    <a:pt x="1048" y="2038"/>
                  </a:cubicBezTo>
                  <a:cubicBezTo>
                    <a:pt x="1096" y="2038"/>
                    <a:pt x="1120" y="2026"/>
                    <a:pt x="1167" y="2026"/>
                  </a:cubicBezTo>
                  <a:cubicBezTo>
                    <a:pt x="1608" y="1919"/>
                    <a:pt x="1846" y="1502"/>
                    <a:pt x="1941" y="1192"/>
                  </a:cubicBezTo>
                  <a:cubicBezTo>
                    <a:pt x="2119" y="1422"/>
                    <a:pt x="2351" y="1698"/>
                    <a:pt x="2663" y="1698"/>
                  </a:cubicBezTo>
                  <a:cubicBezTo>
                    <a:pt x="2706" y="1698"/>
                    <a:pt x="2752" y="1692"/>
                    <a:pt x="2798" y="1681"/>
                  </a:cubicBezTo>
                  <a:cubicBezTo>
                    <a:pt x="3394" y="1550"/>
                    <a:pt x="3179" y="359"/>
                    <a:pt x="3132" y="121"/>
                  </a:cubicBezTo>
                  <a:cubicBezTo>
                    <a:pt x="3121" y="56"/>
                    <a:pt x="3060" y="0"/>
                    <a:pt x="297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762875" y="3588025"/>
              <a:ext cx="84575" cy="50975"/>
            </a:xfrm>
            <a:custGeom>
              <a:avLst/>
              <a:gdLst/>
              <a:ahLst/>
              <a:cxnLst/>
              <a:rect l="l" t="t" r="r" b="b"/>
              <a:pathLst>
                <a:path w="3383" h="2039" extrusionOk="0">
                  <a:moveTo>
                    <a:pt x="2975" y="1"/>
                  </a:moveTo>
                  <a:cubicBezTo>
                    <a:pt x="2968" y="1"/>
                    <a:pt x="2961" y="1"/>
                    <a:pt x="2953" y="2"/>
                  </a:cubicBezTo>
                  <a:cubicBezTo>
                    <a:pt x="2882" y="14"/>
                    <a:pt x="2823" y="98"/>
                    <a:pt x="2834" y="181"/>
                  </a:cubicBezTo>
                  <a:cubicBezTo>
                    <a:pt x="2930" y="657"/>
                    <a:pt x="2942" y="1348"/>
                    <a:pt x="2739" y="1383"/>
                  </a:cubicBezTo>
                  <a:cubicBezTo>
                    <a:pt x="2724" y="1387"/>
                    <a:pt x="2709" y="1388"/>
                    <a:pt x="2694" y="1388"/>
                  </a:cubicBezTo>
                  <a:cubicBezTo>
                    <a:pt x="2422" y="1388"/>
                    <a:pt x="2139" y="897"/>
                    <a:pt x="2049" y="717"/>
                  </a:cubicBezTo>
                  <a:cubicBezTo>
                    <a:pt x="2029" y="668"/>
                    <a:pt x="1986" y="627"/>
                    <a:pt x="1925" y="627"/>
                  </a:cubicBezTo>
                  <a:cubicBezTo>
                    <a:pt x="1911" y="627"/>
                    <a:pt x="1897" y="629"/>
                    <a:pt x="1882" y="633"/>
                  </a:cubicBezTo>
                  <a:cubicBezTo>
                    <a:pt x="1810" y="645"/>
                    <a:pt x="1763" y="705"/>
                    <a:pt x="1751" y="764"/>
                  </a:cubicBezTo>
                  <a:cubicBezTo>
                    <a:pt x="1739" y="764"/>
                    <a:pt x="1620" y="1598"/>
                    <a:pt x="1108" y="1717"/>
                  </a:cubicBezTo>
                  <a:cubicBezTo>
                    <a:pt x="1090" y="1721"/>
                    <a:pt x="1072" y="1723"/>
                    <a:pt x="1055" y="1723"/>
                  </a:cubicBezTo>
                  <a:cubicBezTo>
                    <a:pt x="707" y="1723"/>
                    <a:pt x="401" y="976"/>
                    <a:pt x="322" y="693"/>
                  </a:cubicBezTo>
                  <a:cubicBezTo>
                    <a:pt x="294" y="626"/>
                    <a:pt x="235" y="575"/>
                    <a:pt x="176" y="575"/>
                  </a:cubicBezTo>
                  <a:cubicBezTo>
                    <a:pt x="161" y="575"/>
                    <a:pt x="146" y="578"/>
                    <a:pt x="132" y="586"/>
                  </a:cubicBezTo>
                  <a:cubicBezTo>
                    <a:pt x="48" y="610"/>
                    <a:pt x="1" y="705"/>
                    <a:pt x="25" y="776"/>
                  </a:cubicBezTo>
                  <a:cubicBezTo>
                    <a:pt x="72" y="907"/>
                    <a:pt x="406" y="2038"/>
                    <a:pt x="1048" y="2038"/>
                  </a:cubicBezTo>
                  <a:cubicBezTo>
                    <a:pt x="1096" y="2038"/>
                    <a:pt x="1144" y="2026"/>
                    <a:pt x="1168" y="2026"/>
                  </a:cubicBezTo>
                  <a:cubicBezTo>
                    <a:pt x="1596" y="1919"/>
                    <a:pt x="1846" y="1503"/>
                    <a:pt x="1941" y="1193"/>
                  </a:cubicBezTo>
                  <a:cubicBezTo>
                    <a:pt x="2108" y="1432"/>
                    <a:pt x="2347" y="1699"/>
                    <a:pt x="2651" y="1699"/>
                  </a:cubicBezTo>
                  <a:cubicBezTo>
                    <a:pt x="2695" y="1699"/>
                    <a:pt x="2740" y="1693"/>
                    <a:pt x="2787" y="1681"/>
                  </a:cubicBezTo>
                  <a:cubicBezTo>
                    <a:pt x="3382" y="1550"/>
                    <a:pt x="3180" y="360"/>
                    <a:pt x="3132" y="121"/>
                  </a:cubicBezTo>
                  <a:cubicBezTo>
                    <a:pt x="3121" y="56"/>
                    <a:pt x="3051" y="1"/>
                    <a:pt x="297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862000" y="3491850"/>
              <a:ext cx="105100" cy="57850"/>
            </a:xfrm>
            <a:custGeom>
              <a:avLst/>
              <a:gdLst/>
              <a:ahLst/>
              <a:cxnLst/>
              <a:rect l="l" t="t" r="r" b="b"/>
              <a:pathLst>
                <a:path w="4204" h="2314" extrusionOk="0">
                  <a:moveTo>
                    <a:pt x="3732" y="0"/>
                  </a:moveTo>
                  <a:cubicBezTo>
                    <a:pt x="3695" y="0"/>
                    <a:pt x="3659" y="13"/>
                    <a:pt x="3632" y="39"/>
                  </a:cubicBezTo>
                  <a:cubicBezTo>
                    <a:pt x="3572" y="87"/>
                    <a:pt x="3560" y="194"/>
                    <a:pt x="3620" y="254"/>
                  </a:cubicBezTo>
                  <a:cubicBezTo>
                    <a:pt x="3620" y="266"/>
                    <a:pt x="3894" y="575"/>
                    <a:pt x="3846" y="1004"/>
                  </a:cubicBezTo>
                  <a:cubicBezTo>
                    <a:pt x="3846" y="1051"/>
                    <a:pt x="3822" y="1051"/>
                    <a:pt x="3822" y="1051"/>
                  </a:cubicBezTo>
                  <a:cubicBezTo>
                    <a:pt x="3811" y="1057"/>
                    <a:pt x="3796" y="1060"/>
                    <a:pt x="3777" y="1060"/>
                  </a:cubicBezTo>
                  <a:cubicBezTo>
                    <a:pt x="3637" y="1060"/>
                    <a:pt x="3303" y="911"/>
                    <a:pt x="3072" y="754"/>
                  </a:cubicBezTo>
                  <a:cubicBezTo>
                    <a:pt x="3049" y="742"/>
                    <a:pt x="3019" y="736"/>
                    <a:pt x="2989" y="736"/>
                  </a:cubicBezTo>
                  <a:cubicBezTo>
                    <a:pt x="2959" y="736"/>
                    <a:pt x="2929" y="742"/>
                    <a:pt x="2906" y="754"/>
                  </a:cubicBezTo>
                  <a:cubicBezTo>
                    <a:pt x="2846" y="789"/>
                    <a:pt x="2834" y="849"/>
                    <a:pt x="2834" y="908"/>
                  </a:cubicBezTo>
                  <a:cubicBezTo>
                    <a:pt x="2834" y="920"/>
                    <a:pt x="2894" y="1575"/>
                    <a:pt x="2465" y="1801"/>
                  </a:cubicBezTo>
                  <a:cubicBezTo>
                    <a:pt x="2428" y="1816"/>
                    <a:pt x="2392" y="1826"/>
                    <a:pt x="2355" y="1826"/>
                  </a:cubicBezTo>
                  <a:cubicBezTo>
                    <a:pt x="2332" y="1826"/>
                    <a:pt x="2309" y="1822"/>
                    <a:pt x="2287" y="1813"/>
                  </a:cubicBezTo>
                  <a:cubicBezTo>
                    <a:pt x="2013" y="1706"/>
                    <a:pt x="1763" y="1218"/>
                    <a:pt x="1691" y="1039"/>
                  </a:cubicBezTo>
                  <a:cubicBezTo>
                    <a:pt x="1667" y="992"/>
                    <a:pt x="1608" y="944"/>
                    <a:pt x="1548" y="944"/>
                  </a:cubicBezTo>
                  <a:cubicBezTo>
                    <a:pt x="1489" y="944"/>
                    <a:pt x="1441" y="980"/>
                    <a:pt x="1417" y="1039"/>
                  </a:cubicBezTo>
                  <a:cubicBezTo>
                    <a:pt x="1298" y="1278"/>
                    <a:pt x="929" y="1897"/>
                    <a:pt x="584" y="2004"/>
                  </a:cubicBezTo>
                  <a:cubicBezTo>
                    <a:pt x="566" y="2007"/>
                    <a:pt x="553" y="2009"/>
                    <a:pt x="543" y="2009"/>
                  </a:cubicBezTo>
                  <a:cubicBezTo>
                    <a:pt x="517" y="2009"/>
                    <a:pt x="509" y="2000"/>
                    <a:pt x="501" y="1992"/>
                  </a:cubicBezTo>
                  <a:cubicBezTo>
                    <a:pt x="382" y="1885"/>
                    <a:pt x="334" y="1504"/>
                    <a:pt x="346" y="1266"/>
                  </a:cubicBezTo>
                  <a:cubicBezTo>
                    <a:pt x="346" y="1170"/>
                    <a:pt x="286" y="1099"/>
                    <a:pt x="203" y="1099"/>
                  </a:cubicBezTo>
                  <a:cubicBezTo>
                    <a:pt x="108" y="1099"/>
                    <a:pt x="36" y="1159"/>
                    <a:pt x="36" y="1242"/>
                  </a:cubicBezTo>
                  <a:cubicBezTo>
                    <a:pt x="24" y="1385"/>
                    <a:pt x="1" y="2004"/>
                    <a:pt x="286" y="2230"/>
                  </a:cubicBezTo>
                  <a:cubicBezTo>
                    <a:pt x="334" y="2278"/>
                    <a:pt x="417" y="2313"/>
                    <a:pt x="524" y="2313"/>
                  </a:cubicBezTo>
                  <a:cubicBezTo>
                    <a:pt x="560" y="2313"/>
                    <a:pt x="596" y="2313"/>
                    <a:pt x="632" y="2278"/>
                  </a:cubicBezTo>
                  <a:cubicBezTo>
                    <a:pt x="1001" y="2159"/>
                    <a:pt x="1322" y="1706"/>
                    <a:pt x="1501" y="1409"/>
                  </a:cubicBezTo>
                  <a:cubicBezTo>
                    <a:pt x="1644" y="1647"/>
                    <a:pt x="1858" y="1980"/>
                    <a:pt x="2144" y="2075"/>
                  </a:cubicBezTo>
                  <a:cubicBezTo>
                    <a:pt x="2213" y="2097"/>
                    <a:pt x="2280" y="2109"/>
                    <a:pt x="2345" y="2109"/>
                  </a:cubicBezTo>
                  <a:cubicBezTo>
                    <a:pt x="2424" y="2109"/>
                    <a:pt x="2500" y="2091"/>
                    <a:pt x="2572" y="2051"/>
                  </a:cubicBezTo>
                  <a:cubicBezTo>
                    <a:pt x="2977" y="1837"/>
                    <a:pt x="3084" y="1420"/>
                    <a:pt x="3108" y="1147"/>
                  </a:cubicBezTo>
                  <a:cubicBezTo>
                    <a:pt x="3310" y="1248"/>
                    <a:pt x="3570" y="1356"/>
                    <a:pt x="3776" y="1356"/>
                  </a:cubicBezTo>
                  <a:cubicBezTo>
                    <a:pt x="3837" y="1356"/>
                    <a:pt x="3893" y="1347"/>
                    <a:pt x="3941" y="1325"/>
                  </a:cubicBezTo>
                  <a:cubicBezTo>
                    <a:pt x="4049" y="1278"/>
                    <a:pt x="4120" y="1170"/>
                    <a:pt x="4144" y="1039"/>
                  </a:cubicBezTo>
                  <a:cubicBezTo>
                    <a:pt x="4203" y="492"/>
                    <a:pt x="3858" y="75"/>
                    <a:pt x="3846" y="51"/>
                  </a:cubicBezTo>
                  <a:cubicBezTo>
                    <a:pt x="3820" y="19"/>
                    <a:pt x="3776" y="0"/>
                    <a:pt x="373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1215925" y="3484825"/>
              <a:ext cx="105075" cy="58025"/>
            </a:xfrm>
            <a:custGeom>
              <a:avLst/>
              <a:gdLst/>
              <a:ahLst/>
              <a:cxnLst/>
              <a:rect l="l" t="t" r="r" b="b"/>
              <a:pathLst>
                <a:path w="4203" h="2321" extrusionOk="0">
                  <a:moveTo>
                    <a:pt x="3720" y="0"/>
                  </a:moveTo>
                  <a:cubicBezTo>
                    <a:pt x="3687" y="0"/>
                    <a:pt x="3655" y="11"/>
                    <a:pt x="3631" y="35"/>
                  </a:cubicBezTo>
                  <a:cubicBezTo>
                    <a:pt x="3572" y="82"/>
                    <a:pt x="3560" y="189"/>
                    <a:pt x="3620" y="249"/>
                  </a:cubicBezTo>
                  <a:cubicBezTo>
                    <a:pt x="3620" y="261"/>
                    <a:pt x="3881" y="594"/>
                    <a:pt x="3846" y="1011"/>
                  </a:cubicBezTo>
                  <a:cubicBezTo>
                    <a:pt x="3846" y="1047"/>
                    <a:pt x="3822" y="1047"/>
                    <a:pt x="3822" y="1047"/>
                  </a:cubicBezTo>
                  <a:cubicBezTo>
                    <a:pt x="3811" y="1052"/>
                    <a:pt x="3795" y="1055"/>
                    <a:pt x="3777" y="1055"/>
                  </a:cubicBezTo>
                  <a:cubicBezTo>
                    <a:pt x="3636" y="1055"/>
                    <a:pt x="3303" y="907"/>
                    <a:pt x="3072" y="749"/>
                  </a:cubicBezTo>
                  <a:cubicBezTo>
                    <a:pt x="3048" y="737"/>
                    <a:pt x="3018" y="731"/>
                    <a:pt x="2989" y="731"/>
                  </a:cubicBezTo>
                  <a:cubicBezTo>
                    <a:pt x="2959" y="731"/>
                    <a:pt x="2929" y="737"/>
                    <a:pt x="2905" y="749"/>
                  </a:cubicBezTo>
                  <a:cubicBezTo>
                    <a:pt x="2846" y="785"/>
                    <a:pt x="2834" y="844"/>
                    <a:pt x="2834" y="904"/>
                  </a:cubicBezTo>
                  <a:cubicBezTo>
                    <a:pt x="2834" y="916"/>
                    <a:pt x="2893" y="1570"/>
                    <a:pt x="2453" y="1797"/>
                  </a:cubicBezTo>
                  <a:cubicBezTo>
                    <a:pt x="2415" y="1812"/>
                    <a:pt x="2377" y="1827"/>
                    <a:pt x="2340" y="1827"/>
                  </a:cubicBezTo>
                  <a:cubicBezTo>
                    <a:pt x="2318" y="1827"/>
                    <a:pt x="2296" y="1822"/>
                    <a:pt x="2274" y="1809"/>
                  </a:cubicBezTo>
                  <a:cubicBezTo>
                    <a:pt x="2012" y="1701"/>
                    <a:pt x="1762" y="1213"/>
                    <a:pt x="1679" y="1035"/>
                  </a:cubicBezTo>
                  <a:cubicBezTo>
                    <a:pt x="1667" y="987"/>
                    <a:pt x="1607" y="951"/>
                    <a:pt x="1548" y="951"/>
                  </a:cubicBezTo>
                  <a:cubicBezTo>
                    <a:pt x="1488" y="951"/>
                    <a:pt x="1441" y="975"/>
                    <a:pt x="1417" y="1035"/>
                  </a:cubicBezTo>
                  <a:cubicBezTo>
                    <a:pt x="1298" y="1273"/>
                    <a:pt x="929" y="1904"/>
                    <a:pt x="583" y="1999"/>
                  </a:cubicBezTo>
                  <a:cubicBezTo>
                    <a:pt x="565" y="2007"/>
                    <a:pt x="551" y="2009"/>
                    <a:pt x="540" y="2009"/>
                  </a:cubicBezTo>
                  <a:cubicBezTo>
                    <a:pt x="515" y="2009"/>
                    <a:pt x="505" y="1995"/>
                    <a:pt x="488" y="1987"/>
                  </a:cubicBezTo>
                  <a:cubicBezTo>
                    <a:pt x="369" y="1880"/>
                    <a:pt x="333" y="1499"/>
                    <a:pt x="345" y="1261"/>
                  </a:cubicBezTo>
                  <a:cubicBezTo>
                    <a:pt x="345" y="1166"/>
                    <a:pt x="286" y="1094"/>
                    <a:pt x="191" y="1094"/>
                  </a:cubicBezTo>
                  <a:cubicBezTo>
                    <a:pt x="107" y="1094"/>
                    <a:pt x="36" y="1154"/>
                    <a:pt x="36" y="1249"/>
                  </a:cubicBezTo>
                  <a:cubicBezTo>
                    <a:pt x="12" y="1380"/>
                    <a:pt x="0" y="1999"/>
                    <a:pt x="286" y="2225"/>
                  </a:cubicBezTo>
                  <a:cubicBezTo>
                    <a:pt x="333" y="2273"/>
                    <a:pt x="417" y="2321"/>
                    <a:pt x="524" y="2321"/>
                  </a:cubicBezTo>
                  <a:cubicBezTo>
                    <a:pt x="548" y="2321"/>
                    <a:pt x="595" y="2297"/>
                    <a:pt x="631" y="2273"/>
                  </a:cubicBezTo>
                  <a:cubicBezTo>
                    <a:pt x="1000" y="2154"/>
                    <a:pt x="1322" y="1701"/>
                    <a:pt x="1500" y="1404"/>
                  </a:cubicBezTo>
                  <a:cubicBezTo>
                    <a:pt x="1643" y="1642"/>
                    <a:pt x="1857" y="1975"/>
                    <a:pt x="2143" y="2082"/>
                  </a:cubicBezTo>
                  <a:cubicBezTo>
                    <a:pt x="2207" y="2097"/>
                    <a:pt x="2269" y="2106"/>
                    <a:pt x="2329" y="2106"/>
                  </a:cubicBezTo>
                  <a:cubicBezTo>
                    <a:pt x="2414" y="2106"/>
                    <a:pt x="2495" y="2089"/>
                    <a:pt x="2572" y="2047"/>
                  </a:cubicBezTo>
                  <a:cubicBezTo>
                    <a:pt x="2977" y="1844"/>
                    <a:pt x="3084" y="1428"/>
                    <a:pt x="3108" y="1142"/>
                  </a:cubicBezTo>
                  <a:cubicBezTo>
                    <a:pt x="3308" y="1242"/>
                    <a:pt x="3564" y="1356"/>
                    <a:pt x="3770" y="1356"/>
                  </a:cubicBezTo>
                  <a:cubicBezTo>
                    <a:pt x="3833" y="1356"/>
                    <a:pt x="3891" y="1346"/>
                    <a:pt x="3941" y="1320"/>
                  </a:cubicBezTo>
                  <a:cubicBezTo>
                    <a:pt x="4048" y="1273"/>
                    <a:pt x="4120" y="1166"/>
                    <a:pt x="4143" y="1035"/>
                  </a:cubicBezTo>
                  <a:cubicBezTo>
                    <a:pt x="4203" y="487"/>
                    <a:pt x="3858" y="70"/>
                    <a:pt x="3846" y="58"/>
                  </a:cubicBezTo>
                  <a:cubicBezTo>
                    <a:pt x="3817" y="23"/>
                    <a:pt x="3768" y="0"/>
                    <a:pt x="37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1125425" y="3431750"/>
              <a:ext cx="16400" cy="33700"/>
            </a:xfrm>
            <a:custGeom>
              <a:avLst/>
              <a:gdLst/>
              <a:ahLst/>
              <a:cxnLst/>
              <a:rect l="l" t="t" r="r" b="b"/>
              <a:pathLst>
                <a:path w="656" h="1348" extrusionOk="0">
                  <a:moveTo>
                    <a:pt x="184" y="1"/>
                  </a:moveTo>
                  <a:cubicBezTo>
                    <a:pt x="163" y="1"/>
                    <a:pt x="141" y="5"/>
                    <a:pt x="120" y="14"/>
                  </a:cubicBezTo>
                  <a:cubicBezTo>
                    <a:pt x="48" y="62"/>
                    <a:pt x="1" y="157"/>
                    <a:pt x="48" y="229"/>
                  </a:cubicBezTo>
                  <a:cubicBezTo>
                    <a:pt x="120" y="384"/>
                    <a:pt x="322" y="848"/>
                    <a:pt x="274" y="1157"/>
                  </a:cubicBezTo>
                  <a:cubicBezTo>
                    <a:pt x="274" y="1253"/>
                    <a:pt x="322" y="1324"/>
                    <a:pt x="405" y="1348"/>
                  </a:cubicBezTo>
                  <a:lnTo>
                    <a:pt x="417" y="1348"/>
                  </a:lnTo>
                  <a:cubicBezTo>
                    <a:pt x="501" y="1348"/>
                    <a:pt x="560" y="1300"/>
                    <a:pt x="584" y="1205"/>
                  </a:cubicBezTo>
                  <a:cubicBezTo>
                    <a:pt x="655" y="729"/>
                    <a:pt x="346" y="122"/>
                    <a:pt x="334" y="98"/>
                  </a:cubicBezTo>
                  <a:cubicBezTo>
                    <a:pt x="299" y="36"/>
                    <a:pt x="244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1116500" y="3481000"/>
              <a:ext cx="16400" cy="33575"/>
            </a:xfrm>
            <a:custGeom>
              <a:avLst/>
              <a:gdLst/>
              <a:ahLst/>
              <a:cxnLst/>
              <a:rect l="l" t="t" r="r" b="b"/>
              <a:pathLst>
                <a:path w="656" h="1343" extrusionOk="0">
                  <a:moveTo>
                    <a:pt x="180" y="0"/>
                  </a:moveTo>
                  <a:cubicBezTo>
                    <a:pt x="160" y="0"/>
                    <a:pt x="140" y="3"/>
                    <a:pt x="119" y="9"/>
                  </a:cubicBezTo>
                  <a:cubicBezTo>
                    <a:pt x="48" y="57"/>
                    <a:pt x="0" y="152"/>
                    <a:pt x="48" y="223"/>
                  </a:cubicBezTo>
                  <a:cubicBezTo>
                    <a:pt x="119" y="378"/>
                    <a:pt x="322" y="842"/>
                    <a:pt x="274" y="1164"/>
                  </a:cubicBezTo>
                  <a:cubicBezTo>
                    <a:pt x="274" y="1247"/>
                    <a:pt x="322" y="1319"/>
                    <a:pt x="405" y="1342"/>
                  </a:cubicBezTo>
                  <a:lnTo>
                    <a:pt x="417" y="1342"/>
                  </a:lnTo>
                  <a:cubicBezTo>
                    <a:pt x="500" y="1342"/>
                    <a:pt x="560" y="1283"/>
                    <a:pt x="584" y="1200"/>
                  </a:cubicBezTo>
                  <a:cubicBezTo>
                    <a:pt x="655" y="747"/>
                    <a:pt x="346" y="116"/>
                    <a:pt x="334" y="92"/>
                  </a:cubicBezTo>
                  <a:cubicBezTo>
                    <a:pt x="298" y="29"/>
                    <a:pt x="241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1143575" y="3477450"/>
              <a:ext cx="16700" cy="33550"/>
            </a:xfrm>
            <a:custGeom>
              <a:avLst/>
              <a:gdLst/>
              <a:ahLst/>
              <a:cxnLst/>
              <a:rect l="l" t="t" r="r" b="b"/>
              <a:pathLst>
                <a:path w="668" h="1342" extrusionOk="0">
                  <a:moveTo>
                    <a:pt x="193" y="1"/>
                  </a:moveTo>
                  <a:cubicBezTo>
                    <a:pt x="173" y="1"/>
                    <a:pt x="152" y="7"/>
                    <a:pt x="132" y="20"/>
                  </a:cubicBezTo>
                  <a:cubicBezTo>
                    <a:pt x="48" y="68"/>
                    <a:pt x="1" y="151"/>
                    <a:pt x="48" y="234"/>
                  </a:cubicBezTo>
                  <a:cubicBezTo>
                    <a:pt x="132" y="389"/>
                    <a:pt x="322" y="853"/>
                    <a:pt x="275" y="1163"/>
                  </a:cubicBezTo>
                  <a:cubicBezTo>
                    <a:pt x="275" y="1258"/>
                    <a:pt x="322" y="1330"/>
                    <a:pt x="406" y="1342"/>
                  </a:cubicBezTo>
                  <a:lnTo>
                    <a:pt x="429" y="1342"/>
                  </a:lnTo>
                  <a:cubicBezTo>
                    <a:pt x="501" y="1342"/>
                    <a:pt x="560" y="1282"/>
                    <a:pt x="584" y="1211"/>
                  </a:cubicBezTo>
                  <a:cubicBezTo>
                    <a:pt x="668" y="734"/>
                    <a:pt x="346" y="127"/>
                    <a:pt x="334" y="91"/>
                  </a:cubicBezTo>
                  <a:cubicBezTo>
                    <a:pt x="300" y="40"/>
                    <a:pt x="247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1141200" y="3526575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3" y="0"/>
                  </a:moveTo>
                  <a:cubicBezTo>
                    <a:pt x="161" y="0"/>
                    <a:pt x="140" y="6"/>
                    <a:pt x="120" y="20"/>
                  </a:cubicBezTo>
                  <a:cubicBezTo>
                    <a:pt x="48" y="67"/>
                    <a:pt x="1" y="151"/>
                    <a:pt x="48" y="234"/>
                  </a:cubicBezTo>
                  <a:cubicBezTo>
                    <a:pt x="120" y="389"/>
                    <a:pt x="310" y="853"/>
                    <a:pt x="263" y="1163"/>
                  </a:cubicBezTo>
                  <a:cubicBezTo>
                    <a:pt x="263" y="1258"/>
                    <a:pt x="310" y="1329"/>
                    <a:pt x="405" y="1341"/>
                  </a:cubicBezTo>
                  <a:lnTo>
                    <a:pt x="417" y="1341"/>
                  </a:lnTo>
                  <a:cubicBezTo>
                    <a:pt x="489" y="1341"/>
                    <a:pt x="548" y="1282"/>
                    <a:pt x="584" y="1210"/>
                  </a:cubicBezTo>
                  <a:cubicBezTo>
                    <a:pt x="655" y="746"/>
                    <a:pt x="346" y="127"/>
                    <a:pt x="322" y="91"/>
                  </a:cubicBezTo>
                  <a:cubicBezTo>
                    <a:pt x="296" y="40"/>
                    <a:pt x="240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120950" y="3542350"/>
              <a:ext cx="16400" cy="33550"/>
            </a:xfrm>
            <a:custGeom>
              <a:avLst/>
              <a:gdLst/>
              <a:ahLst/>
              <a:cxnLst/>
              <a:rect l="l" t="t" r="r" b="b"/>
              <a:pathLst>
                <a:path w="656" h="1342" extrusionOk="0">
                  <a:moveTo>
                    <a:pt x="189" y="0"/>
                  </a:moveTo>
                  <a:cubicBezTo>
                    <a:pt x="167" y="0"/>
                    <a:pt x="143" y="6"/>
                    <a:pt x="120" y="20"/>
                  </a:cubicBezTo>
                  <a:cubicBezTo>
                    <a:pt x="49" y="55"/>
                    <a:pt x="1" y="151"/>
                    <a:pt x="49" y="222"/>
                  </a:cubicBezTo>
                  <a:cubicBezTo>
                    <a:pt x="120" y="389"/>
                    <a:pt x="322" y="853"/>
                    <a:pt x="275" y="1163"/>
                  </a:cubicBezTo>
                  <a:cubicBezTo>
                    <a:pt x="275" y="1246"/>
                    <a:pt x="322" y="1329"/>
                    <a:pt x="406" y="1341"/>
                  </a:cubicBezTo>
                  <a:lnTo>
                    <a:pt x="418" y="1341"/>
                  </a:lnTo>
                  <a:cubicBezTo>
                    <a:pt x="501" y="1341"/>
                    <a:pt x="561" y="1282"/>
                    <a:pt x="584" y="1210"/>
                  </a:cubicBezTo>
                  <a:cubicBezTo>
                    <a:pt x="656" y="746"/>
                    <a:pt x="346" y="115"/>
                    <a:pt x="334" y="91"/>
                  </a:cubicBezTo>
                  <a:cubicBezTo>
                    <a:pt x="300" y="40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1150725" y="3569575"/>
              <a:ext cx="16400" cy="33400"/>
            </a:xfrm>
            <a:custGeom>
              <a:avLst/>
              <a:gdLst/>
              <a:ahLst/>
              <a:cxnLst/>
              <a:rect l="l" t="t" r="r" b="b"/>
              <a:pathLst>
                <a:path w="656" h="1336" extrusionOk="0">
                  <a:moveTo>
                    <a:pt x="186" y="0"/>
                  </a:moveTo>
                  <a:cubicBezTo>
                    <a:pt x="164" y="0"/>
                    <a:pt x="142" y="4"/>
                    <a:pt x="120" y="14"/>
                  </a:cubicBezTo>
                  <a:cubicBezTo>
                    <a:pt x="48" y="62"/>
                    <a:pt x="1" y="145"/>
                    <a:pt x="48" y="216"/>
                  </a:cubicBezTo>
                  <a:cubicBezTo>
                    <a:pt x="120" y="383"/>
                    <a:pt x="322" y="859"/>
                    <a:pt x="274" y="1157"/>
                  </a:cubicBezTo>
                  <a:cubicBezTo>
                    <a:pt x="274" y="1252"/>
                    <a:pt x="322" y="1324"/>
                    <a:pt x="405" y="1336"/>
                  </a:cubicBezTo>
                  <a:lnTo>
                    <a:pt x="417" y="1336"/>
                  </a:lnTo>
                  <a:cubicBezTo>
                    <a:pt x="501" y="1336"/>
                    <a:pt x="560" y="1276"/>
                    <a:pt x="584" y="1205"/>
                  </a:cubicBezTo>
                  <a:cubicBezTo>
                    <a:pt x="655" y="728"/>
                    <a:pt x="346" y="121"/>
                    <a:pt x="334" y="85"/>
                  </a:cubicBezTo>
                  <a:cubicBezTo>
                    <a:pt x="299" y="33"/>
                    <a:pt x="245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942075" y="3222875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60" y="1"/>
                  </a:moveTo>
                  <a:cubicBezTo>
                    <a:pt x="92" y="1"/>
                    <a:pt x="41" y="52"/>
                    <a:pt x="12" y="118"/>
                  </a:cubicBezTo>
                  <a:cubicBezTo>
                    <a:pt x="0" y="202"/>
                    <a:pt x="48" y="273"/>
                    <a:pt x="119" y="309"/>
                  </a:cubicBezTo>
                  <a:cubicBezTo>
                    <a:pt x="286" y="368"/>
                    <a:pt x="762" y="547"/>
                    <a:pt x="953" y="785"/>
                  </a:cubicBezTo>
                  <a:cubicBezTo>
                    <a:pt x="989" y="821"/>
                    <a:pt x="1024" y="845"/>
                    <a:pt x="1072" y="845"/>
                  </a:cubicBezTo>
                  <a:cubicBezTo>
                    <a:pt x="1108" y="845"/>
                    <a:pt x="1143" y="833"/>
                    <a:pt x="1167" y="785"/>
                  </a:cubicBezTo>
                  <a:cubicBezTo>
                    <a:pt x="1239" y="738"/>
                    <a:pt x="1250" y="630"/>
                    <a:pt x="1191" y="571"/>
                  </a:cubicBezTo>
                  <a:cubicBezTo>
                    <a:pt x="905" y="214"/>
                    <a:pt x="238" y="23"/>
                    <a:pt x="215" y="11"/>
                  </a:cubicBezTo>
                  <a:cubicBezTo>
                    <a:pt x="195" y="4"/>
                    <a:pt x="177" y="1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972125" y="3262775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59" y="0"/>
                  </a:moveTo>
                  <a:cubicBezTo>
                    <a:pt x="92" y="0"/>
                    <a:pt x="44" y="49"/>
                    <a:pt x="25" y="106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37" y="844"/>
                    <a:pt x="1072" y="844"/>
                  </a:cubicBezTo>
                  <a:cubicBezTo>
                    <a:pt x="1108" y="844"/>
                    <a:pt x="1132" y="820"/>
                    <a:pt x="1168" y="773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894" y="213"/>
                    <a:pt x="239" y="23"/>
                    <a:pt x="215" y="11"/>
                  </a:cubicBezTo>
                  <a:cubicBezTo>
                    <a:pt x="195" y="3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988200" y="3240450"/>
              <a:ext cx="31275" cy="21125"/>
            </a:xfrm>
            <a:custGeom>
              <a:avLst/>
              <a:gdLst/>
              <a:ahLst/>
              <a:cxnLst/>
              <a:rect l="l" t="t" r="r" b="b"/>
              <a:pathLst>
                <a:path w="1251" h="845" extrusionOk="0">
                  <a:moveTo>
                    <a:pt x="159" y="0"/>
                  </a:moveTo>
                  <a:cubicBezTo>
                    <a:pt x="92" y="0"/>
                    <a:pt x="41" y="49"/>
                    <a:pt x="13" y="106"/>
                  </a:cubicBezTo>
                  <a:cubicBezTo>
                    <a:pt x="1" y="201"/>
                    <a:pt x="48" y="273"/>
                    <a:pt x="120" y="308"/>
                  </a:cubicBezTo>
                  <a:cubicBezTo>
                    <a:pt x="287" y="368"/>
                    <a:pt x="763" y="547"/>
                    <a:pt x="953" y="785"/>
                  </a:cubicBezTo>
                  <a:cubicBezTo>
                    <a:pt x="989" y="820"/>
                    <a:pt x="1025" y="844"/>
                    <a:pt x="1072" y="844"/>
                  </a:cubicBezTo>
                  <a:cubicBezTo>
                    <a:pt x="1108" y="844"/>
                    <a:pt x="1132" y="820"/>
                    <a:pt x="1168" y="773"/>
                  </a:cubicBezTo>
                  <a:cubicBezTo>
                    <a:pt x="1239" y="737"/>
                    <a:pt x="1251" y="630"/>
                    <a:pt x="1191" y="570"/>
                  </a:cubicBezTo>
                  <a:cubicBezTo>
                    <a:pt x="906" y="213"/>
                    <a:pt x="239" y="23"/>
                    <a:pt x="215" y="11"/>
                  </a:cubicBezTo>
                  <a:cubicBezTo>
                    <a:pt x="195" y="3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22150" y="3275700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165" y="0"/>
                  </a:moveTo>
                  <a:cubicBezTo>
                    <a:pt x="98" y="0"/>
                    <a:pt x="42" y="52"/>
                    <a:pt x="12" y="113"/>
                  </a:cubicBezTo>
                  <a:cubicBezTo>
                    <a:pt x="0" y="196"/>
                    <a:pt x="48" y="280"/>
                    <a:pt x="119" y="303"/>
                  </a:cubicBezTo>
                  <a:cubicBezTo>
                    <a:pt x="286" y="363"/>
                    <a:pt x="762" y="541"/>
                    <a:pt x="953" y="780"/>
                  </a:cubicBezTo>
                  <a:cubicBezTo>
                    <a:pt x="976" y="827"/>
                    <a:pt x="1024" y="839"/>
                    <a:pt x="1072" y="839"/>
                  </a:cubicBezTo>
                  <a:cubicBezTo>
                    <a:pt x="1119" y="839"/>
                    <a:pt x="1143" y="827"/>
                    <a:pt x="1155" y="780"/>
                  </a:cubicBezTo>
                  <a:cubicBezTo>
                    <a:pt x="1238" y="744"/>
                    <a:pt x="1250" y="637"/>
                    <a:pt x="1191" y="577"/>
                  </a:cubicBezTo>
                  <a:cubicBezTo>
                    <a:pt x="893" y="220"/>
                    <a:pt x="238" y="30"/>
                    <a:pt x="202" y="6"/>
                  </a:cubicBezTo>
                  <a:cubicBezTo>
                    <a:pt x="190" y="2"/>
                    <a:pt x="177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019750" y="3301575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167" y="0"/>
                  </a:moveTo>
                  <a:cubicBezTo>
                    <a:pt x="96" y="0"/>
                    <a:pt x="44" y="43"/>
                    <a:pt x="25" y="102"/>
                  </a:cubicBezTo>
                  <a:cubicBezTo>
                    <a:pt x="1" y="197"/>
                    <a:pt x="48" y="268"/>
                    <a:pt x="120" y="304"/>
                  </a:cubicBezTo>
                  <a:cubicBezTo>
                    <a:pt x="287" y="364"/>
                    <a:pt x="763" y="542"/>
                    <a:pt x="953" y="780"/>
                  </a:cubicBezTo>
                  <a:cubicBezTo>
                    <a:pt x="989" y="816"/>
                    <a:pt x="1037" y="840"/>
                    <a:pt x="1072" y="840"/>
                  </a:cubicBezTo>
                  <a:cubicBezTo>
                    <a:pt x="1120" y="840"/>
                    <a:pt x="1156" y="816"/>
                    <a:pt x="1168" y="769"/>
                  </a:cubicBezTo>
                  <a:cubicBezTo>
                    <a:pt x="1239" y="733"/>
                    <a:pt x="1251" y="626"/>
                    <a:pt x="1191" y="566"/>
                  </a:cubicBezTo>
                  <a:cubicBezTo>
                    <a:pt x="918" y="209"/>
                    <a:pt x="239" y="18"/>
                    <a:pt x="215" y="7"/>
                  </a:cubicBezTo>
                  <a:cubicBezTo>
                    <a:pt x="198" y="2"/>
                    <a:pt x="18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060250" y="3298025"/>
              <a:ext cx="31575" cy="21000"/>
            </a:xfrm>
            <a:custGeom>
              <a:avLst/>
              <a:gdLst/>
              <a:ahLst/>
              <a:cxnLst/>
              <a:rect l="l" t="t" r="r" b="b"/>
              <a:pathLst>
                <a:path w="1263" h="840" extrusionOk="0">
                  <a:moveTo>
                    <a:pt x="176" y="0"/>
                  </a:moveTo>
                  <a:cubicBezTo>
                    <a:pt x="107" y="0"/>
                    <a:pt x="44" y="52"/>
                    <a:pt x="24" y="113"/>
                  </a:cubicBezTo>
                  <a:cubicBezTo>
                    <a:pt x="0" y="208"/>
                    <a:pt x="48" y="280"/>
                    <a:pt x="131" y="303"/>
                  </a:cubicBezTo>
                  <a:cubicBezTo>
                    <a:pt x="286" y="363"/>
                    <a:pt x="762" y="541"/>
                    <a:pt x="953" y="780"/>
                  </a:cubicBezTo>
                  <a:cubicBezTo>
                    <a:pt x="988" y="827"/>
                    <a:pt x="1036" y="839"/>
                    <a:pt x="1084" y="839"/>
                  </a:cubicBezTo>
                  <a:cubicBezTo>
                    <a:pt x="1107" y="839"/>
                    <a:pt x="1143" y="827"/>
                    <a:pt x="1167" y="780"/>
                  </a:cubicBezTo>
                  <a:cubicBezTo>
                    <a:pt x="1238" y="744"/>
                    <a:pt x="1262" y="637"/>
                    <a:pt x="1203" y="577"/>
                  </a:cubicBezTo>
                  <a:cubicBezTo>
                    <a:pt x="917" y="220"/>
                    <a:pt x="250" y="29"/>
                    <a:pt x="214" y="6"/>
                  </a:cubicBezTo>
                  <a:cubicBezTo>
                    <a:pt x="202" y="2"/>
                    <a:pt x="18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2"/>
          <p:cNvGrpSpPr/>
          <p:nvPr/>
        </p:nvGrpSpPr>
        <p:grpSpPr>
          <a:xfrm rot="475063">
            <a:off x="6877334" y="255793"/>
            <a:ext cx="1476030" cy="1226005"/>
            <a:chOff x="3896250" y="717525"/>
            <a:chExt cx="1646350" cy="1367475"/>
          </a:xfrm>
        </p:grpSpPr>
        <p:grpSp>
          <p:nvGrpSpPr>
            <p:cNvPr id="588" name="Google Shape;588;p32"/>
            <p:cNvGrpSpPr/>
            <p:nvPr/>
          </p:nvGrpSpPr>
          <p:grpSpPr>
            <a:xfrm>
              <a:off x="3896250" y="717525"/>
              <a:ext cx="1085600" cy="951975"/>
              <a:chOff x="3470350" y="1165950"/>
              <a:chExt cx="1085600" cy="951975"/>
            </a:xfrm>
          </p:grpSpPr>
          <p:sp>
            <p:nvSpPr>
              <p:cNvPr id="589" name="Google Shape;589;p32"/>
              <p:cNvSpPr/>
              <p:nvPr/>
            </p:nvSpPr>
            <p:spPr>
              <a:xfrm>
                <a:off x="3614725" y="1443750"/>
                <a:ext cx="862325" cy="674175"/>
              </a:xfrm>
              <a:custGeom>
                <a:avLst/>
                <a:gdLst/>
                <a:ahLst/>
                <a:cxnLst/>
                <a:rect l="l" t="t" r="r" b="b"/>
                <a:pathLst>
                  <a:path w="34493" h="26967" extrusionOk="0">
                    <a:moveTo>
                      <a:pt x="32731" y="1"/>
                    </a:moveTo>
                    <a:lnTo>
                      <a:pt x="1072" y="2382"/>
                    </a:lnTo>
                    <a:cubicBezTo>
                      <a:pt x="1072" y="2382"/>
                      <a:pt x="1" y="23932"/>
                      <a:pt x="1501" y="24147"/>
                    </a:cubicBezTo>
                    <a:cubicBezTo>
                      <a:pt x="2461" y="24276"/>
                      <a:pt x="7357" y="26967"/>
                      <a:pt x="15672" y="26967"/>
                    </a:cubicBezTo>
                    <a:cubicBezTo>
                      <a:pt x="20347" y="26967"/>
                      <a:pt x="26104" y="26116"/>
                      <a:pt x="32850" y="23480"/>
                    </a:cubicBezTo>
                    <a:cubicBezTo>
                      <a:pt x="34493" y="22825"/>
                      <a:pt x="32731" y="1"/>
                      <a:pt x="32731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70350" y="1165950"/>
                <a:ext cx="1085600" cy="521500"/>
              </a:xfrm>
              <a:custGeom>
                <a:avLst/>
                <a:gdLst/>
                <a:ahLst/>
                <a:cxnLst/>
                <a:rect l="l" t="t" r="r" b="b"/>
                <a:pathLst>
                  <a:path w="43424" h="20860" extrusionOk="0">
                    <a:moveTo>
                      <a:pt x="22981" y="1"/>
                    </a:moveTo>
                    <a:cubicBezTo>
                      <a:pt x="22873" y="1"/>
                      <a:pt x="22762" y="10"/>
                      <a:pt x="22647" y="28"/>
                    </a:cubicBezTo>
                    <a:cubicBezTo>
                      <a:pt x="20432" y="385"/>
                      <a:pt x="20265" y="4076"/>
                      <a:pt x="20265" y="4076"/>
                    </a:cubicBezTo>
                    <a:cubicBezTo>
                      <a:pt x="20265" y="4076"/>
                      <a:pt x="19909" y="792"/>
                      <a:pt x="17873" y="792"/>
                    </a:cubicBezTo>
                    <a:cubicBezTo>
                      <a:pt x="17705" y="792"/>
                      <a:pt x="17527" y="814"/>
                      <a:pt x="17336" y="862"/>
                    </a:cubicBezTo>
                    <a:cubicBezTo>
                      <a:pt x="15408" y="1338"/>
                      <a:pt x="15443" y="4910"/>
                      <a:pt x="15443" y="4910"/>
                    </a:cubicBezTo>
                    <a:cubicBezTo>
                      <a:pt x="15443" y="4910"/>
                      <a:pt x="15003" y="2636"/>
                      <a:pt x="11121" y="2255"/>
                    </a:cubicBezTo>
                    <a:cubicBezTo>
                      <a:pt x="10983" y="2241"/>
                      <a:pt x="10852" y="2235"/>
                      <a:pt x="10727" y="2235"/>
                    </a:cubicBezTo>
                    <a:cubicBezTo>
                      <a:pt x="7352" y="2235"/>
                      <a:pt x="8681" y="6874"/>
                      <a:pt x="8681" y="6874"/>
                    </a:cubicBezTo>
                    <a:cubicBezTo>
                      <a:pt x="8681" y="6874"/>
                      <a:pt x="7482" y="6132"/>
                      <a:pt x="6063" y="6132"/>
                    </a:cubicBezTo>
                    <a:cubicBezTo>
                      <a:pt x="5223" y="6132"/>
                      <a:pt x="4306" y="6392"/>
                      <a:pt x="3513" y="7220"/>
                    </a:cubicBezTo>
                    <a:cubicBezTo>
                      <a:pt x="1382" y="9434"/>
                      <a:pt x="5466" y="11053"/>
                      <a:pt x="5466" y="11053"/>
                    </a:cubicBezTo>
                    <a:cubicBezTo>
                      <a:pt x="5466" y="11053"/>
                      <a:pt x="1" y="12756"/>
                      <a:pt x="3632" y="15780"/>
                    </a:cubicBezTo>
                    <a:cubicBezTo>
                      <a:pt x="3930" y="16031"/>
                      <a:pt x="4347" y="16125"/>
                      <a:pt x="4805" y="16125"/>
                    </a:cubicBezTo>
                    <a:cubicBezTo>
                      <a:pt x="6195" y="16125"/>
                      <a:pt x="7966" y="15256"/>
                      <a:pt x="7966" y="15256"/>
                    </a:cubicBezTo>
                    <a:lnTo>
                      <a:pt x="7966" y="15256"/>
                    </a:lnTo>
                    <a:cubicBezTo>
                      <a:pt x="7966" y="15256"/>
                      <a:pt x="7311" y="18852"/>
                      <a:pt x="9895" y="19221"/>
                    </a:cubicBezTo>
                    <a:cubicBezTo>
                      <a:pt x="10094" y="19250"/>
                      <a:pt x="10288" y="19264"/>
                      <a:pt x="10479" y="19264"/>
                    </a:cubicBezTo>
                    <a:cubicBezTo>
                      <a:pt x="12773" y="19264"/>
                      <a:pt x="14408" y="17304"/>
                      <a:pt x="14408" y="17304"/>
                    </a:cubicBezTo>
                    <a:cubicBezTo>
                      <a:pt x="14408" y="17304"/>
                      <a:pt x="14479" y="19876"/>
                      <a:pt x="17206" y="20566"/>
                    </a:cubicBezTo>
                    <a:cubicBezTo>
                      <a:pt x="17550" y="20652"/>
                      <a:pt x="17871" y="20691"/>
                      <a:pt x="18170" y="20691"/>
                    </a:cubicBezTo>
                    <a:cubicBezTo>
                      <a:pt x="20935" y="20691"/>
                      <a:pt x="21837" y="17376"/>
                      <a:pt x="21837" y="17376"/>
                    </a:cubicBezTo>
                    <a:cubicBezTo>
                      <a:pt x="21837" y="17376"/>
                      <a:pt x="22147" y="20860"/>
                      <a:pt x="25045" y="20860"/>
                    </a:cubicBezTo>
                    <a:cubicBezTo>
                      <a:pt x="25307" y="20860"/>
                      <a:pt x="25591" y="20831"/>
                      <a:pt x="25897" y="20769"/>
                    </a:cubicBezTo>
                    <a:cubicBezTo>
                      <a:pt x="29600" y="20043"/>
                      <a:pt x="29124" y="17840"/>
                      <a:pt x="29124" y="17840"/>
                    </a:cubicBezTo>
                    <a:lnTo>
                      <a:pt x="29124" y="17840"/>
                    </a:lnTo>
                    <a:cubicBezTo>
                      <a:pt x="29124" y="17840"/>
                      <a:pt x="30247" y="19403"/>
                      <a:pt x="32483" y="19403"/>
                    </a:cubicBezTo>
                    <a:cubicBezTo>
                      <a:pt x="33122" y="19403"/>
                      <a:pt x="33852" y="19275"/>
                      <a:pt x="34672" y="18947"/>
                    </a:cubicBezTo>
                    <a:cubicBezTo>
                      <a:pt x="38375" y="17459"/>
                      <a:pt x="35887" y="15149"/>
                      <a:pt x="35886" y="15149"/>
                    </a:cubicBezTo>
                    <a:lnTo>
                      <a:pt x="35886" y="15149"/>
                    </a:lnTo>
                    <a:cubicBezTo>
                      <a:pt x="35887" y="15149"/>
                      <a:pt x="36611" y="15255"/>
                      <a:pt x="37557" y="15255"/>
                    </a:cubicBezTo>
                    <a:cubicBezTo>
                      <a:pt x="39133" y="15255"/>
                      <a:pt x="41323" y="14962"/>
                      <a:pt x="41792" y="13399"/>
                    </a:cubicBezTo>
                    <a:cubicBezTo>
                      <a:pt x="42530" y="10910"/>
                      <a:pt x="39196" y="10625"/>
                      <a:pt x="39196" y="10625"/>
                    </a:cubicBezTo>
                    <a:cubicBezTo>
                      <a:pt x="39196" y="10625"/>
                      <a:pt x="43423" y="8315"/>
                      <a:pt x="41125" y="6100"/>
                    </a:cubicBezTo>
                    <a:cubicBezTo>
                      <a:pt x="40018" y="5039"/>
                      <a:pt x="38853" y="4762"/>
                      <a:pt x="37940" y="4762"/>
                    </a:cubicBezTo>
                    <a:cubicBezTo>
                      <a:pt x="36949" y="4762"/>
                      <a:pt x="36256" y="5088"/>
                      <a:pt x="36256" y="5088"/>
                    </a:cubicBezTo>
                    <a:cubicBezTo>
                      <a:pt x="36256" y="5088"/>
                      <a:pt x="38327" y="2779"/>
                      <a:pt x="35839" y="1207"/>
                    </a:cubicBezTo>
                    <a:cubicBezTo>
                      <a:pt x="35451" y="960"/>
                      <a:pt x="35055" y="856"/>
                      <a:pt x="34664" y="856"/>
                    </a:cubicBezTo>
                    <a:cubicBezTo>
                      <a:pt x="32546" y="856"/>
                      <a:pt x="30552" y="3910"/>
                      <a:pt x="30552" y="3910"/>
                    </a:cubicBezTo>
                    <a:cubicBezTo>
                      <a:pt x="30552" y="3910"/>
                      <a:pt x="31636" y="862"/>
                      <a:pt x="29243" y="302"/>
                    </a:cubicBezTo>
                    <a:cubicBezTo>
                      <a:pt x="29047" y="255"/>
                      <a:pt x="28860" y="234"/>
                      <a:pt x="28681" y="234"/>
                    </a:cubicBezTo>
                    <a:cubicBezTo>
                      <a:pt x="26667" y="234"/>
                      <a:pt x="25683" y="2945"/>
                      <a:pt x="25683" y="2945"/>
                    </a:cubicBezTo>
                    <a:cubicBezTo>
                      <a:pt x="25683" y="2945"/>
                      <a:pt x="24955" y="1"/>
                      <a:pt x="22981" y="1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3676350" y="1424300"/>
                <a:ext cx="309575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12383" h="7316" extrusionOk="0">
                    <a:moveTo>
                      <a:pt x="2654" y="0"/>
                    </a:moveTo>
                    <a:cubicBezTo>
                      <a:pt x="2639" y="0"/>
                      <a:pt x="2623" y="2"/>
                      <a:pt x="2608" y="5"/>
                    </a:cubicBezTo>
                    <a:cubicBezTo>
                      <a:pt x="2405" y="53"/>
                      <a:pt x="584" y="565"/>
                      <a:pt x="143" y="1481"/>
                    </a:cubicBezTo>
                    <a:cubicBezTo>
                      <a:pt x="0" y="1755"/>
                      <a:pt x="0" y="2053"/>
                      <a:pt x="119" y="2315"/>
                    </a:cubicBezTo>
                    <a:cubicBezTo>
                      <a:pt x="326" y="2787"/>
                      <a:pt x="830" y="2947"/>
                      <a:pt x="1421" y="2947"/>
                    </a:cubicBezTo>
                    <a:cubicBezTo>
                      <a:pt x="2158" y="2947"/>
                      <a:pt x="3030" y="2698"/>
                      <a:pt x="3632" y="2493"/>
                    </a:cubicBezTo>
                    <a:lnTo>
                      <a:pt x="3632" y="2493"/>
                    </a:lnTo>
                    <a:cubicBezTo>
                      <a:pt x="3298" y="3077"/>
                      <a:pt x="2893" y="3934"/>
                      <a:pt x="3024" y="4648"/>
                    </a:cubicBezTo>
                    <a:cubicBezTo>
                      <a:pt x="3096" y="5029"/>
                      <a:pt x="3310" y="5303"/>
                      <a:pt x="3655" y="5506"/>
                    </a:cubicBezTo>
                    <a:cubicBezTo>
                      <a:pt x="3882" y="5634"/>
                      <a:pt x="4137" y="5689"/>
                      <a:pt x="4408" y="5689"/>
                    </a:cubicBezTo>
                    <a:cubicBezTo>
                      <a:pt x="5644" y="5689"/>
                      <a:pt x="7213" y="4535"/>
                      <a:pt x="7965" y="3910"/>
                    </a:cubicBezTo>
                    <a:cubicBezTo>
                      <a:pt x="7965" y="4648"/>
                      <a:pt x="8061" y="5946"/>
                      <a:pt x="8715" y="6708"/>
                    </a:cubicBezTo>
                    <a:cubicBezTo>
                      <a:pt x="9025" y="7077"/>
                      <a:pt x="9430" y="7292"/>
                      <a:pt x="9918" y="7315"/>
                    </a:cubicBezTo>
                    <a:lnTo>
                      <a:pt x="10061" y="7315"/>
                    </a:lnTo>
                    <a:cubicBezTo>
                      <a:pt x="10525" y="7315"/>
                      <a:pt x="10942" y="7173"/>
                      <a:pt x="11299" y="6875"/>
                    </a:cubicBezTo>
                    <a:cubicBezTo>
                      <a:pt x="12299" y="5994"/>
                      <a:pt x="12383" y="4101"/>
                      <a:pt x="12383" y="4029"/>
                    </a:cubicBezTo>
                    <a:cubicBezTo>
                      <a:pt x="12383" y="3910"/>
                      <a:pt x="12299" y="3791"/>
                      <a:pt x="12168" y="3791"/>
                    </a:cubicBezTo>
                    <a:cubicBezTo>
                      <a:pt x="12160" y="3790"/>
                      <a:pt x="12151" y="3790"/>
                      <a:pt x="12143" y="3790"/>
                    </a:cubicBezTo>
                    <a:cubicBezTo>
                      <a:pt x="12004" y="3790"/>
                      <a:pt x="11930" y="3883"/>
                      <a:pt x="11930" y="4017"/>
                    </a:cubicBezTo>
                    <a:cubicBezTo>
                      <a:pt x="11930" y="4029"/>
                      <a:pt x="11835" y="5768"/>
                      <a:pt x="10990" y="6530"/>
                    </a:cubicBezTo>
                    <a:cubicBezTo>
                      <a:pt x="10728" y="6759"/>
                      <a:pt x="10436" y="6878"/>
                      <a:pt x="10077" y="6878"/>
                    </a:cubicBezTo>
                    <a:cubicBezTo>
                      <a:pt x="10045" y="6878"/>
                      <a:pt x="10011" y="6877"/>
                      <a:pt x="9978" y="6875"/>
                    </a:cubicBezTo>
                    <a:cubicBezTo>
                      <a:pt x="9608" y="6839"/>
                      <a:pt x="9323" y="6696"/>
                      <a:pt x="9085" y="6422"/>
                    </a:cubicBezTo>
                    <a:cubicBezTo>
                      <a:pt x="8275" y="5482"/>
                      <a:pt x="8477" y="3434"/>
                      <a:pt x="8477" y="3422"/>
                    </a:cubicBezTo>
                    <a:cubicBezTo>
                      <a:pt x="8477" y="3315"/>
                      <a:pt x="8430" y="3220"/>
                      <a:pt x="8334" y="3184"/>
                    </a:cubicBezTo>
                    <a:cubicBezTo>
                      <a:pt x="8300" y="3164"/>
                      <a:pt x="8261" y="3155"/>
                      <a:pt x="8222" y="3155"/>
                    </a:cubicBezTo>
                    <a:cubicBezTo>
                      <a:pt x="8168" y="3155"/>
                      <a:pt x="8114" y="3173"/>
                      <a:pt x="8073" y="3208"/>
                    </a:cubicBezTo>
                    <a:cubicBezTo>
                      <a:pt x="7378" y="3831"/>
                      <a:pt x="5570" y="5225"/>
                      <a:pt x="4409" y="5225"/>
                    </a:cubicBezTo>
                    <a:cubicBezTo>
                      <a:pt x="4217" y="5225"/>
                      <a:pt x="4042" y="5187"/>
                      <a:pt x="3893" y="5101"/>
                    </a:cubicBezTo>
                    <a:cubicBezTo>
                      <a:pt x="3667" y="4982"/>
                      <a:pt x="3536" y="4803"/>
                      <a:pt x="3489" y="4565"/>
                    </a:cubicBezTo>
                    <a:cubicBezTo>
                      <a:pt x="3334" y="3791"/>
                      <a:pt x="4132" y="2553"/>
                      <a:pt x="4441" y="2148"/>
                    </a:cubicBezTo>
                    <a:cubicBezTo>
                      <a:pt x="4501" y="2077"/>
                      <a:pt x="4501" y="1958"/>
                      <a:pt x="4441" y="1874"/>
                    </a:cubicBezTo>
                    <a:cubicBezTo>
                      <a:pt x="4391" y="1807"/>
                      <a:pt x="4322" y="1775"/>
                      <a:pt x="4248" y="1775"/>
                    </a:cubicBezTo>
                    <a:cubicBezTo>
                      <a:pt x="4218" y="1775"/>
                      <a:pt x="4187" y="1781"/>
                      <a:pt x="4155" y="1791"/>
                    </a:cubicBezTo>
                    <a:cubicBezTo>
                      <a:pt x="3595" y="2034"/>
                      <a:pt x="2299" y="2488"/>
                      <a:pt x="1414" y="2488"/>
                    </a:cubicBezTo>
                    <a:cubicBezTo>
                      <a:pt x="1001" y="2488"/>
                      <a:pt x="677" y="2389"/>
                      <a:pt x="560" y="2124"/>
                    </a:cubicBezTo>
                    <a:cubicBezTo>
                      <a:pt x="476" y="1970"/>
                      <a:pt x="476" y="1839"/>
                      <a:pt x="560" y="1696"/>
                    </a:cubicBezTo>
                    <a:cubicBezTo>
                      <a:pt x="857" y="1065"/>
                      <a:pt x="2227" y="588"/>
                      <a:pt x="2727" y="457"/>
                    </a:cubicBezTo>
                    <a:cubicBezTo>
                      <a:pt x="2846" y="422"/>
                      <a:pt x="2917" y="291"/>
                      <a:pt x="2893" y="172"/>
                    </a:cubicBezTo>
                    <a:cubicBezTo>
                      <a:pt x="2862" y="68"/>
                      <a:pt x="2759" y="0"/>
                      <a:pt x="2654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4087700" y="1322975"/>
                <a:ext cx="32327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12931" h="9154" extrusionOk="0">
                    <a:moveTo>
                      <a:pt x="10893" y="1"/>
                    </a:moveTo>
                    <a:cubicBezTo>
                      <a:pt x="10824" y="1"/>
                      <a:pt x="10758" y="31"/>
                      <a:pt x="10716" y="93"/>
                    </a:cubicBezTo>
                    <a:cubicBezTo>
                      <a:pt x="10633" y="188"/>
                      <a:pt x="10657" y="343"/>
                      <a:pt x="10752" y="415"/>
                    </a:cubicBezTo>
                    <a:cubicBezTo>
                      <a:pt x="11216" y="772"/>
                      <a:pt x="12419" y="1855"/>
                      <a:pt x="12359" y="2653"/>
                    </a:cubicBezTo>
                    <a:cubicBezTo>
                      <a:pt x="12335" y="2915"/>
                      <a:pt x="12157" y="3141"/>
                      <a:pt x="11812" y="3320"/>
                    </a:cubicBezTo>
                    <a:cubicBezTo>
                      <a:pt x="11387" y="3542"/>
                      <a:pt x="10977" y="3627"/>
                      <a:pt x="10597" y="3627"/>
                    </a:cubicBezTo>
                    <a:cubicBezTo>
                      <a:pt x="9366" y="3627"/>
                      <a:pt x="8449" y="2731"/>
                      <a:pt x="8394" y="2677"/>
                    </a:cubicBezTo>
                    <a:cubicBezTo>
                      <a:pt x="8347" y="2635"/>
                      <a:pt x="8287" y="2614"/>
                      <a:pt x="8228" y="2614"/>
                    </a:cubicBezTo>
                    <a:cubicBezTo>
                      <a:pt x="8168" y="2614"/>
                      <a:pt x="8109" y="2635"/>
                      <a:pt x="8061" y="2677"/>
                    </a:cubicBezTo>
                    <a:cubicBezTo>
                      <a:pt x="7978" y="2772"/>
                      <a:pt x="7978" y="2915"/>
                      <a:pt x="8061" y="3010"/>
                    </a:cubicBezTo>
                    <a:cubicBezTo>
                      <a:pt x="8073" y="3022"/>
                      <a:pt x="9383" y="4344"/>
                      <a:pt x="9240" y="5630"/>
                    </a:cubicBezTo>
                    <a:cubicBezTo>
                      <a:pt x="9180" y="6177"/>
                      <a:pt x="8847" y="6654"/>
                      <a:pt x="8240" y="7035"/>
                    </a:cubicBezTo>
                    <a:cubicBezTo>
                      <a:pt x="7816" y="7294"/>
                      <a:pt x="7385" y="7422"/>
                      <a:pt x="6949" y="7422"/>
                    </a:cubicBezTo>
                    <a:cubicBezTo>
                      <a:pt x="6785" y="7422"/>
                      <a:pt x="6620" y="7404"/>
                      <a:pt x="6454" y="7368"/>
                    </a:cubicBezTo>
                    <a:cubicBezTo>
                      <a:pt x="5001" y="7035"/>
                      <a:pt x="3870" y="5391"/>
                      <a:pt x="3715" y="5153"/>
                    </a:cubicBezTo>
                    <a:cubicBezTo>
                      <a:pt x="3715" y="5130"/>
                      <a:pt x="3703" y="5118"/>
                      <a:pt x="3703" y="5118"/>
                    </a:cubicBezTo>
                    <a:cubicBezTo>
                      <a:pt x="3659" y="5043"/>
                      <a:pt x="3582" y="5006"/>
                      <a:pt x="3504" y="5006"/>
                    </a:cubicBezTo>
                    <a:cubicBezTo>
                      <a:pt x="3457" y="5006"/>
                      <a:pt x="3410" y="5019"/>
                      <a:pt x="3370" y="5046"/>
                    </a:cubicBezTo>
                    <a:cubicBezTo>
                      <a:pt x="3275" y="5106"/>
                      <a:pt x="3227" y="5249"/>
                      <a:pt x="3299" y="5356"/>
                    </a:cubicBezTo>
                    <a:cubicBezTo>
                      <a:pt x="3299" y="5356"/>
                      <a:pt x="3299" y="5368"/>
                      <a:pt x="3310" y="5391"/>
                    </a:cubicBezTo>
                    <a:cubicBezTo>
                      <a:pt x="3453" y="5606"/>
                      <a:pt x="4346" y="7082"/>
                      <a:pt x="3942" y="7963"/>
                    </a:cubicBezTo>
                    <a:cubicBezTo>
                      <a:pt x="3775" y="8320"/>
                      <a:pt x="3418" y="8547"/>
                      <a:pt x="2834" y="8630"/>
                    </a:cubicBezTo>
                    <a:cubicBezTo>
                      <a:pt x="2655" y="8655"/>
                      <a:pt x="2486" y="8668"/>
                      <a:pt x="2327" y="8668"/>
                    </a:cubicBezTo>
                    <a:cubicBezTo>
                      <a:pt x="1812" y="8668"/>
                      <a:pt x="1405" y="8534"/>
                      <a:pt x="1096" y="8261"/>
                    </a:cubicBezTo>
                    <a:cubicBezTo>
                      <a:pt x="453" y="7689"/>
                      <a:pt x="501" y="6701"/>
                      <a:pt x="501" y="6677"/>
                    </a:cubicBezTo>
                    <a:cubicBezTo>
                      <a:pt x="501" y="6558"/>
                      <a:pt x="417" y="6439"/>
                      <a:pt x="274" y="6439"/>
                    </a:cubicBezTo>
                    <a:cubicBezTo>
                      <a:pt x="155" y="6439"/>
                      <a:pt x="36" y="6534"/>
                      <a:pt x="36" y="6665"/>
                    </a:cubicBezTo>
                    <a:cubicBezTo>
                      <a:pt x="36" y="6713"/>
                      <a:pt x="1" y="7892"/>
                      <a:pt x="786" y="8618"/>
                    </a:cubicBezTo>
                    <a:cubicBezTo>
                      <a:pt x="1167" y="8975"/>
                      <a:pt x="1679" y="9154"/>
                      <a:pt x="2322" y="9154"/>
                    </a:cubicBezTo>
                    <a:cubicBezTo>
                      <a:pt x="2513" y="9154"/>
                      <a:pt x="2703" y="9142"/>
                      <a:pt x="2894" y="9082"/>
                    </a:cubicBezTo>
                    <a:cubicBezTo>
                      <a:pt x="3644" y="8975"/>
                      <a:pt x="4132" y="8642"/>
                      <a:pt x="4358" y="8142"/>
                    </a:cubicBezTo>
                    <a:cubicBezTo>
                      <a:pt x="4561" y="7689"/>
                      <a:pt x="4525" y="7154"/>
                      <a:pt x="4382" y="6665"/>
                    </a:cubicBezTo>
                    <a:lnTo>
                      <a:pt x="4382" y="6665"/>
                    </a:lnTo>
                    <a:cubicBezTo>
                      <a:pt x="4906" y="7142"/>
                      <a:pt x="5573" y="7618"/>
                      <a:pt x="6335" y="7797"/>
                    </a:cubicBezTo>
                    <a:cubicBezTo>
                      <a:pt x="6552" y="7848"/>
                      <a:pt x="6767" y="7874"/>
                      <a:pt x="6978" y="7874"/>
                    </a:cubicBezTo>
                    <a:cubicBezTo>
                      <a:pt x="7496" y="7874"/>
                      <a:pt x="7996" y="7720"/>
                      <a:pt x="8478" y="7416"/>
                    </a:cubicBezTo>
                    <a:cubicBezTo>
                      <a:pt x="9204" y="6951"/>
                      <a:pt x="9621" y="6356"/>
                      <a:pt x="9704" y="5653"/>
                    </a:cubicBezTo>
                    <a:cubicBezTo>
                      <a:pt x="9776" y="4975"/>
                      <a:pt x="9526" y="4284"/>
                      <a:pt x="9204" y="3748"/>
                    </a:cubicBezTo>
                    <a:lnTo>
                      <a:pt x="9204" y="3748"/>
                    </a:lnTo>
                    <a:cubicBezTo>
                      <a:pt x="9609" y="3931"/>
                      <a:pt x="10096" y="4075"/>
                      <a:pt x="10632" y="4075"/>
                    </a:cubicBezTo>
                    <a:cubicBezTo>
                      <a:pt x="11074" y="4075"/>
                      <a:pt x="11548" y="3977"/>
                      <a:pt x="12038" y="3725"/>
                    </a:cubicBezTo>
                    <a:cubicBezTo>
                      <a:pt x="12526" y="3463"/>
                      <a:pt x="12812" y="3105"/>
                      <a:pt x="12835" y="2677"/>
                    </a:cubicBezTo>
                    <a:cubicBezTo>
                      <a:pt x="12931" y="1498"/>
                      <a:pt x="11228" y="188"/>
                      <a:pt x="11038" y="46"/>
                    </a:cubicBezTo>
                    <a:cubicBezTo>
                      <a:pt x="10993" y="16"/>
                      <a:pt x="10942" y="1"/>
                      <a:pt x="10893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844225" y="1315900"/>
                <a:ext cx="3256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13026" h="3901" extrusionOk="0">
                    <a:moveTo>
                      <a:pt x="12059" y="1"/>
                    </a:moveTo>
                    <a:cubicBezTo>
                      <a:pt x="12028" y="1"/>
                      <a:pt x="11997" y="7"/>
                      <a:pt x="11966" y="19"/>
                    </a:cubicBezTo>
                    <a:cubicBezTo>
                      <a:pt x="11847" y="55"/>
                      <a:pt x="11787" y="198"/>
                      <a:pt x="11835" y="317"/>
                    </a:cubicBezTo>
                    <a:cubicBezTo>
                      <a:pt x="12014" y="769"/>
                      <a:pt x="12395" y="2067"/>
                      <a:pt x="11966" y="2698"/>
                    </a:cubicBezTo>
                    <a:cubicBezTo>
                      <a:pt x="11783" y="2949"/>
                      <a:pt x="11470" y="3080"/>
                      <a:pt x="11014" y="3080"/>
                    </a:cubicBezTo>
                    <a:cubicBezTo>
                      <a:pt x="10994" y="3080"/>
                      <a:pt x="10974" y="3079"/>
                      <a:pt x="10954" y="3079"/>
                    </a:cubicBezTo>
                    <a:cubicBezTo>
                      <a:pt x="8787" y="3019"/>
                      <a:pt x="8323" y="638"/>
                      <a:pt x="8311" y="531"/>
                    </a:cubicBezTo>
                    <a:cubicBezTo>
                      <a:pt x="8287" y="436"/>
                      <a:pt x="8192" y="340"/>
                      <a:pt x="8085" y="340"/>
                    </a:cubicBezTo>
                    <a:cubicBezTo>
                      <a:pt x="7954" y="340"/>
                      <a:pt x="7870" y="412"/>
                      <a:pt x="7846" y="519"/>
                    </a:cubicBezTo>
                    <a:cubicBezTo>
                      <a:pt x="7680" y="1162"/>
                      <a:pt x="7084" y="2936"/>
                      <a:pt x="6322" y="3329"/>
                    </a:cubicBezTo>
                    <a:cubicBezTo>
                      <a:pt x="6236" y="3382"/>
                      <a:pt x="6142" y="3406"/>
                      <a:pt x="6047" y="3406"/>
                    </a:cubicBezTo>
                    <a:cubicBezTo>
                      <a:pt x="5972" y="3406"/>
                      <a:pt x="5896" y="3391"/>
                      <a:pt x="5822" y="3365"/>
                    </a:cubicBezTo>
                    <a:cubicBezTo>
                      <a:pt x="4537" y="2877"/>
                      <a:pt x="4525" y="924"/>
                      <a:pt x="4525" y="912"/>
                    </a:cubicBezTo>
                    <a:cubicBezTo>
                      <a:pt x="4525" y="805"/>
                      <a:pt x="4465" y="710"/>
                      <a:pt x="4358" y="686"/>
                    </a:cubicBezTo>
                    <a:cubicBezTo>
                      <a:pt x="4336" y="678"/>
                      <a:pt x="4314" y="674"/>
                      <a:pt x="4292" y="674"/>
                    </a:cubicBezTo>
                    <a:cubicBezTo>
                      <a:pt x="4217" y="674"/>
                      <a:pt x="4142" y="719"/>
                      <a:pt x="4096" y="793"/>
                    </a:cubicBezTo>
                    <a:cubicBezTo>
                      <a:pt x="3703" y="1400"/>
                      <a:pt x="2512" y="3007"/>
                      <a:pt x="1727" y="3174"/>
                    </a:cubicBezTo>
                    <a:cubicBezTo>
                      <a:pt x="1689" y="3182"/>
                      <a:pt x="1652" y="3186"/>
                      <a:pt x="1617" y="3186"/>
                    </a:cubicBezTo>
                    <a:cubicBezTo>
                      <a:pt x="1542" y="3186"/>
                      <a:pt x="1474" y="3167"/>
                      <a:pt x="1417" y="3127"/>
                    </a:cubicBezTo>
                    <a:cubicBezTo>
                      <a:pt x="703" y="2650"/>
                      <a:pt x="941" y="1126"/>
                      <a:pt x="1108" y="579"/>
                    </a:cubicBezTo>
                    <a:cubicBezTo>
                      <a:pt x="1131" y="460"/>
                      <a:pt x="1060" y="329"/>
                      <a:pt x="941" y="293"/>
                    </a:cubicBezTo>
                    <a:cubicBezTo>
                      <a:pt x="925" y="290"/>
                      <a:pt x="910" y="288"/>
                      <a:pt x="894" y="288"/>
                    </a:cubicBezTo>
                    <a:cubicBezTo>
                      <a:pt x="790" y="288"/>
                      <a:pt x="686" y="356"/>
                      <a:pt x="655" y="460"/>
                    </a:cubicBezTo>
                    <a:cubicBezTo>
                      <a:pt x="631" y="555"/>
                      <a:pt x="0" y="2757"/>
                      <a:pt x="1167" y="3531"/>
                    </a:cubicBezTo>
                    <a:cubicBezTo>
                      <a:pt x="1306" y="3627"/>
                      <a:pt x="1464" y="3665"/>
                      <a:pt x="1636" y="3665"/>
                    </a:cubicBezTo>
                    <a:cubicBezTo>
                      <a:pt x="1700" y="3665"/>
                      <a:pt x="1766" y="3660"/>
                      <a:pt x="1834" y="3650"/>
                    </a:cubicBezTo>
                    <a:cubicBezTo>
                      <a:pt x="2667" y="3472"/>
                      <a:pt x="3620" y="2305"/>
                      <a:pt x="4144" y="1591"/>
                    </a:cubicBezTo>
                    <a:cubicBezTo>
                      <a:pt x="4275" y="2317"/>
                      <a:pt x="4632" y="3424"/>
                      <a:pt x="5668" y="3829"/>
                    </a:cubicBezTo>
                    <a:cubicBezTo>
                      <a:pt x="5810" y="3865"/>
                      <a:pt x="5930" y="3900"/>
                      <a:pt x="6061" y="3900"/>
                    </a:cubicBezTo>
                    <a:cubicBezTo>
                      <a:pt x="6239" y="3900"/>
                      <a:pt x="6406" y="3853"/>
                      <a:pt x="6537" y="3734"/>
                    </a:cubicBezTo>
                    <a:cubicBezTo>
                      <a:pt x="7275" y="3365"/>
                      <a:pt x="7799" y="2162"/>
                      <a:pt x="8061" y="1353"/>
                    </a:cubicBezTo>
                    <a:cubicBezTo>
                      <a:pt x="8418" y="2198"/>
                      <a:pt x="9228" y="3496"/>
                      <a:pt x="10942" y="3543"/>
                    </a:cubicBezTo>
                    <a:cubicBezTo>
                      <a:pt x="11609" y="3543"/>
                      <a:pt x="12073" y="3365"/>
                      <a:pt x="12347" y="2948"/>
                    </a:cubicBezTo>
                    <a:cubicBezTo>
                      <a:pt x="13026" y="1995"/>
                      <a:pt x="12299" y="210"/>
                      <a:pt x="12264" y="138"/>
                    </a:cubicBezTo>
                    <a:cubicBezTo>
                      <a:pt x="12228" y="50"/>
                      <a:pt x="12147" y="1"/>
                      <a:pt x="12059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690325" y="1986575"/>
                <a:ext cx="7233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28933" h="2565" extrusionOk="0">
                    <a:moveTo>
                      <a:pt x="28658" y="0"/>
                    </a:moveTo>
                    <a:cubicBezTo>
                      <a:pt x="28643" y="0"/>
                      <a:pt x="28627" y="2"/>
                      <a:pt x="28611" y="5"/>
                    </a:cubicBezTo>
                    <a:cubicBezTo>
                      <a:pt x="22198" y="1596"/>
                      <a:pt x="16525" y="2085"/>
                      <a:pt x="11975" y="2085"/>
                    </a:cubicBezTo>
                    <a:cubicBezTo>
                      <a:pt x="4775" y="2085"/>
                      <a:pt x="383" y="860"/>
                      <a:pt x="310" y="838"/>
                    </a:cubicBezTo>
                    <a:cubicBezTo>
                      <a:pt x="295" y="835"/>
                      <a:pt x="279" y="834"/>
                      <a:pt x="264" y="834"/>
                    </a:cubicBezTo>
                    <a:cubicBezTo>
                      <a:pt x="159" y="834"/>
                      <a:pt x="56" y="901"/>
                      <a:pt x="25" y="1005"/>
                    </a:cubicBezTo>
                    <a:cubicBezTo>
                      <a:pt x="1" y="1124"/>
                      <a:pt x="72" y="1255"/>
                      <a:pt x="191" y="1291"/>
                    </a:cubicBezTo>
                    <a:cubicBezTo>
                      <a:pt x="215" y="1303"/>
                      <a:pt x="3168" y="2136"/>
                      <a:pt x="8133" y="2446"/>
                    </a:cubicBezTo>
                    <a:cubicBezTo>
                      <a:pt x="9240" y="2517"/>
                      <a:pt x="10490" y="2565"/>
                      <a:pt x="11883" y="2565"/>
                    </a:cubicBezTo>
                    <a:cubicBezTo>
                      <a:pt x="16312" y="2565"/>
                      <a:pt x="22111" y="2100"/>
                      <a:pt x="28730" y="445"/>
                    </a:cubicBezTo>
                    <a:cubicBezTo>
                      <a:pt x="28850" y="422"/>
                      <a:pt x="28933" y="291"/>
                      <a:pt x="28897" y="172"/>
                    </a:cubicBezTo>
                    <a:cubicBezTo>
                      <a:pt x="28876" y="68"/>
                      <a:pt x="28765" y="0"/>
                      <a:pt x="28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4349050" y="1920325"/>
                <a:ext cx="547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846" extrusionOk="0">
                    <a:moveTo>
                      <a:pt x="1919" y="0"/>
                    </a:moveTo>
                    <a:cubicBezTo>
                      <a:pt x="1887" y="0"/>
                      <a:pt x="1854" y="8"/>
                      <a:pt x="1822" y="24"/>
                    </a:cubicBezTo>
                    <a:cubicBezTo>
                      <a:pt x="1811" y="34"/>
                      <a:pt x="1081" y="363"/>
                      <a:pt x="500" y="363"/>
                    </a:cubicBezTo>
                    <a:cubicBezTo>
                      <a:pt x="426" y="363"/>
                      <a:pt x="354" y="357"/>
                      <a:pt x="286" y="345"/>
                    </a:cubicBezTo>
                    <a:cubicBezTo>
                      <a:pt x="277" y="344"/>
                      <a:pt x="269" y="344"/>
                      <a:pt x="260" y="344"/>
                    </a:cubicBezTo>
                    <a:cubicBezTo>
                      <a:pt x="149" y="344"/>
                      <a:pt x="35" y="415"/>
                      <a:pt x="24" y="547"/>
                    </a:cubicBezTo>
                    <a:cubicBezTo>
                      <a:pt x="0" y="667"/>
                      <a:pt x="72" y="797"/>
                      <a:pt x="215" y="809"/>
                    </a:cubicBezTo>
                    <a:cubicBezTo>
                      <a:pt x="298" y="845"/>
                      <a:pt x="405" y="845"/>
                      <a:pt x="500" y="845"/>
                    </a:cubicBezTo>
                    <a:cubicBezTo>
                      <a:pt x="1191" y="845"/>
                      <a:pt x="1989" y="488"/>
                      <a:pt x="2012" y="452"/>
                    </a:cubicBezTo>
                    <a:cubicBezTo>
                      <a:pt x="2131" y="393"/>
                      <a:pt x="2191" y="262"/>
                      <a:pt x="2131" y="143"/>
                    </a:cubicBezTo>
                    <a:cubicBezTo>
                      <a:pt x="2088" y="55"/>
                      <a:pt x="2006" y="0"/>
                      <a:pt x="19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4270175" y="1903950"/>
                <a:ext cx="547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846" extrusionOk="0">
                    <a:moveTo>
                      <a:pt x="1918" y="0"/>
                    </a:moveTo>
                    <a:cubicBezTo>
                      <a:pt x="1886" y="0"/>
                      <a:pt x="1854" y="8"/>
                      <a:pt x="1822" y="24"/>
                    </a:cubicBezTo>
                    <a:cubicBezTo>
                      <a:pt x="1585" y="127"/>
                      <a:pt x="973" y="364"/>
                      <a:pt x="496" y="364"/>
                    </a:cubicBezTo>
                    <a:cubicBezTo>
                      <a:pt x="422" y="364"/>
                      <a:pt x="351" y="358"/>
                      <a:pt x="286" y="345"/>
                    </a:cubicBezTo>
                    <a:cubicBezTo>
                      <a:pt x="277" y="344"/>
                      <a:pt x="269" y="344"/>
                      <a:pt x="260" y="344"/>
                    </a:cubicBezTo>
                    <a:cubicBezTo>
                      <a:pt x="149" y="344"/>
                      <a:pt x="35" y="415"/>
                      <a:pt x="24" y="548"/>
                    </a:cubicBezTo>
                    <a:cubicBezTo>
                      <a:pt x="0" y="667"/>
                      <a:pt x="72" y="798"/>
                      <a:pt x="214" y="810"/>
                    </a:cubicBezTo>
                    <a:cubicBezTo>
                      <a:pt x="298" y="845"/>
                      <a:pt x="405" y="845"/>
                      <a:pt x="500" y="845"/>
                    </a:cubicBezTo>
                    <a:cubicBezTo>
                      <a:pt x="1179" y="845"/>
                      <a:pt x="1965" y="464"/>
                      <a:pt x="2012" y="452"/>
                    </a:cubicBezTo>
                    <a:cubicBezTo>
                      <a:pt x="2131" y="393"/>
                      <a:pt x="2191" y="262"/>
                      <a:pt x="2131" y="143"/>
                    </a:cubicBezTo>
                    <a:cubicBezTo>
                      <a:pt x="2088" y="56"/>
                      <a:pt x="2006" y="0"/>
                      <a:pt x="1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4274325" y="1948600"/>
                <a:ext cx="548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822" extrusionOk="0">
                    <a:moveTo>
                      <a:pt x="1909" y="0"/>
                    </a:moveTo>
                    <a:cubicBezTo>
                      <a:pt x="1876" y="0"/>
                      <a:pt x="1842" y="8"/>
                      <a:pt x="1811" y="24"/>
                    </a:cubicBezTo>
                    <a:cubicBezTo>
                      <a:pt x="1800" y="34"/>
                      <a:pt x="1079" y="363"/>
                      <a:pt x="500" y="363"/>
                    </a:cubicBezTo>
                    <a:cubicBezTo>
                      <a:pt x="426" y="363"/>
                      <a:pt x="354" y="357"/>
                      <a:pt x="287" y="345"/>
                    </a:cubicBezTo>
                    <a:cubicBezTo>
                      <a:pt x="278" y="344"/>
                      <a:pt x="269" y="344"/>
                      <a:pt x="260" y="344"/>
                    </a:cubicBezTo>
                    <a:cubicBezTo>
                      <a:pt x="148" y="344"/>
                      <a:pt x="24" y="414"/>
                      <a:pt x="13" y="536"/>
                    </a:cubicBezTo>
                    <a:cubicBezTo>
                      <a:pt x="1" y="655"/>
                      <a:pt x="72" y="798"/>
                      <a:pt x="203" y="809"/>
                    </a:cubicBezTo>
                    <a:cubicBezTo>
                      <a:pt x="298" y="821"/>
                      <a:pt x="406" y="821"/>
                      <a:pt x="489" y="821"/>
                    </a:cubicBezTo>
                    <a:cubicBezTo>
                      <a:pt x="1191" y="821"/>
                      <a:pt x="1977" y="452"/>
                      <a:pt x="2013" y="452"/>
                    </a:cubicBezTo>
                    <a:cubicBezTo>
                      <a:pt x="2132" y="393"/>
                      <a:pt x="2192" y="262"/>
                      <a:pt x="2132" y="143"/>
                    </a:cubicBezTo>
                    <a:cubicBezTo>
                      <a:pt x="2088" y="56"/>
                      <a:pt x="2000" y="0"/>
                      <a:pt x="19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4195150" y="1941750"/>
                <a:ext cx="545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834" extrusionOk="0">
                    <a:moveTo>
                      <a:pt x="1907" y="0"/>
                    </a:moveTo>
                    <a:cubicBezTo>
                      <a:pt x="1875" y="0"/>
                      <a:pt x="1842" y="8"/>
                      <a:pt x="1810" y="24"/>
                    </a:cubicBezTo>
                    <a:cubicBezTo>
                      <a:pt x="1800" y="35"/>
                      <a:pt x="1050" y="371"/>
                      <a:pt x="467" y="371"/>
                    </a:cubicBezTo>
                    <a:cubicBezTo>
                      <a:pt x="400" y="371"/>
                      <a:pt x="336" y="367"/>
                      <a:pt x="275" y="357"/>
                    </a:cubicBezTo>
                    <a:cubicBezTo>
                      <a:pt x="261" y="354"/>
                      <a:pt x="247" y="353"/>
                      <a:pt x="233" y="353"/>
                    </a:cubicBezTo>
                    <a:cubicBezTo>
                      <a:pt x="127" y="353"/>
                      <a:pt x="23" y="432"/>
                      <a:pt x="13" y="548"/>
                    </a:cubicBezTo>
                    <a:cubicBezTo>
                      <a:pt x="1" y="667"/>
                      <a:pt x="72" y="798"/>
                      <a:pt x="203" y="810"/>
                    </a:cubicBezTo>
                    <a:cubicBezTo>
                      <a:pt x="298" y="833"/>
                      <a:pt x="406" y="833"/>
                      <a:pt x="489" y="833"/>
                    </a:cubicBezTo>
                    <a:cubicBezTo>
                      <a:pt x="1179" y="833"/>
                      <a:pt x="1965" y="452"/>
                      <a:pt x="2001" y="452"/>
                    </a:cubicBezTo>
                    <a:cubicBezTo>
                      <a:pt x="2120" y="393"/>
                      <a:pt x="2180" y="262"/>
                      <a:pt x="2120" y="143"/>
                    </a:cubicBezTo>
                    <a:cubicBezTo>
                      <a:pt x="2076" y="56"/>
                      <a:pt x="1995" y="0"/>
                      <a:pt x="1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4170450" y="1907950"/>
                <a:ext cx="548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841" extrusionOk="0">
                    <a:moveTo>
                      <a:pt x="1914" y="0"/>
                    </a:moveTo>
                    <a:cubicBezTo>
                      <a:pt x="1883" y="0"/>
                      <a:pt x="1852" y="6"/>
                      <a:pt x="1822" y="19"/>
                    </a:cubicBezTo>
                    <a:cubicBezTo>
                      <a:pt x="1812" y="40"/>
                      <a:pt x="1081" y="369"/>
                      <a:pt x="500" y="369"/>
                    </a:cubicBezTo>
                    <a:cubicBezTo>
                      <a:pt x="426" y="369"/>
                      <a:pt x="354" y="364"/>
                      <a:pt x="286" y="352"/>
                    </a:cubicBezTo>
                    <a:cubicBezTo>
                      <a:pt x="278" y="351"/>
                      <a:pt x="269" y="351"/>
                      <a:pt x="260" y="351"/>
                    </a:cubicBezTo>
                    <a:cubicBezTo>
                      <a:pt x="149" y="351"/>
                      <a:pt x="35" y="421"/>
                      <a:pt x="24" y="542"/>
                    </a:cubicBezTo>
                    <a:cubicBezTo>
                      <a:pt x="0" y="661"/>
                      <a:pt x="72" y="792"/>
                      <a:pt x="215" y="816"/>
                    </a:cubicBezTo>
                    <a:cubicBezTo>
                      <a:pt x="298" y="840"/>
                      <a:pt x="405" y="840"/>
                      <a:pt x="501" y="840"/>
                    </a:cubicBezTo>
                    <a:cubicBezTo>
                      <a:pt x="1179" y="840"/>
                      <a:pt x="1965" y="471"/>
                      <a:pt x="2013" y="459"/>
                    </a:cubicBezTo>
                    <a:cubicBezTo>
                      <a:pt x="2132" y="400"/>
                      <a:pt x="2191" y="269"/>
                      <a:pt x="2132" y="149"/>
                    </a:cubicBezTo>
                    <a:cubicBezTo>
                      <a:pt x="2087" y="52"/>
                      <a:pt x="2003" y="0"/>
                      <a:pt x="19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4124600" y="1955150"/>
                <a:ext cx="548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834" extrusionOk="0">
                    <a:moveTo>
                      <a:pt x="1919" y="0"/>
                    </a:moveTo>
                    <a:cubicBezTo>
                      <a:pt x="1887" y="0"/>
                      <a:pt x="1854" y="8"/>
                      <a:pt x="1823" y="24"/>
                    </a:cubicBezTo>
                    <a:cubicBezTo>
                      <a:pt x="1812" y="34"/>
                      <a:pt x="1063" y="371"/>
                      <a:pt x="479" y="371"/>
                    </a:cubicBezTo>
                    <a:cubicBezTo>
                      <a:pt x="412" y="371"/>
                      <a:pt x="348" y="367"/>
                      <a:pt x="287" y="357"/>
                    </a:cubicBezTo>
                    <a:cubicBezTo>
                      <a:pt x="278" y="356"/>
                      <a:pt x="269" y="356"/>
                      <a:pt x="261" y="356"/>
                    </a:cubicBezTo>
                    <a:cubicBezTo>
                      <a:pt x="149" y="356"/>
                      <a:pt x="36" y="426"/>
                      <a:pt x="25" y="547"/>
                    </a:cubicBezTo>
                    <a:cubicBezTo>
                      <a:pt x="1" y="667"/>
                      <a:pt x="84" y="798"/>
                      <a:pt x="215" y="809"/>
                    </a:cubicBezTo>
                    <a:cubicBezTo>
                      <a:pt x="310" y="833"/>
                      <a:pt x="406" y="833"/>
                      <a:pt x="501" y="833"/>
                    </a:cubicBezTo>
                    <a:cubicBezTo>
                      <a:pt x="1192" y="833"/>
                      <a:pt x="1989" y="476"/>
                      <a:pt x="2013" y="464"/>
                    </a:cubicBezTo>
                    <a:cubicBezTo>
                      <a:pt x="2132" y="393"/>
                      <a:pt x="2192" y="262"/>
                      <a:pt x="2132" y="143"/>
                    </a:cubicBezTo>
                    <a:cubicBezTo>
                      <a:pt x="2089" y="55"/>
                      <a:pt x="2007" y="0"/>
                      <a:pt x="19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32"/>
            <p:cNvGrpSpPr/>
            <p:nvPr/>
          </p:nvGrpSpPr>
          <p:grpSpPr>
            <a:xfrm>
              <a:off x="4635325" y="1233350"/>
              <a:ext cx="907275" cy="851650"/>
              <a:chOff x="4733625" y="1213675"/>
              <a:chExt cx="907275" cy="851650"/>
            </a:xfrm>
          </p:grpSpPr>
          <p:sp>
            <p:nvSpPr>
              <p:cNvPr id="602" name="Google Shape;602;p32"/>
              <p:cNvSpPr/>
              <p:nvPr/>
            </p:nvSpPr>
            <p:spPr>
              <a:xfrm>
                <a:off x="4733625" y="1391375"/>
                <a:ext cx="862325" cy="673950"/>
              </a:xfrm>
              <a:custGeom>
                <a:avLst/>
                <a:gdLst/>
                <a:ahLst/>
                <a:cxnLst/>
                <a:rect l="l" t="t" r="r" b="b"/>
                <a:pathLst>
                  <a:path w="34493" h="26958" extrusionOk="0">
                    <a:moveTo>
                      <a:pt x="32718" y="0"/>
                    </a:moveTo>
                    <a:lnTo>
                      <a:pt x="1060" y="2382"/>
                    </a:lnTo>
                    <a:cubicBezTo>
                      <a:pt x="1060" y="2382"/>
                      <a:pt x="0" y="23932"/>
                      <a:pt x="1500" y="24146"/>
                    </a:cubicBezTo>
                    <a:cubicBezTo>
                      <a:pt x="2460" y="24276"/>
                      <a:pt x="7346" y="26958"/>
                      <a:pt x="15646" y="26958"/>
                    </a:cubicBezTo>
                    <a:cubicBezTo>
                      <a:pt x="20323" y="26958"/>
                      <a:pt x="26084" y="26106"/>
                      <a:pt x="32838" y="23468"/>
                    </a:cubicBezTo>
                    <a:cubicBezTo>
                      <a:pt x="34493" y="22813"/>
                      <a:pt x="32718" y="0"/>
                      <a:pt x="32718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4808925" y="1934075"/>
                <a:ext cx="7233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8933" h="2570" extrusionOk="0">
                    <a:moveTo>
                      <a:pt x="28686" y="0"/>
                    </a:moveTo>
                    <a:cubicBezTo>
                      <a:pt x="28665" y="0"/>
                      <a:pt x="28644" y="3"/>
                      <a:pt x="28623" y="9"/>
                    </a:cubicBezTo>
                    <a:cubicBezTo>
                      <a:pt x="22219" y="1598"/>
                      <a:pt x="16554" y="2086"/>
                      <a:pt x="12007" y="2086"/>
                    </a:cubicBezTo>
                    <a:cubicBezTo>
                      <a:pt x="4795" y="2086"/>
                      <a:pt x="395" y="857"/>
                      <a:pt x="322" y="843"/>
                    </a:cubicBezTo>
                    <a:cubicBezTo>
                      <a:pt x="303" y="837"/>
                      <a:pt x="283" y="834"/>
                      <a:pt x="264" y="834"/>
                    </a:cubicBezTo>
                    <a:cubicBezTo>
                      <a:pt x="160" y="834"/>
                      <a:pt x="56" y="909"/>
                      <a:pt x="36" y="1009"/>
                    </a:cubicBezTo>
                    <a:cubicBezTo>
                      <a:pt x="0" y="1117"/>
                      <a:pt x="84" y="1260"/>
                      <a:pt x="203" y="1283"/>
                    </a:cubicBezTo>
                    <a:cubicBezTo>
                      <a:pt x="227" y="1307"/>
                      <a:pt x="3179" y="2129"/>
                      <a:pt x="8144" y="2450"/>
                    </a:cubicBezTo>
                    <a:cubicBezTo>
                      <a:pt x="9252" y="2522"/>
                      <a:pt x="10502" y="2569"/>
                      <a:pt x="11895" y="2569"/>
                    </a:cubicBezTo>
                    <a:cubicBezTo>
                      <a:pt x="16300" y="2569"/>
                      <a:pt x="22110" y="2105"/>
                      <a:pt x="28742" y="450"/>
                    </a:cubicBezTo>
                    <a:cubicBezTo>
                      <a:pt x="28861" y="426"/>
                      <a:pt x="28933" y="295"/>
                      <a:pt x="28909" y="164"/>
                    </a:cubicBezTo>
                    <a:cubicBezTo>
                      <a:pt x="28879" y="66"/>
                      <a:pt x="28785" y="0"/>
                      <a:pt x="286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5467925" y="1868225"/>
                <a:ext cx="548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846" extrusionOk="0">
                    <a:moveTo>
                      <a:pt x="1919" y="1"/>
                    </a:moveTo>
                    <a:cubicBezTo>
                      <a:pt x="1887" y="1"/>
                      <a:pt x="1854" y="8"/>
                      <a:pt x="1822" y="24"/>
                    </a:cubicBezTo>
                    <a:cubicBezTo>
                      <a:pt x="1801" y="35"/>
                      <a:pt x="1079" y="363"/>
                      <a:pt x="500" y="363"/>
                    </a:cubicBezTo>
                    <a:cubicBezTo>
                      <a:pt x="426" y="363"/>
                      <a:pt x="354" y="358"/>
                      <a:pt x="287" y="345"/>
                    </a:cubicBezTo>
                    <a:cubicBezTo>
                      <a:pt x="278" y="345"/>
                      <a:pt x="269" y="344"/>
                      <a:pt x="261" y="344"/>
                    </a:cubicBezTo>
                    <a:cubicBezTo>
                      <a:pt x="149" y="344"/>
                      <a:pt x="35" y="415"/>
                      <a:pt x="13" y="548"/>
                    </a:cubicBezTo>
                    <a:cubicBezTo>
                      <a:pt x="1" y="667"/>
                      <a:pt x="72" y="798"/>
                      <a:pt x="215" y="810"/>
                    </a:cubicBezTo>
                    <a:cubicBezTo>
                      <a:pt x="298" y="846"/>
                      <a:pt x="406" y="846"/>
                      <a:pt x="489" y="846"/>
                    </a:cubicBezTo>
                    <a:cubicBezTo>
                      <a:pt x="1180" y="846"/>
                      <a:pt x="1965" y="465"/>
                      <a:pt x="2013" y="453"/>
                    </a:cubicBezTo>
                    <a:cubicBezTo>
                      <a:pt x="2132" y="393"/>
                      <a:pt x="2192" y="262"/>
                      <a:pt x="2132" y="143"/>
                    </a:cubicBezTo>
                    <a:cubicBezTo>
                      <a:pt x="2088" y="56"/>
                      <a:pt x="2007" y="1"/>
                      <a:pt x="19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5388750" y="1851550"/>
                <a:ext cx="545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834" extrusionOk="0">
                    <a:moveTo>
                      <a:pt x="1907" y="1"/>
                    </a:moveTo>
                    <a:cubicBezTo>
                      <a:pt x="1875" y="1"/>
                      <a:pt x="1842" y="8"/>
                      <a:pt x="1811" y="24"/>
                    </a:cubicBezTo>
                    <a:cubicBezTo>
                      <a:pt x="1800" y="35"/>
                      <a:pt x="1069" y="363"/>
                      <a:pt x="489" y="363"/>
                    </a:cubicBezTo>
                    <a:cubicBezTo>
                      <a:pt x="414" y="363"/>
                      <a:pt x="342" y="358"/>
                      <a:pt x="275" y="346"/>
                    </a:cubicBezTo>
                    <a:cubicBezTo>
                      <a:pt x="267" y="345"/>
                      <a:pt x="259" y="344"/>
                      <a:pt x="251" y="344"/>
                    </a:cubicBezTo>
                    <a:cubicBezTo>
                      <a:pt x="148" y="344"/>
                      <a:pt x="24" y="415"/>
                      <a:pt x="13" y="536"/>
                    </a:cubicBezTo>
                    <a:cubicBezTo>
                      <a:pt x="1" y="655"/>
                      <a:pt x="72" y="786"/>
                      <a:pt x="203" y="810"/>
                    </a:cubicBezTo>
                    <a:cubicBezTo>
                      <a:pt x="298" y="834"/>
                      <a:pt x="406" y="834"/>
                      <a:pt x="489" y="834"/>
                    </a:cubicBezTo>
                    <a:cubicBezTo>
                      <a:pt x="1179" y="834"/>
                      <a:pt x="1977" y="477"/>
                      <a:pt x="2001" y="453"/>
                    </a:cubicBezTo>
                    <a:cubicBezTo>
                      <a:pt x="2120" y="393"/>
                      <a:pt x="2180" y="262"/>
                      <a:pt x="2120" y="143"/>
                    </a:cubicBezTo>
                    <a:cubicBezTo>
                      <a:pt x="2076" y="56"/>
                      <a:pt x="1995" y="1"/>
                      <a:pt x="1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5393225" y="1895600"/>
                <a:ext cx="545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846" extrusionOk="0">
                    <a:moveTo>
                      <a:pt x="1909" y="1"/>
                    </a:moveTo>
                    <a:cubicBezTo>
                      <a:pt x="1876" y="1"/>
                      <a:pt x="1842" y="8"/>
                      <a:pt x="1810" y="24"/>
                    </a:cubicBezTo>
                    <a:cubicBezTo>
                      <a:pt x="1800" y="45"/>
                      <a:pt x="1078" y="375"/>
                      <a:pt x="500" y="375"/>
                    </a:cubicBezTo>
                    <a:cubicBezTo>
                      <a:pt x="425" y="375"/>
                      <a:pt x="354" y="370"/>
                      <a:pt x="286" y="358"/>
                    </a:cubicBezTo>
                    <a:cubicBezTo>
                      <a:pt x="278" y="357"/>
                      <a:pt x="269" y="356"/>
                      <a:pt x="260" y="356"/>
                    </a:cubicBezTo>
                    <a:cubicBezTo>
                      <a:pt x="147" y="356"/>
                      <a:pt x="23" y="427"/>
                      <a:pt x="12" y="548"/>
                    </a:cubicBezTo>
                    <a:cubicBezTo>
                      <a:pt x="0" y="667"/>
                      <a:pt x="72" y="798"/>
                      <a:pt x="203" y="822"/>
                    </a:cubicBezTo>
                    <a:cubicBezTo>
                      <a:pt x="298" y="846"/>
                      <a:pt x="405" y="846"/>
                      <a:pt x="489" y="846"/>
                    </a:cubicBezTo>
                    <a:cubicBezTo>
                      <a:pt x="1179" y="846"/>
                      <a:pt x="1965" y="489"/>
                      <a:pt x="2001" y="465"/>
                    </a:cubicBezTo>
                    <a:cubicBezTo>
                      <a:pt x="2120" y="405"/>
                      <a:pt x="2179" y="262"/>
                      <a:pt x="2120" y="143"/>
                    </a:cubicBezTo>
                    <a:cubicBezTo>
                      <a:pt x="2085" y="56"/>
                      <a:pt x="1999" y="1"/>
                      <a:pt x="19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5313450" y="1889075"/>
                <a:ext cx="5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845" extrusionOk="0">
                    <a:moveTo>
                      <a:pt x="1919" y="0"/>
                    </a:moveTo>
                    <a:cubicBezTo>
                      <a:pt x="1887" y="0"/>
                      <a:pt x="1854" y="7"/>
                      <a:pt x="1822" y="23"/>
                    </a:cubicBezTo>
                    <a:cubicBezTo>
                      <a:pt x="1812" y="34"/>
                      <a:pt x="1081" y="362"/>
                      <a:pt x="500" y="362"/>
                    </a:cubicBezTo>
                    <a:cubicBezTo>
                      <a:pt x="426" y="362"/>
                      <a:pt x="354" y="357"/>
                      <a:pt x="286" y="345"/>
                    </a:cubicBezTo>
                    <a:cubicBezTo>
                      <a:pt x="278" y="344"/>
                      <a:pt x="269" y="344"/>
                      <a:pt x="260" y="344"/>
                    </a:cubicBezTo>
                    <a:cubicBezTo>
                      <a:pt x="149" y="344"/>
                      <a:pt x="35" y="415"/>
                      <a:pt x="24" y="547"/>
                    </a:cubicBezTo>
                    <a:cubicBezTo>
                      <a:pt x="0" y="666"/>
                      <a:pt x="84" y="797"/>
                      <a:pt x="215" y="809"/>
                    </a:cubicBezTo>
                    <a:cubicBezTo>
                      <a:pt x="298" y="845"/>
                      <a:pt x="405" y="845"/>
                      <a:pt x="501" y="845"/>
                    </a:cubicBezTo>
                    <a:cubicBezTo>
                      <a:pt x="1191" y="845"/>
                      <a:pt x="1989" y="476"/>
                      <a:pt x="2013" y="452"/>
                    </a:cubicBezTo>
                    <a:cubicBezTo>
                      <a:pt x="2132" y="393"/>
                      <a:pt x="2191" y="262"/>
                      <a:pt x="2132" y="142"/>
                    </a:cubicBezTo>
                    <a:cubicBezTo>
                      <a:pt x="2088" y="55"/>
                      <a:pt x="2006" y="0"/>
                      <a:pt x="19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5289050" y="1855850"/>
                <a:ext cx="5447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29" extrusionOk="0">
                    <a:moveTo>
                      <a:pt x="1903" y="1"/>
                    </a:moveTo>
                    <a:cubicBezTo>
                      <a:pt x="1872" y="1"/>
                      <a:pt x="1840" y="7"/>
                      <a:pt x="1810" y="19"/>
                    </a:cubicBezTo>
                    <a:cubicBezTo>
                      <a:pt x="1799" y="40"/>
                      <a:pt x="1078" y="370"/>
                      <a:pt x="499" y="370"/>
                    </a:cubicBezTo>
                    <a:cubicBezTo>
                      <a:pt x="425" y="370"/>
                      <a:pt x="354" y="364"/>
                      <a:pt x="286" y="352"/>
                    </a:cubicBezTo>
                    <a:cubicBezTo>
                      <a:pt x="277" y="351"/>
                      <a:pt x="269" y="351"/>
                      <a:pt x="260" y="351"/>
                    </a:cubicBezTo>
                    <a:cubicBezTo>
                      <a:pt x="147" y="351"/>
                      <a:pt x="23" y="421"/>
                      <a:pt x="12" y="543"/>
                    </a:cubicBezTo>
                    <a:cubicBezTo>
                      <a:pt x="0" y="662"/>
                      <a:pt x="72" y="793"/>
                      <a:pt x="203" y="817"/>
                    </a:cubicBezTo>
                    <a:cubicBezTo>
                      <a:pt x="298" y="829"/>
                      <a:pt x="405" y="829"/>
                      <a:pt x="488" y="829"/>
                    </a:cubicBezTo>
                    <a:cubicBezTo>
                      <a:pt x="1191" y="829"/>
                      <a:pt x="1977" y="471"/>
                      <a:pt x="2000" y="459"/>
                    </a:cubicBezTo>
                    <a:cubicBezTo>
                      <a:pt x="2119" y="400"/>
                      <a:pt x="2179" y="269"/>
                      <a:pt x="2119" y="150"/>
                    </a:cubicBezTo>
                    <a:cubicBezTo>
                      <a:pt x="2084" y="52"/>
                      <a:pt x="1995" y="1"/>
                      <a:pt x="1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5243500" y="1902450"/>
                <a:ext cx="548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834" extrusionOk="0">
                    <a:moveTo>
                      <a:pt x="1919" y="1"/>
                    </a:moveTo>
                    <a:cubicBezTo>
                      <a:pt x="1887" y="1"/>
                      <a:pt x="1854" y="8"/>
                      <a:pt x="1822" y="24"/>
                    </a:cubicBezTo>
                    <a:cubicBezTo>
                      <a:pt x="1812" y="35"/>
                      <a:pt x="1081" y="363"/>
                      <a:pt x="500" y="363"/>
                    </a:cubicBezTo>
                    <a:cubicBezTo>
                      <a:pt x="426" y="363"/>
                      <a:pt x="354" y="358"/>
                      <a:pt x="286" y="346"/>
                    </a:cubicBezTo>
                    <a:cubicBezTo>
                      <a:pt x="278" y="345"/>
                      <a:pt x="269" y="344"/>
                      <a:pt x="260" y="344"/>
                    </a:cubicBezTo>
                    <a:cubicBezTo>
                      <a:pt x="149" y="344"/>
                      <a:pt x="35" y="415"/>
                      <a:pt x="24" y="536"/>
                    </a:cubicBezTo>
                    <a:cubicBezTo>
                      <a:pt x="1" y="667"/>
                      <a:pt x="72" y="798"/>
                      <a:pt x="215" y="810"/>
                    </a:cubicBezTo>
                    <a:cubicBezTo>
                      <a:pt x="298" y="834"/>
                      <a:pt x="405" y="834"/>
                      <a:pt x="501" y="834"/>
                    </a:cubicBezTo>
                    <a:cubicBezTo>
                      <a:pt x="1179" y="834"/>
                      <a:pt x="1965" y="489"/>
                      <a:pt x="2013" y="453"/>
                    </a:cubicBezTo>
                    <a:cubicBezTo>
                      <a:pt x="2132" y="393"/>
                      <a:pt x="2191" y="262"/>
                      <a:pt x="2132" y="143"/>
                    </a:cubicBezTo>
                    <a:cubicBezTo>
                      <a:pt x="2088" y="56"/>
                      <a:pt x="2006" y="1"/>
                      <a:pt x="19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4737750" y="1219500"/>
                <a:ext cx="903150" cy="340825"/>
              </a:xfrm>
              <a:custGeom>
                <a:avLst/>
                <a:gdLst/>
                <a:ahLst/>
                <a:cxnLst/>
                <a:rect l="l" t="t" r="r" b="b"/>
                <a:pathLst>
                  <a:path w="36126" h="13633" extrusionOk="0">
                    <a:moveTo>
                      <a:pt x="17405" y="1"/>
                    </a:moveTo>
                    <a:cubicBezTo>
                      <a:pt x="14463" y="1"/>
                      <a:pt x="12277" y="279"/>
                      <a:pt x="12277" y="279"/>
                    </a:cubicBezTo>
                    <a:cubicBezTo>
                      <a:pt x="12277" y="279"/>
                      <a:pt x="2705" y="791"/>
                      <a:pt x="990" y="6947"/>
                    </a:cubicBezTo>
                    <a:cubicBezTo>
                      <a:pt x="0" y="10495"/>
                      <a:pt x="3567" y="13632"/>
                      <a:pt x="13127" y="13632"/>
                    </a:cubicBezTo>
                    <a:cubicBezTo>
                      <a:pt x="14955" y="13632"/>
                      <a:pt x="17002" y="13517"/>
                      <a:pt x="19278" y="13269"/>
                    </a:cubicBezTo>
                    <a:cubicBezTo>
                      <a:pt x="33458" y="11733"/>
                      <a:pt x="36125" y="7387"/>
                      <a:pt x="29875" y="2839"/>
                    </a:cubicBezTo>
                    <a:cubicBezTo>
                      <a:pt x="26650" y="501"/>
                      <a:pt x="21348" y="1"/>
                      <a:pt x="17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4747600" y="1213675"/>
                <a:ext cx="8305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33220" h="14110" extrusionOk="0">
                    <a:moveTo>
                      <a:pt x="17027" y="477"/>
                    </a:moveTo>
                    <a:cubicBezTo>
                      <a:pt x="20896" y="477"/>
                      <a:pt x="26171" y="953"/>
                      <a:pt x="29362" y="3275"/>
                    </a:cubicBezTo>
                    <a:cubicBezTo>
                      <a:pt x="31719" y="4977"/>
                      <a:pt x="32755" y="6644"/>
                      <a:pt x="32374" y="8073"/>
                    </a:cubicBezTo>
                    <a:cubicBezTo>
                      <a:pt x="31707" y="10561"/>
                      <a:pt x="26909" y="12407"/>
                      <a:pt x="18872" y="13288"/>
                    </a:cubicBezTo>
                    <a:cubicBezTo>
                      <a:pt x="16719" y="13520"/>
                      <a:pt x="14713" y="13633"/>
                      <a:pt x="12878" y="13633"/>
                    </a:cubicBezTo>
                    <a:cubicBezTo>
                      <a:pt x="7086" y="13633"/>
                      <a:pt x="3006" y="12501"/>
                      <a:pt x="1406" y="10395"/>
                    </a:cubicBezTo>
                    <a:cubicBezTo>
                      <a:pt x="679" y="9478"/>
                      <a:pt x="489" y="8418"/>
                      <a:pt x="822" y="7263"/>
                    </a:cubicBezTo>
                    <a:cubicBezTo>
                      <a:pt x="2453" y="1334"/>
                      <a:pt x="11800" y="750"/>
                      <a:pt x="11907" y="750"/>
                    </a:cubicBezTo>
                    <a:cubicBezTo>
                      <a:pt x="11919" y="750"/>
                      <a:pt x="14122" y="477"/>
                      <a:pt x="17027" y="477"/>
                    </a:cubicBezTo>
                    <a:close/>
                    <a:moveTo>
                      <a:pt x="17015" y="0"/>
                    </a:moveTo>
                    <a:cubicBezTo>
                      <a:pt x="14074" y="0"/>
                      <a:pt x="11847" y="274"/>
                      <a:pt x="11847" y="274"/>
                    </a:cubicBezTo>
                    <a:cubicBezTo>
                      <a:pt x="11455" y="310"/>
                      <a:pt x="2096" y="870"/>
                      <a:pt x="358" y="7120"/>
                    </a:cubicBezTo>
                    <a:cubicBezTo>
                      <a:pt x="1" y="8406"/>
                      <a:pt x="227" y="9644"/>
                      <a:pt x="1013" y="10668"/>
                    </a:cubicBezTo>
                    <a:cubicBezTo>
                      <a:pt x="2692" y="12883"/>
                      <a:pt x="6883" y="14109"/>
                      <a:pt x="12752" y="14109"/>
                    </a:cubicBezTo>
                    <a:cubicBezTo>
                      <a:pt x="14633" y="14109"/>
                      <a:pt x="16705" y="13990"/>
                      <a:pt x="18884" y="13728"/>
                    </a:cubicBezTo>
                    <a:cubicBezTo>
                      <a:pt x="27254" y="12823"/>
                      <a:pt x="32064" y="10906"/>
                      <a:pt x="32791" y="8180"/>
                    </a:cubicBezTo>
                    <a:cubicBezTo>
                      <a:pt x="33219" y="6549"/>
                      <a:pt x="32124" y="4715"/>
                      <a:pt x="29600" y="2882"/>
                    </a:cubicBezTo>
                    <a:cubicBezTo>
                      <a:pt x="26314" y="500"/>
                      <a:pt x="20944" y="0"/>
                      <a:pt x="17015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5031575" y="1295050"/>
                <a:ext cx="255100" cy="165650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6626" extrusionOk="0">
                    <a:moveTo>
                      <a:pt x="4331" y="0"/>
                    </a:moveTo>
                    <a:cubicBezTo>
                      <a:pt x="4077" y="0"/>
                      <a:pt x="3823" y="33"/>
                      <a:pt x="3572" y="103"/>
                    </a:cubicBezTo>
                    <a:cubicBezTo>
                      <a:pt x="584" y="936"/>
                      <a:pt x="0" y="2770"/>
                      <a:pt x="0" y="2770"/>
                    </a:cubicBezTo>
                    <a:cubicBezTo>
                      <a:pt x="0" y="2770"/>
                      <a:pt x="250" y="5758"/>
                      <a:pt x="4239" y="6425"/>
                    </a:cubicBezTo>
                    <a:cubicBezTo>
                      <a:pt x="5056" y="6564"/>
                      <a:pt x="5790" y="6625"/>
                      <a:pt x="6440" y="6625"/>
                    </a:cubicBezTo>
                    <a:cubicBezTo>
                      <a:pt x="8960" y="6625"/>
                      <a:pt x="10203" y="5706"/>
                      <a:pt x="10061" y="4854"/>
                    </a:cubicBezTo>
                    <a:cubicBezTo>
                      <a:pt x="9908" y="3850"/>
                      <a:pt x="7099" y="0"/>
                      <a:pt x="4331" y="0"/>
                    </a:cubicBezTo>
                    <a:close/>
                  </a:path>
                </a:pathLst>
              </a:custGeom>
              <a:solidFill>
                <a:srgbClr val="EB86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4948850" y="1380425"/>
                <a:ext cx="191675" cy="132975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5319" extrusionOk="0">
                    <a:moveTo>
                      <a:pt x="2347" y="0"/>
                    </a:moveTo>
                    <a:cubicBezTo>
                      <a:pt x="1594" y="0"/>
                      <a:pt x="722" y="1609"/>
                      <a:pt x="357" y="2760"/>
                    </a:cubicBezTo>
                    <a:cubicBezTo>
                      <a:pt x="0" y="3936"/>
                      <a:pt x="2765" y="5318"/>
                      <a:pt x="4633" y="5318"/>
                    </a:cubicBezTo>
                    <a:cubicBezTo>
                      <a:pt x="4826" y="5318"/>
                      <a:pt x="5009" y="5304"/>
                      <a:pt x="5179" y="5272"/>
                    </a:cubicBezTo>
                    <a:cubicBezTo>
                      <a:pt x="7012" y="4939"/>
                      <a:pt x="7667" y="3689"/>
                      <a:pt x="6941" y="3355"/>
                    </a:cubicBezTo>
                    <a:lnTo>
                      <a:pt x="6941" y="3355"/>
                    </a:lnTo>
                    <a:cubicBezTo>
                      <a:pt x="6941" y="3355"/>
                      <a:pt x="6825" y="3402"/>
                      <a:pt x="6601" y="3402"/>
                    </a:cubicBezTo>
                    <a:cubicBezTo>
                      <a:pt x="6201" y="3402"/>
                      <a:pt x="5453" y="3255"/>
                      <a:pt x="4393" y="2439"/>
                    </a:cubicBezTo>
                    <a:cubicBezTo>
                      <a:pt x="2738" y="1153"/>
                      <a:pt x="3369" y="450"/>
                      <a:pt x="2583" y="57"/>
                    </a:cubicBezTo>
                    <a:cubicBezTo>
                      <a:pt x="2506" y="18"/>
                      <a:pt x="2427" y="0"/>
                      <a:pt x="2347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5236050" y="1303350"/>
                <a:ext cx="134575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4600" extrusionOk="0">
                    <a:moveTo>
                      <a:pt x="1310" y="1"/>
                    </a:moveTo>
                    <a:cubicBezTo>
                      <a:pt x="566" y="1"/>
                      <a:pt x="1" y="179"/>
                      <a:pt x="25" y="545"/>
                    </a:cubicBezTo>
                    <a:cubicBezTo>
                      <a:pt x="25" y="545"/>
                      <a:pt x="680" y="819"/>
                      <a:pt x="1513" y="2093"/>
                    </a:cubicBezTo>
                    <a:cubicBezTo>
                      <a:pt x="2242" y="3228"/>
                      <a:pt x="2124" y="4599"/>
                      <a:pt x="2720" y="4599"/>
                    </a:cubicBezTo>
                    <a:cubicBezTo>
                      <a:pt x="2805" y="4599"/>
                      <a:pt x="2905" y="4571"/>
                      <a:pt x="3025" y="4510"/>
                    </a:cubicBezTo>
                    <a:cubicBezTo>
                      <a:pt x="3978" y="4010"/>
                      <a:pt x="5382" y="2450"/>
                      <a:pt x="4490" y="1176"/>
                    </a:cubicBezTo>
                    <a:cubicBezTo>
                      <a:pt x="3953" y="404"/>
                      <a:pt x="2429" y="1"/>
                      <a:pt x="1310" y="1"/>
                    </a:cubicBezTo>
                    <a:close/>
                  </a:path>
                </a:pathLst>
              </a:custGeom>
              <a:solidFill>
                <a:srgbClr val="9BA0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>
                <a:off x="5219100" y="1418150"/>
                <a:ext cx="227425" cy="96875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3875" extrusionOk="0">
                    <a:moveTo>
                      <a:pt x="8323" y="1"/>
                    </a:moveTo>
                    <a:lnTo>
                      <a:pt x="0" y="2513"/>
                    </a:lnTo>
                    <a:cubicBezTo>
                      <a:pt x="0" y="2513"/>
                      <a:pt x="841" y="3874"/>
                      <a:pt x="1894" y="3874"/>
                    </a:cubicBezTo>
                    <a:cubicBezTo>
                      <a:pt x="2075" y="3874"/>
                      <a:pt x="2262" y="3834"/>
                      <a:pt x="2453" y="3740"/>
                    </a:cubicBezTo>
                    <a:cubicBezTo>
                      <a:pt x="3739" y="3097"/>
                      <a:pt x="3286" y="2323"/>
                      <a:pt x="3286" y="2323"/>
                    </a:cubicBezTo>
                    <a:lnTo>
                      <a:pt x="3286" y="2323"/>
                    </a:lnTo>
                    <a:cubicBezTo>
                      <a:pt x="3287" y="2323"/>
                      <a:pt x="4384" y="3047"/>
                      <a:pt x="5321" y="3047"/>
                    </a:cubicBezTo>
                    <a:cubicBezTo>
                      <a:pt x="5542" y="3047"/>
                      <a:pt x="5755" y="3006"/>
                      <a:pt x="5941" y="2906"/>
                    </a:cubicBezTo>
                    <a:cubicBezTo>
                      <a:pt x="6906" y="2382"/>
                      <a:pt x="6192" y="1418"/>
                      <a:pt x="6191" y="1418"/>
                    </a:cubicBezTo>
                    <a:lnTo>
                      <a:pt x="6191" y="1418"/>
                    </a:lnTo>
                    <a:cubicBezTo>
                      <a:pt x="6192" y="1418"/>
                      <a:pt x="6482" y="1718"/>
                      <a:pt x="6988" y="1718"/>
                    </a:cubicBezTo>
                    <a:cubicBezTo>
                      <a:pt x="7263" y="1718"/>
                      <a:pt x="7600" y="1630"/>
                      <a:pt x="7989" y="1358"/>
                    </a:cubicBezTo>
                    <a:cubicBezTo>
                      <a:pt x="9097" y="584"/>
                      <a:pt x="8323" y="1"/>
                      <a:pt x="8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5211950" y="1411675"/>
                <a:ext cx="2277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9109" h="4368" extrusionOk="0">
                    <a:moveTo>
                      <a:pt x="8594" y="1"/>
                    </a:moveTo>
                    <a:cubicBezTo>
                      <a:pt x="8524" y="1"/>
                      <a:pt x="8455" y="31"/>
                      <a:pt x="8406" y="93"/>
                    </a:cubicBezTo>
                    <a:cubicBezTo>
                      <a:pt x="8335" y="200"/>
                      <a:pt x="8347" y="343"/>
                      <a:pt x="8454" y="427"/>
                    </a:cubicBezTo>
                    <a:cubicBezTo>
                      <a:pt x="8454" y="427"/>
                      <a:pt x="8632" y="570"/>
                      <a:pt x="8632" y="760"/>
                    </a:cubicBezTo>
                    <a:cubicBezTo>
                      <a:pt x="8632" y="962"/>
                      <a:pt x="8454" y="1177"/>
                      <a:pt x="8144" y="1403"/>
                    </a:cubicBezTo>
                    <a:cubicBezTo>
                      <a:pt x="7806" y="1643"/>
                      <a:pt x="7515" y="1719"/>
                      <a:pt x="7281" y="1719"/>
                    </a:cubicBezTo>
                    <a:cubicBezTo>
                      <a:pt x="6889" y="1719"/>
                      <a:pt x="6659" y="1506"/>
                      <a:pt x="6644" y="1498"/>
                    </a:cubicBezTo>
                    <a:cubicBezTo>
                      <a:pt x="6593" y="1447"/>
                      <a:pt x="6532" y="1423"/>
                      <a:pt x="6471" y="1423"/>
                    </a:cubicBezTo>
                    <a:cubicBezTo>
                      <a:pt x="6419" y="1423"/>
                      <a:pt x="6367" y="1441"/>
                      <a:pt x="6323" y="1474"/>
                    </a:cubicBezTo>
                    <a:cubicBezTo>
                      <a:pt x="6227" y="1558"/>
                      <a:pt x="6204" y="1689"/>
                      <a:pt x="6287" y="1796"/>
                    </a:cubicBezTo>
                    <a:cubicBezTo>
                      <a:pt x="6287" y="1808"/>
                      <a:pt x="6549" y="2177"/>
                      <a:pt x="6477" y="2522"/>
                    </a:cubicBezTo>
                    <a:cubicBezTo>
                      <a:pt x="6430" y="2689"/>
                      <a:pt x="6311" y="2820"/>
                      <a:pt x="6108" y="2939"/>
                    </a:cubicBezTo>
                    <a:cubicBezTo>
                      <a:pt x="5960" y="3017"/>
                      <a:pt x="5786" y="3049"/>
                      <a:pt x="5600" y="3049"/>
                    </a:cubicBezTo>
                    <a:cubicBezTo>
                      <a:pt x="4902" y="3049"/>
                      <a:pt x="4030" y="2595"/>
                      <a:pt x="3691" y="2379"/>
                    </a:cubicBezTo>
                    <a:cubicBezTo>
                      <a:pt x="3656" y="2349"/>
                      <a:pt x="3615" y="2336"/>
                      <a:pt x="3573" y="2336"/>
                    </a:cubicBezTo>
                    <a:cubicBezTo>
                      <a:pt x="3515" y="2336"/>
                      <a:pt x="3454" y="2362"/>
                      <a:pt x="3406" y="2403"/>
                    </a:cubicBezTo>
                    <a:cubicBezTo>
                      <a:pt x="3334" y="2475"/>
                      <a:pt x="3322" y="2594"/>
                      <a:pt x="3370" y="2689"/>
                    </a:cubicBezTo>
                    <a:cubicBezTo>
                      <a:pt x="3370" y="2689"/>
                      <a:pt x="3453" y="2844"/>
                      <a:pt x="3382" y="3070"/>
                    </a:cubicBezTo>
                    <a:cubicBezTo>
                      <a:pt x="3310" y="3344"/>
                      <a:pt x="3037" y="3582"/>
                      <a:pt x="2620" y="3784"/>
                    </a:cubicBezTo>
                    <a:cubicBezTo>
                      <a:pt x="2470" y="3858"/>
                      <a:pt x="2321" y="3890"/>
                      <a:pt x="2175" y="3890"/>
                    </a:cubicBezTo>
                    <a:cubicBezTo>
                      <a:pt x="1266" y="3890"/>
                      <a:pt x="487" y="2651"/>
                      <a:pt x="477" y="2641"/>
                    </a:cubicBezTo>
                    <a:cubicBezTo>
                      <a:pt x="431" y="2572"/>
                      <a:pt x="350" y="2533"/>
                      <a:pt x="273" y="2533"/>
                    </a:cubicBezTo>
                    <a:cubicBezTo>
                      <a:pt x="230" y="2533"/>
                      <a:pt x="189" y="2544"/>
                      <a:pt x="155" y="2570"/>
                    </a:cubicBezTo>
                    <a:cubicBezTo>
                      <a:pt x="48" y="2641"/>
                      <a:pt x="0" y="2796"/>
                      <a:pt x="72" y="2891"/>
                    </a:cubicBezTo>
                    <a:cubicBezTo>
                      <a:pt x="120" y="2975"/>
                      <a:pt x="1001" y="4368"/>
                      <a:pt x="2155" y="4368"/>
                    </a:cubicBezTo>
                    <a:cubicBezTo>
                      <a:pt x="2382" y="4368"/>
                      <a:pt x="2608" y="4320"/>
                      <a:pt x="2810" y="4189"/>
                    </a:cubicBezTo>
                    <a:cubicBezTo>
                      <a:pt x="3370" y="3915"/>
                      <a:pt x="3691" y="3582"/>
                      <a:pt x="3810" y="3189"/>
                    </a:cubicBezTo>
                    <a:cubicBezTo>
                      <a:pt x="3846" y="3129"/>
                      <a:pt x="3858" y="3070"/>
                      <a:pt x="3858" y="3010"/>
                    </a:cubicBezTo>
                    <a:cubicBezTo>
                      <a:pt x="4280" y="3238"/>
                      <a:pt x="4955" y="3520"/>
                      <a:pt x="5583" y="3520"/>
                    </a:cubicBezTo>
                    <a:cubicBezTo>
                      <a:pt x="5840" y="3520"/>
                      <a:pt x="6089" y="3473"/>
                      <a:pt x="6311" y="3356"/>
                    </a:cubicBezTo>
                    <a:cubicBezTo>
                      <a:pt x="6656" y="3177"/>
                      <a:pt x="6847" y="2939"/>
                      <a:pt x="6918" y="2629"/>
                    </a:cubicBezTo>
                    <a:cubicBezTo>
                      <a:pt x="6954" y="2463"/>
                      <a:pt x="6954" y="2296"/>
                      <a:pt x="6918" y="2153"/>
                    </a:cubicBezTo>
                    <a:lnTo>
                      <a:pt x="6918" y="2153"/>
                    </a:lnTo>
                    <a:cubicBezTo>
                      <a:pt x="7016" y="2170"/>
                      <a:pt x="7120" y="2181"/>
                      <a:pt x="7230" y="2181"/>
                    </a:cubicBezTo>
                    <a:cubicBezTo>
                      <a:pt x="7574" y="2181"/>
                      <a:pt x="7973" y="2079"/>
                      <a:pt x="8406" y="1772"/>
                    </a:cubicBezTo>
                    <a:cubicBezTo>
                      <a:pt x="8859" y="1462"/>
                      <a:pt x="9097" y="1117"/>
                      <a:pt x="9097" y="760"/>
                    </a:cubicBezTo>
                    <a:cubicBezTo>
                      <a:pt x="9109" y="331"/>
                      <a:pt x="8752" y="69"/>
                      <a:pt x="8740" y="46"/>
                    </a:cubicBezTo>
                    <a:cubicBezTo>
                      <a:pt x="8695" y="16"/>
                      <a:pt x="8644" y="1"/>
                      <a:pt x="8594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4855650" y="1282725"/>
                <a:ext cx="143800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7812" extrusionOk="0">
                    <a:moveTo>
                      <a:pt x="5016" y="0"/>
                    </a:moveTo>
                    <a:cubicBezTo>
                      <a:pt x="4476" y="0"/>
                      <a:pt x="3787" y="104"/>
                      <a:pt x="3489" y="584"/>
                    </a:cubicBezTo>
                    <a:cubicBezTo>
                      <a:pt x="2977" y="1417"/>
                      <a:pt x="3549" y="2001"/>
                      <a:pt x="3549" y="2001"/>
                    </a:cubicBezTo>
                    <a:cubicBezTo>
                      <a:pt x="3549" y="2001"/>
                      <a:pt x="3468" y="1995"/>
                      <a:pt x="3334" y="1995"/>
                    </a:cubicBezTo>
                    <a:cubicBezTo>
                      <a:pt x="2817" y="1995"/>
                      <a:pt x="1512" y="2085"/>
                      <a:pt x="1096" y="2965"/>
                    </a:cubicBezTo>
                    <a:cubicBezTo>
                      <a:pt x="572" y="4061"/>
                      <a:pt x="1739" y="5227"/>
                      <a:pt x="1739" y="5227"/>
                    </a:cubicBezTo>
                    <a:cubicBezTo>
                      <a:pt x="1739" y="5227"/>
                      <a:pt x="132" y="5418"/>
                      <a:pt x="60" y="6323"/>
                    </a:cubicBezTo>
                    <a:cubicBezTo>
                      <a:pt x="1" y="7240"/>
                      <a:pt x="1025" y="7811"/>
                      <a:pt x="1025" y="7811"/>
                    </a:cubicBezTo>
                    <a:lnTo>
                      <a:pt x="5751" y="60"/>
                    </a:lnTo>
                    <a:cubicBezTo>
                      <a:pt x="5751" y="60"/>
                      <a:pt x="5427" y="0"/>
                      <a:pt x="50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2"/>
              <p:cNvSpPr/>
              <p:nvPr/>
            </p:nvSpPr>
            <p:spPr>
              <a:xfrm>
                <a:off x="4849700" y="1276625"/>
                <a:ext cx="155700" cy="2070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8282" extrusionOk="0">
                    <a:moveTo>
                      <a:pt x="5241" y="1"/>
                    </a:moveTo>
                    <a:cubicBezTo>
                      <a:pt x="4646" y="1"/>
                      <a:pt x="3873" y="121"/>
                      <a:pt x="3525" y="685"/>
                    </a:cubicBezTo>
                    <a:cubicBezTo>
                      <a:pt x="3215" y="1209"/>
                      <a:pt x="3239" y="1673"/>
                      <a:pt x="3370" y="1995"/>
                    </a:cubicBezTo>
                    <a:cubicBezTo>
                      <a:pt x="2739" y="2031"/>
                      <a:pt x="1548" y="2209"/>
                      <a:pt x="1132" y="3102"/>
                    </a:cubicBezTo>
                    <a:cubicBezTo>
                      <a:pt x="715" y="3959"/>
                      <a:pt x="1203" y="4840"/>
                      <a:pt x="1548" y="5305"/>
                    </a:cubicBezTo>
                    <a:cubicBezTo>
                      <a:pt x="1013" y="5436"/>
                      <a:pt x="132" y="5769"/>
                      <a:pt x="72" y="6543"/>
                    </a:cubicBezTo>
                    <a:cubicBezTo>
                      <a:pt x="1" y="7579"/>
                      <a:pt x="1108" y="8222"/>
                      <a:pt x="1155" y="8258"/>
                    </a:cubicBezTo>
                    <a:cubicBezTo>
                      <a:pt x="1203" y="8269"/>
                      <a:pt x="1227" y="8281"/>
                      <a:pt x="1275" y="8281"/>
                    </a:cubicBezTo>
                    <a:cubicBezTo>
                      <a:pt x="1346" y="8281"/>
                      <a:pt x="1441" y="8234"/>
                      <a:pt x="1465" y="8150"/>
                    </a:cubicBezTo>
                    <a:cubicBezTo>
                      <a:pt x="1525" y="8043"/>
                      <a:pt x="1501" y="7900"/>
                      <a:pt x="1382" y="7841"/>
                    </a:cubicBezTo>
                    <a:cubicBezTo>
                      <a:pt x="1382" y="7841"/>
                      <a:pt x="477" y="7317"/>
                      <a:pt x="536" y="6567"/>
                    </a:cubicBezTo>
                    <a:cubicBezTo>
                      <a:pt x="572" y="5983"/>
                      <a:pt x="1608" y="5733"/>
                      <a:pt x="2001" y="5686"/>
                    </a:cubicBezTo>
                    <a:cubicBezTo>
                      <a:pt x="2096" y="5686"/>
                      <a:pt x="2167" y="5626"/>
                      <a:pt x="2203" y="5543"/>
                    </a:cubicBezTo>
                    <a:cubicBezTo>
                      <a:pt x="2227" y="5471"/>
                      <a:pt x="2203" y="5364"/>
                      <a:pt x="2144" y="5305"/>
                    </a:cubicBezTo>
                    <a:cubicBezTo>
                      <a:pt x="2144" y="5293"/>
                      <a:pt x="1096" y="4245"/>
                      <a:pt x="1548" y="3305"/>
                    </a:cubicBezTo>
                    <a:cubicBezTo>
                      <a:pt x="1914" y="2534"/>
                      <a:pt x="3198" y="2468"/>
                      <a:pt x="3631" y="2468"/>
                    </a:cubicBezTo>
                    <a:cubicBezTo>
                      <a:pt x="3720" y="2468"/>
                      <a:pt x="3773" y="2471"/>
                      <a:pt x="3775" y="2471"/>
                    </a:cubicBezTo>
                    <a:cubicBezTo>
                      <a:pt x="3870" y="2471"/>
                      <a:pt x="3953" y="2435"/>
                      <a:pt x="4001" y="2340"/>
                    </a:cubicBezTo>
                    <a:cubicBezTo>
                      <a:pt x="4049" y="2257"/>
                      <a:pt x="4013" y="2150"/>
                      <a:pt x="3953" y="2078"/>
                    </a:cubicBezTo>
                    <a:cubicBezTo>
                      <a:pt x="3906" y="2031"/>
                      <a:pt x="3525" y="1602"/>
                      <a:pt x="3930" y="947"/>
                    </a:cubicBezTo>
                    <a:cubicBezTo>
                      <a:pt x="4161" y="570"/>
                      <a:pt x="4750" y="471"/>
                      <a:pt x="5260" y="471"/>
                    </a:cubicBezTo>
                    <a:cubicBezTo>
                      <a:pt x="5538" y="471"/>
                      <a:pt x="5794" y="501"/>
                      <a:pt x="5954" y="530"/>
                    </a:cubicBezTo>
                    <a:cubicBezTo>
                      <a:pt x="5960" y="531"/>
                      <a:pt x="5967" y="531"/>
                      <a:pt x="5974" y="531"/>
                    </a:cubicBezTo>
                    <a:cubicBezTo>
                      <a:pt x="6086" y="531"/>
                      <a:pt x="6193" y="440"/>
                      <a:pt x="6216" y="328"/>
                    </a:cubicBezTo>
                    <a:cubicBezTo>
                      <a:pt x="6228" y="209"/>
                      <a:pt x="6156" y="90"/>
                      <a:pt x="6025" y="66"/>
                    </a:cubicBezTo>
                    <a:cubicBezTo>
                      <a:pt x="5995" y="61"/>
                      <a:pt x="5663" y="1"/>
                      <a:pt x="5241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5217300" y="1250675"/>
                <a:ext cx="216125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3914" extrusionOk="0">
                    <a:moveTo>
                      <a:pt x="1778" y="0"/>
                    </a:moveTo>
                    <a:cubicBezTo>
                      <a:pt x="1663" y="0"/>
                      <a:pt x="1539" y="14"/>
                      <a:pt x="1406" y="44"/>
                    </a:cubicBezTo>
                    <a:cubicBezTo>
                      <a:pt x="60" y="354"/>
                      <a:pt x="1" y="1021"/>
                      <a:pt x="1" y="1021"/>
                    </a:cubicBezTo>
                    <a:lnTo>
                      <a:pt x="8311" y="3914"/>
                    </a:lnTo>
                    <a:cubicBezTo>
                      <a:pt x="8311" y="3914"/>
                      <a:pt x="8645" y="2366"/>
                      <a:pt x="7597" y="1854"/>
                    </a:cubicBezTo>
                    <a:cubicBezTo>
                      <a:pt x="7223" y="1665"/>
                      <a:pt x="6885" y="1605"/>
                      <a:pt x="6606" y="1605"/>
                    </a:cubicBezTo>
                    <a:cubicBezTo>
                      <a:pt x="6111" y="1605"/>
                      <a:pt x="5799" y="1795"/>
                      <a:pt x="5799" y="1795"/>
                    </a:cubicBezTo>
                    <a:cubicBezTo>
                      <a:pt x="5799" y="1795"/>
                      <a:pt x="6049" y="378"/>
                      <a:pt x="4835" y="378"/>
                    </a:cubicBezTo>
                    <a:cubicBezTo>
                      <a:pt x="3608" y="378"/>
                      <a:pt x="3096" y="1152"/>
                      <a:pt x="3096" y="1152"/>
                    </a:cubicBezTo>
                    <a:cubicBezTo>
                      <a:pt x="3096" y="1152"/>
                      <a:pt x="2825" y="0"/>
                      <a:pt x="17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5211350" y="1244150"/>
                <a:ext cx="227725" cy="110350"/>
              </a:xfrm>
              <a:custGeom>
                <a:avLst/>
                <a:gdLst/>
                <a:ahLst/>
                <a:cxnLst/>
                <a:rect l="l" t="t" r="r" b="b"/>
                <a:pathLst>
                  <a:path w="9109" h="4414" extrusionOk="0">
                    <a:moveTo>
                      <a:pt x="2030" y="0"/>
                    </a:moveTo>
                    <a:cubicBezTo>
                      <a:pt x="1888" y="0"/>
                      <a:pt x="1739" y="19"/>
                      <a:pt x="1584" y="55"/>
                    </a:cubicBezTo>
                    <a:cubicBezTo>
                      <a:pt x="120" y="413"/>
                      <a:pt x="13" y="1139"/>
                      <a:pt x="1" y="1234"/>
                    </a:cubicBezTo>
                    <a:cubicBezTo>
                      <a:pt x="1" y="1365"/>
                      <a:pt x="84" y="1472"/>
                      <a:pt x="203" y="1484"/>
                    </a:cubicBezTo>
                    <a:cubicBezTo>
                      <a:pt x="211" y="1485"/>
                      <a:pt x="220" y="1485"/>
                      <a:pt x="228" y="1485"/>
                    </a:cubicBezTo>
                    <a:cubicBezTo>
                      <a:pt x="349" y="1485"/>
                      <a:pt x="455" y="1405"/>
                      <a:pt x="477" y="1294"/>
                    </a:cubicBezTo>
                    <a:cubicBezTo>
                      <a:pt x="489" y="1294"/>
                      <a:pt x="572" y="782"/>
                      <a:pt x="1727" y="520"/>
                    </a:cubicBezTo>
                    <a:cubicBezTo>
                      <a:pt x="1843" y="485"/>
                      <a:pt x="1954" y="470"/>
                      <a:pt x="2060" y="470"/>
                    </a:cubicBezTo>
                    <a:cubicBezTo>
                      <a:pt x="2247" y="470"/>
                      <a:pt x="2416" y="519"/>
                      <a:pt x="2560" y="603"/>
                    </a:cubicBezTo>
                    <a:cubicBezTo>
                      <a:pt x="2989" y="877"/>
                      <a:pt x="3120" y="1436"/>
                      <a:pt x="3120" y="1436"/>
                    </a:cubicBezTo>
                    <a:cubicBezTo>
                      <a:pt x="3132" y="1532"/>
                      <a:pt x="3215" y="1603"/>
                      <a:pt x="3299" y="1615"/>
                    </a:cubicBezTo>
                    <a:cubicBezTo>
                      <a:pt x="3316" y="1619"/>
                      <a:pt x="3332" y="1621"/>
                      <a:pt x="3349" y="1621"/>
                    </a:cubicBezTo>
                    <a:cubicBezTo>
                      <a:pt x="3426" y="1621"/>
                      <a:pt x="3498" y="1579"/>
                      <a:pt x="3537" y="1520"/>
                    </a:cubicBezTo>
                    <a:cubicBezTo>
                      <a:pt x="3549" y="1484"/>
                      <a:pt x="4013" y="841"/>
                      <a:pt x="5085" y="841"/>
                    </a:cubicBezTo>
                    <a:cubicBezTo>
                      <a:pt x="5335" y="841"/>
                      <a:pt x="5537" y="924"/>
                      <a:pt x="5656" y="1067"/>
                    </a:cubicBezTo>
                    <a:cubicBezTo>
                      <a:pt x="5930" y="1401"/>
                      <a:pt x="5835" y="1996"/>
                      <a:pt x="5835" y="1996"/>
                    </a:cubicBezTo>
                    <a:cubicBezTo>
                      <a:pt x="5811" y="2079"/>
                      <a:pt x="5847" y="2175"/>
                      <a:pt x="5918" y="2234"/>
                    </a:cubicBezTo>
                    <a:cubicBezTo>
                      <a:pt x="5956" y="2260"/>
                      <a:pt x="6005" y="2272"/>
                      <a:pt x="6053" y="2272"/>
                    </a:cubicBezTo>
                    <a:cubicBezTo>
                      <a:pt x="6094" y="2272"/>
                      <a:pt x="6135" y="2263"/>
                      <a:pt x="6168" y="2246"/>
                    </a:cubicBezTo>
                    <a:cubicBezTo>
                      <a:pt x="6190" y="2239"/>
                      <a:pt x="6456" y="2098"/>
                      <a:pt x="6868" y="2098"/>
                    </a:cubicBezTo>
                    <a:cubicBezTo>
                      <a:pt x="7119" y="2098"/>
                      <a:pt x="7425" y="2151"/>
                      <a:pt x="7764" y="2318"/>
                    </a:cubicBezTo>
                    <a:cubicBezTo>
                      <a:pt x="8609" y="2746"/>
                      <a:pt x="8347" y="4115"/>
                      <a:pt x="8347" y="4139"/>
                    </a:cubicBezTo>
                    <a:cubicBezTo>
                      <a:pt x="8311" y="4270"/>
                      <a:pt x="8406" y="4389"/>
                      <a:pt x="8526" y="4413"/>
                    </a:cubicBezTo>
                    <a:lnTo>
                      <a:pt x="8573" y="4413"/>
                    </a:lnTo>
                    <a:cubicBezTo>
                      <a:pt x="8668" y="4413"/>
                      <a:pt x="8764" y="4342"/>
                      <a:pt x="8764" y="4199"/>
                    </a:cubicBezTo>
                    <a:cubicBezTo>
                      <a:pt x="8776" y="4115"/>
                      <a:pt x="9109" y="2472"/>
                      <a:pt x="7930" y="1877"/>
                    </a:cubicBezTo>
                    <a:cubicBezTo>
                      <a:pt x="7511" y="1664"/>
                      <a:pt x="7131" y="1599"/>
                      <a:pt x="6816" y="1599"/>
                    </a:cubicBezTo>
                    <a:cubicBezTo>
                      <a:pt x="6603" y="1599"/>
                      <a:pt x="6420" y="1629"/>
                      <a:pt x="6275" y="1663"/>
                    </a:cubicBezTo>
                    <a:cubicBezTo>
                      <a:pt x="6275" y="1377"/>
                      <a:pt x="6216" y="1020"/>
                      <a:pt x="5978" y="746"/>
                    </a:cubicBezTo>
                    <a:cubicBezTo>
                      <a:pt x="5775" y="484"/>
                      <a:pt x="5454" y="353"/>
                      <a:pt x="5061" y="353"/>
                    </a:cubicBezTo>
                    <a:cubicBezTo>
                      <a:pt x="4239" y="353"/>
                      <a:pt x="3703" y="686"/>
                      <a:pt x="3406" y="936"/>
                    </a:cubicBezTo>
                    <a:cubicBezTo>
                      <a:pt x="3287" y="698"/>
                      <a:pt x="3096" y="401"/>
                      <a:pt x="2775" y="210"/>
                    </a:cubicBezTo>
                    <a:cubicBezTo>
                      <a:pt x="2555" y="69"/>
                      <a:pt x="2305" y="0"/>
                      <a:pt x="2030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1" name="Google Shape;621;p32"/>
          <p:cNvGrpSpPr/>
          <p:nvPr/>
        </p:nvGrpSpPr>
        <p:grpSpPr>
          <a:xfrm rot="-1054639">
            <a:off x="8617593" y="3860586"/>
            <a:ext cx="293365" cy="279922"/>
            <a:chOff x="-1385170" y="801184"/>
            <a:chExt cx="130998" cy="124985"/>
          </a:xfrm>
        </p:grpSpPr>
        <p:sp>
          <p:nvSpPr>
            <p:cNvPr id="622" name="Google Shape;622;p32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2"/>
          <p:cNvGrpSpPr/>
          <p:nvPr/>
        </p:nvGrpSpPr>
        <p:grpSpPr>
          <a:xfrm rot="1264154">
            <a:off x="447465" y="4108928"/>
            <a:ext cx="1788962" cy="1060499"/>
            <a:chOff x="1704975" y="2728275"/>
            <a:chExt cx="1159200" cy="687175"/>
          </a:xfrm>
        </p:grpSpPr>
        <p:sp>
          <p:nvSpPr>
            <p:cNvPr id="626" name="Google Shape;626;p32"/>
            <p:cNvSpPr/>
            <p:nvPr/>
          </p:nvSpPr>
          <p:spPr>
            <a:xfrm>
              <a:off x="1759125" y="2926400"/>
              <a:ext cx="855800" cy="485175"/>
            </a:xfrm>
            <a:custGeom>
              <a:avLst/>
              <a:gdLst/>
              <a:ahLst/>
              <a:cxnLst/>
              <a:rect l="l" t="t" r="r" b="b"/>
              <a:pathLst>
                <a:path w="34232" h="19407" extrusionOk="0">
                  <a:moveTo>
                    <a:pt x="24236" y="1"/>
                  </a:moveTo>
                  <a:cubicBezTo>
                    <a:pt x="16631" y="1"/>
                    <a:pt x="5121" y="3095"/>
                    <a:pt x="5121" y="3095"/>
                  </a:cubicBezTo>
                  <a:cubicBezTo>
                    <a:pt x="2894" y="3381"/>
                    <a:pt x="1" y="12489"/>
                    <a:pt x="6204" y="18693"/>
                  </a:cubicBezTo>
                  <a:cubicBezTo>
                    <a:pt x="6707" y="19199"/>
                    <a:pt x="8058" y="19406"/>
                    <a:pt x="9887" y="19406"/>
                  </a:cubicBezTo>
                  <a:cubicBezTo>
                    <a:pt x="16320" y="19406"/>
                    <a:pt x="28666" y="16833"/>
                    <a:pt x="30826" y="15609"/>
                  </a:cubicBezTo>
                  <a:cubicBezTo>
                    <a:pt x="33588" y="14025"/>
                    <a:pt x="34231" y="5215"/>
                    <a:pt x="30076" y="1357"/>
                  </a:cubicBezTo>
                  <a:cubicBezTo>
                    <a:pt x="29014" y="368"/>
                    <a:pt x="26857" y="1"/>
                    <a:pt x="24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0800" y="2922525"/>
              <a:ext cx="794775" cy="492925"/>
            </a:xfrm>
            <a:custGeom>
              <a:avLst/>
              <a:gdLst/>
              <a:ahLst/>
              <a:cxnLst/>
              <a:rect l="l" t="t" r="r" b="b"/>
              <a:pathLst>
                <a:path w="31791" h="19717" extrusionOk="0">
                  <a:moveTo>
                    <a:pt x="22575" y="321"/>
                  </a:moveTo>
                  <a:cubicBezTo>
                    <a:pt x="25433" y="321"/>
                    <a:pt x="27373" y="762"/>
                    <a:pt x="28326" y="1655"/>
                  </a:cubicBezTo>
                  <a:cubicBezTo>
                    <a:pt x="30945" y="4096"/>
                    <a:pt x="31481" y="8287"/>
                    <a:pt x="31148" y="11156"/>
                  </a:cubicBezTo>
                  <a:cubicBezTo>
                    <a:pt x="30898" y="13395"/>
                    <a:pt x="30124" y="15073"/>
                    <a:pt x="29100" y="15657"/>
                  </a:cubicBezTo>
                  <a:cubicBezTo>
                    <a:pt x="26885" y="16907"/>
                    <a:pt x="14598" y="19431"/>
                    <a:pt x="8216" y="19431"/>
                  </a:cubicBezTo>
                  <a:cubicBezTo>
                    <a:pt x="5823" y="19431"/>
                    <a:pt x="4954" y="19062"/>
                    <a:pt x="4656" y="18764"/>
                  </a:cubicBezTo>
                  <a:cubicBezTo>
                    <a:pt x="810" y="14907"/>
                    <a:pt x="334" y="9549"/>
                    <a:pt x="1561" y="5965"/>
                  </a:cubicBezTo>
                  <a:cubicBezTo>
                    <a:pt x="2061" y="4501"/>
                    <a:pt x="2811" y="3512"/>
                    <a:pt x="3501" y="3417"/>
                  </a:cubicBezTo>
                  <a:cubicBezTo>
                    <a:pt x="3620" y="3381"/>
                    <a:pt x="15074" y="321"/>
                    <a:pt x="22575" y="321"/>
                  </a:cubicBezTo>
                  <a:close/>
                  <a:moveTo>
                    <a:pt x="22575" y="0"/>
                  </a:moveTo>
                  <a:cubicBezTo>
                    <a:pt x="15038" y="0"/>
                    <a:pt x="3525" y="3060"/>
                    <a:pt x="3442" y="3096"/>
                  </a:cubicBezTo>
                  <a:cubicBezTo>
                    <a:pt x="2656" y="3203"/>
                    <a:pt x="1822" y="4251"/>
                    <a:pt x="1263" y="5846"/>
                  </a:cubicBezTo>
                  <a:cubicBezTo>
                    <a:pt x="1" y="9525"/>
                    <a:pt x="489" y="15014"/>
                    <a:pt x="4442" y="18955"/>
                  </a:cubicBezTo>
                  <a:cubicBezTo>
                    <a:pt x="4942" y="19467"/>
                    <a:pt x="6180" y="19717"/>
                    <a:pt x="8204" y="19717"/>
                  </a:cubicBezTo>
                  <a:cubicBezTo>
                    <a:pt x="14634" y="19717"/>
                    <a:pt x="27004" y="17157"/>
                    <a:pt x="29231" y="15895"/>
                  </a:cubicBezTo>
                  <a:cubicBezTo>
                    <a:pt x="30350" y="15252"/>
                    <a:pt x="31183" y="13478"/>
                    <a:pt x="31445" y="11156"/>
                  </a:cubicBezTo>
                  <a:cubicBezTo>
                    <a:pt x="31791" y="8227"/>
                    <a:pt x="31231" y="3893"/>
                    <a:pt x="28516" y="1393"/>
                  </a:cubicBezTo>
                  <a:cubicBezTo>
                    <a:pt x="27516" y="464"/>
                    <a:pt x="25528" y="0"/>
                    <a:pt x="2257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704975" y="2728275"/>
              <a:ext cx="1159200" cy="498200"/>
            </a:xfrm>
            <a:custGeom>
              <a:avLst/>
              <a:gdLst/>
              <a:ahLst/>
              <a:cxnLst/>
              <a:rect l="l" t="t" r="r" b="b"/>
              <a:pathLst>
                <a:path w="46368" h="19928" extrusionOk="0">
                  <a:moveTo>
                    <a:pt x="34596" y="1"/>
                  </a:moveTo>
                  <a:cubicBezTo>
                    <a:pt x="33437" y="1"/>
                    <a:pt x="33384" y="4237"/>
                    <a:pt x="28754" y="7127"/>
                  </a:cubicBezTo>
                  <a:cubicBezTo>
                    <a:pt x="28754" y="7127"/>
                    <a:pt x="27181" y="6609"/>
                    <a:pt x="24085" y="6609"/>
                  </a:cubicBezTo>
                  <a:cubicBezTo>
                    <a:pt x="20526" y="6609"/>
                    <a:pt x="14954" y="7293"/>
                    <a:pt x="7441" y="10235"/>
                  </a:cubicBezTo>
                  <a:cubicBezTo>
                    <a:pt x="1500" y="12556"/>
                    <a:pt x="0" y="17962"/>
                    <a:pt x="8061" y="19462"/>
                  </a:cubicBezTo>
                  <a:cubicBezTo>
                    <a:pt x="9741" y="19779"/>
                    <a:pt x="11457" y="19927"/>
                    <a:pt x="13167" y="19927"/>
                  </a:cubicBezTo>
                  <a:cubicBezTo>
                    <a:pt x="19925" y="19927"/>
                    <a:pt x="26594" y="17618"/>
                    <a:pt x="30671" y="14330"/>
                  </a:cubicBezTo>
                  <a:cubicBezTo>
                    <a:pt x="32885" y="12544"/>
                    <a:pt x="33123" y="10770"/>
                    <a:pt x="34897" y="10127"/>
                  </a:cubicBezTo>
                  <a:cubicBezTo>
                    <a:pt x="35179" y="10027"/>
                    <a:pt x="35465" y="9980"/>
                    <a:pt x="35786" y="9980"/>
                  </a:cubicBezTo>
                  <a:cubicBezTo>
                    <a:pt x="36835" y="9980"/>
                    <a:pt x="38256" y="10481"/>
                    <a:pt x="41100" y="11247"/>
                  </a:cubicBezTo>
                  <a:cubicBezTo>
                    <a:pt x="41718" y="11411"/>
                    <a:pt x="42241" y="11484"/>
                    <a:pt x="42678" y="11484"/>
                  </a:cubicBezTo>
                  <a:cubicBezTo>
                    <a:pt x="46367" y="11484"/>
                    <a:pt x="43820" y="6250"/>
                    <a:pt x="38603" y="6250"/>
                  </a:cubicBezTo>
                  <a:cubicBezTo>
                    <a:pt x="37586" y="6250"/>
                    <a:pt x="36468" y="6449"/>
                    <a:pt x="35274" y="6924"/>
                  </a:cubicBezTo>
                  <a:lnTo>
                    <a:pt x="35274" y="6924"/>
                  </a:lnTo>
                  <a:cubicBezTo>
                    <a:pt x="35643" y="6772"/>
                    <a:pt x="39045" y="5231"/>
                    <a:pt x="36135" y="1353"/>
                  </a:cubicBezTo>
                  <a:cubicBezTo>
                    <a:pt x="35410" y="398"/>
                    <a:pt x="34951" y="1"/>
                    <a:pt x="34596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536325" y="2782875"/>
              <a:ext cx="47350" cy="69725"/>
            </a:xfrm>
            <a:custGeom>
              <a:avLst/>
              <a:gdLst/>
              <a:ahLst/>
              <a:cxnLst/>
              <a:rect l="l" t="t" r="r" b="b"/>
              <a:pathLst>
                <a:path w="1894" h="2789" extrusionOk="0">
                  <a:moveTo>
                    <a:pt x="1726" y="0"/>
                  </a:moveTo>
                  <a:cubicBezTo>
                    <a:pt x="1643" y="0"/>
                    <a:pt x="1584" y="57"/>
                    <a:pt x="1584" y="133"/>
                  </a:cubicBezTo>
                  <a:cubicBezTo>
                    <a:pt x="1477" y="1490"/>
                    <a:pt x="95" y="2502"/>
                    <a:pt x="84" y="2514"/>
                  </a:cubicBezTo>
                  <a:cubicBezTo>
                    <a:pt x="12" y="2562"/>
                    <a:pt x="0" y="2657"/>
                    <a:pt x="48" y="2729"/>
                  </a:cubicBezTo>
                  <a:cubicBezTo>
                    <a:pt x="72" y="2776"/>
                    <a:pt x="119" y="2788"/>
                    <a:pt x="167" y="2788"/>
                  </a:cubicBezTo>
                  <a:cubicBezTo>
                    <a:pt x="203" y="2788"/>
                    <a:pt x="226" y="2788"/>
                    <a:pt x="262" y="2776"/>
                  </a:cubicBezTo>
                  <a:cubicBezTo>
                    <a:pt x="322" y="2729"/>
                    <a:pt x="1774" y="1669"/>
                    <a:pt x="1881" y="169"/>
                  </a:cubicBezTo>
                  <a:cubicBezTo>
                    <a:pt x="1893" y="73"/>
                    <a:pt x="1834" y="2"/>
                    <a:pt x="1750" y="2"/>
                  </a:cubicBezTo>
                  <a:cubicBezTo>
                    <a:pt x="1742" y="1"/>
                    <a:pt x="1734" y="0"/>
                    <a:pt x="172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2565775" y="2795875"/>
              <a:ext cx="50350" cy="78150"/>
            </a:xfrm>
            <a:custGeom>
              <a:avLst/>
              <a:gdLst/>
              <a:ahLst/>
              <a:cxnLst/>
              <a:rect l="l" t="t" r="r" b="b"/>
              <a:pathLst>
                <a:path w="2014" h="3126" extrusionOk="0">
                  <a:moveTo>
                    <a:pt x="1662" y="1"/>
                  </a:moveTo>
                  <a:cubicBezTo>
                    <a:pt x="1648" y="1"/>
                    <a:pt x="1635" y="2"/>
                    <a:pt x="1620" y="6"/>
                  </a:cubicBezTo>
                  <a:cubicBezTo>
                    <a:pt x="1549" y="18"/>
                    <a:pt x="1489" y="89"/>
                    <a:pt x="1501" y="184"/>
                  </a:cubicBezTo>
                  <a:cubicBezTo>
                    <a:pt x="1703" y="1268"/>
                    <a:pt x="1596" y="2042"/>
                    <a:pt x="1180" y="2459"/>
                  </a:cubicBezTo>
                  <a:cubicBezTo>
                    <a:pt x="878" y="2769"/>
                    <a:pt x="471" y="2808"/>
                    <a:pt x="283" y="2808"/>
                  </a:cubicBezTo>
                  <a:cubicBezTo>
                    <a:pt x="218" y="2808"/>
                    <a:pt x="179" y="2804"/>
                    <a:pt x="179" y="2804"/>
                  </a:cubicBezTo>
                  <a:cubicBezTo>
                    <a:pt x="96" y="2804"/>
                    <a:pt x="13" y="2840"/>
                    <a:pt x="1" y="2935"/>
                  </a:cubicBezTo>
                  <a:cubicBezTo>
                    <a:pt x="1" y="3018"/>
                    <a:pt x="49" y="3101"/>
                    <a:pt x="132" y="3113"/>
                  </a:cubicBezTo>
                  <a:cubicBezTo>
                    <a:pt x="132" y="3113"/>
                    <a:pt x="215" y="3125"/>
                    <a:pt x="299" y="3125"/>
                  </a:cubicBezTo>
                  <a:cubicBezTo>
                    <a:pt x="549" y="3125"/>
                    <a:pt x="1025" y="3066"/>
                    <a:pt x="1382" y="2661"/>
                  </a:cubicBezTo>
                  <a:cubicBezTo>
                    <a:pt x="1882" y="2173"/>
                    <a:pt x="2013" y="1316"/>
                    <a:pt x="1799" y="125"/>
                  </a:cubicBezTo>
                  <a:cubicBezTo>
                    <a:pt x="1789" y="54"/>
                    <a:pt x="1736" y="1"/>
                    <a:pt x="166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2633350" y="2942900"/>
              <a:ext cx="101825" cy="37675"/>
            </a:xfrm>
            <a:custGeom>
              <a:avLst/>
              <a:gdLst/>
              <a:ahLst/>
              <a:cxnLst/>
              <a:rect l="l" t="t" r="r" b="b"/>
              <a:pathLst>
                <a:path w="4073" h="1507" extrusionOk="0">
                  <a:moveTo>
                    <a:pt x="1276" y="0"/>
                  </a:moveTo>
                  <a:cubicBezTo>
                    <a:pt x="928" y="0"/>
                    <a:pt x="547" y="45"/>
                    <a:pt x="132" y="149"/>
                  </a:cubicBezTo>
                  <a:cubicBezTo>
                    <a:pt x="48" y="161"/>
                    <a:pt x="1" y="257"/>
                    <a:pt x="24" y="328"/>
                  </a:cubicBezTo>
                  <a:cubicBezTo>
                    <a:pt x="35" y="392"/>
                    <a:pt x="94" y="437"/>
                    <a:pt x="174" y="437"/>
                  </a:cubicBezTo>
                  <a:cubicBezTo>
                    <a:pt x="184" y="437"/>
                    <a:pt x="193" y="436"/>
                    <a:pt x="203" y="435"/>
                  </a:cubicBezTo>
                  <a:cubicBezTo>
                    <a:pt x="598" y="337"/>
                    <a:pt x="957" y="295"/>
                    <a:pt x="1282" y="295"/>
                  </a:cubicBezTo>
                  <a:cubicBezTo>
                    <a:pt x="2960" y="295"/>
                    <a:pt x="3735" y="1397"/>
                    <a:pt x="3775" y="1447"/>
                  </a:cubicBezTo>
                  <a:cubicBezTo>
                    <a:pt x="3799" y="1471"/>
                    <a:pt x="3846" y="1507"/>
                    <a:pt x="3894" y="1507"/>
                  </a:cubicBezTo>
                  <a:cubicBezTo>
                    <a:pt x="3918" y="1507"/>
                    <a:pt x="3953" y="1507"/>
                    <a:pt x="3977" y="1495"/>
                  </a:cubicBezTo>
                  <a:cubicBezTo>
                    <a:pt x="4061" y="1447"/>
                    <a:pt x="4073" y="1352"/>
                    <a:pt x="4025" y="1281"/>
                  </a:cubicBezTo>
                  <a:cubicBezTo>
                    <a:pt x="4025" y="1270"/>
                    <a:pt x="3137" y="0"/>
                    <a:pt x="12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2631575" y="2910875"/>
              <a:ext cx="106575" cy="26850"/>
            </a:xfrm>
            <a:custGeom>
              <a:avLst/>
              <a:gdLst/>
              <a:ahLst/>
              <a:cxnLst/>
              <a:rect l="l" t="t" r="r" b="b"/>
              <a:pathLst>
                <a:path w="4263" h="1074" extrusionOk="0">
                  <a:moveTo>
                    <a:pt x="1631" y="0"/>
                  </a:moveTo>
                  <a:cubicBezTo>
                    <a:pt x="816" y="0"/>
                    <a:pt x="173" y="162"/>
                    <a:pt x="119" y="180"/>
                  </a:cubicBezTo>
                  <a:cubicBezTo>
                    <a:pt x="48" y="192"/>
                    <a:pt x="0" y="287"/>
                    <a:pt x="24" y="359"/>
                  </a:cubicBezTo>
                  <a:cubicBezTo>
                    <a:pt x="35" y="423"/>
                    <a:pt x="103" y="468"/>
                    <a:pt x="177" y="468"/>
                  </a:cubicBezTo>
                  <a:cubicBezTo>
                    <a:pt x="185" y="468"/>
                    <a:pt x="194" y="467"/>
                    <a:pt x="203" y="466"/>
                  </a:cubicBezTo>
                  <a:cubicBezTo>
                    <a:pt x="215" y="466"/>
                    <a:pt x="843" y="308"/>
                    <a:pt x="1636" y="308"/>
                  </a:cubicBezTo>
                  <a:cubicBezTo>
                    <a:pt x="2398" y="308"/>
                    <a:pt x="3312" y="454"/>
                    <a:pt x="3977" y="1026"/>
                  </a:cubicBezTo>
                  <a:cubicBezTo>
                    <a:pt x="4013" y="1061"/>
                    <a:pt x="4048" y="1073"/>
                    <a:pt x="4084" y="1073"/>
                  </a:cubicBezTo>
                  <a:cubicBezTo>
                    <a:pt x="4132" y="1073"/>
                    <a:pt x="4167" y="1061"/>
                    <a:pt x="4203" y="1014"/>
                  </a:cubicBezTo>
                  <a:cubicBezTo>
                    <a:pt x="4263" y="954"/>
                    <a:pt x="4251" y="871"/>
                    <a:pt x="4191" y="811"/>
                  </a:cubicBezTo>
                  <a:cubicBezTo>
                    <a:pt x="3450" y="165"/>
                    <a:pt x="2453" y="0"/>
                    <a:pt x="163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2055000" y="2899575"/>
              <a:ext cx="215225" cy="274175"/>
            </a:xfrm>
            <a:custGeom>
              <a:avLst/>
              <a:gdLst/>
              <a:ahLst/>
              <a:cxnLst/>
              <a:rect l="l" t="t" r="r" b="b"/>
              <a:pathLst>
                <a:path w="8609" h="10967" extrusionOk="0">
                  <a:moveTo>
                    <a:pt x="2029" y="1"/>
                  </a:moveTo>
                  <a:cubicBezTo>
                    <a:pt x="2004" y="1"/>
                    <a:pt x="1978" y="9"/>
                    <a:pt x="1953" y="25"/>
                  </a:cubicBezTo>
                  <a:cubicBezTo>
                    <a:pt x="1894" y="49"/>
                    <a:pt x="620" y="823"/>
                    <a:pt x="251" y="2347"/>
                  </a:cubicBezTo>
                  <a:cubicBezTo>
                    <a:pt x="1" y="3430"/>
                    <a:pt x="251" y="4609"/>
                    <a:pt x="1025" y="5847"/>
                  </a:cubicBezTo>
                  <a:cubicBezTo>
                    <a:pt x="1037" y="5883"/>
                    <a:pt x="3418" y="10074"/>
                    <a:pt x="8418" y="10967"/>
                  </a:cubicBezTo>
                  <a:lnTo>
                    <a:pt x="8454" y="10967"/>
                  </a:lnTo>
                  <a:cubicBezTo>
                    <a:pt x="8526" y="10967"/>
                    <a:pt x="8597" y="10919"/>
                    <a:pt x="8597" y="10836"/>
                  </a:cubicBezTo>
                  <a:cubicBezTo>
                    <a:pt x="8609" y="10753"/>
                    <a:pt x="8573" y="10681"/>
                    <a:pt x="8478" y="10657"/>
                  </a:cubicBezTo>
                  <a:cubicBezTo>
                    <a:pt x="3632" y="9788"/>
                    <a:pt x="1322" y="5716"/>
                    <a:pt x="1299" y="5681"/>
                  </a:cubicBezTo>
                  <a:cubicBezTo>
                    <a:pt x="548" y="4514"/>
                    <a:pt x="310" y="3418"/>
                    <a:pt x="548" y="2418"/>
                  </a:cubicBezTo>
                  <a:cubicBezTo>
                    <a:pt x="882" y="1013"/>
                    <a:pt x="2084" y="287"/>
                    <a:pt x="2096" y="287"/>
                  </a:cubicBezTo>
                  <a:cubicBezTo>
                    <a:pt x="2168" y="251"/>
                    <a:pt x="2203" y="156"/>
                    <a:pt x="2156" y="85"/>
                  </a:cubicBezTo>
                  <a:cubicBezTo>
                    <a:pt x="2125" y="30"/>
                    <a:pt x="2078" y="1"/>
                    <a:pt x="202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878200" y="2952350"/>
              <a:ext cx="222975" cy="257125"/>
            </a:xfrm>
            <a:custGeom>
              <a:avLst/>
              <a:gdLst/>
              <a:ahLst/>
              <a:cxnLst/>
              <a:rect l="l" t="t" r="r" b="b"/>
              <a:pathLst>
                <a:path w="8919" h="10285" extrusionOk="0">
                  <a:moveTo>
                    <a:pt x="3590" y="1"/>
                  </a:moveTo>
                  <a:cubicBezTo>
                    <a:pt x="3554" y="1"/>
                    <a:pt x="3519" y="15"/>
                    <a:pt x="3489" y="45"/>
                  </a:cubicBezTo>
                  <a:cubicBezTo>
                    <a:pt x="3334" y="188"/>
                    <a:pt x="0" y="3772"/>
                    <a:pt x="1501" y="5844"/>
                  </a:cubicBezTo>
                  <a:cubicBezTo>
                    <a:pt x="1560" y="5975"/>
                    <a:pt x="3048" y="9106"/>
                    <a:pt x="8728" y="10285"/>
                  </a:cubicBezTo>
                  <a:lnTo>
                    <a:pt x="8752" y="10285"/>
                  </a:lnTo>
                  <a:cubicBezTo>
                    <a:pt x="8823" y="10285"/>
                    <a:pt x="8883" y="10237"/>
                    <a:pt x="8906" y="10166"/>
                  </a:cubicBezTo>
                  <a:cubicBezTo>
                    <a:pt x="8918" y="10082"/>
                    <a:pt x="8871" y="9999"/>
                    <a:pt x="8787" y="9987"/>
                  </a:cubicBezTo>
                  <a:cubicBezTo>
                    <a:pt x="3263" y="8832"/>
                    <a:pt x="1786" y="5760"/>
                    <a:pt x="1763" y="5701"/>
                  </a:cubicBezTo>
                  <a:cubicBezTo>
                    <a:pt x="393" y="3808"/>
                    <a:pt x="3668" y="283"/>
                    <a:pt x="3691" y="248"/>
                  </a:cubicBezTo>
                  <a:cubicBezTo>
                    <a:pt x="3751" y="188"/>
                    <a:pt x="3751" y="105"/>
                    <a:pt x="3691" y="45"/>
                  </a:cubicBezTo>
                  <a:cubicBezTo>
                    <a:pt x="3662" y="15"/>
                    <a:pt x="3626" y="1"/>
                    <a:pt x="359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1796350" y="2951050"/>
              <a:ext cx="679875" cy="198300"/>
            </a:xfrm>
            <a:custGeom>
              <a:avLst/>
              <a:gdLst/>
              <a:ahLst/>
              <a:cxnLst/>
              <a:rect l="l" t="t" r="r" b="b"/>
              <a:pathLst>
                <a:path w="27195" h="7932" extrusionOk="0">
                  <a:moveTo>
                    <a:pt x="27025" y="0"/>
                  </a:moveTo>
                  <a:cubicBezTo>
                    <a:pt x="27018" y="0"/>
                    <a:pt x="27011" y="1"/>
                    <a:pt x="27004" y="2"/>
                  </a:cubicBezTo>
                  <a:cubicBezTo>
                    <a:pt x="16252" y="1574"/>
                    <a:pt x="286" y="7574"/>
                    <a:pt x="119" y="7634"/>
                  </a:cubicBezTo>
                  <a:cubicBezTo>
                    <a:pt x="48" y="7670"/>
                    <a:pt x="0" y="7753"/>
                    <a:pt x="36" y="7824"/>
                  </a:cubicBezTo>
                  <a:cubicBezTo>
                    <a:pt x="60" y="7896"/>
                    <a:pt x="119" y="7932"/>
                    <a:pt x="179" y="7932"/>
                  </a:cubicBezTo>
                  <a:cubicBezTo>
                    <a:pt x="191" y="7932"/>
                    <a:pt x="215" y="7932"/>
                    <a:pt x="238" y="7920"/>
                  </a:cubicBezTo>
                  <a:cubicBezTo>
                    <a:pt x="393" y="7860"/>
                    <a:pt x="16348" y="1883"/>
                    <a:pt x="27039" y="312"/>
                  </a:cubicBezTo>
                  <a:cubicBezTo>
                    <a:pt x="27135" y="300"/>
                    <a:pt x="27194" y="228"/>
                    <a:pt x="27182" y="133"/>
                  </a:cubicBezTo>
                  <a:cubicBezTo>
                    <a:pt x="27160" y="57"/>
                    <a:pt x="27099" y="0"/>
                    <a:pt x="2702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2009175" y="2884175"/>
              <a:ext cx="386975" cy="510725"/>
            </a:xfrm>
            <a:custGeom>
              <a:avLst/>
              <a:gdLst/>
              <a:ahLst/>
              <a:cxnLst/>
              <a:rect l="l" t="t" r="r" b="b"/>
              <a:pathLst>
                <a:path w="15479" h="20429" extrusionOk="0">
                  <a:moveTo>
                    <a:pt x="6764" y="1"/>
                  </a:moveTo>
                  <a:cubicBezTo>
                    <a:pt x="6730" y="1"/>
                    <a:pt x="6698" y="4"/>
                    <a:pt x="6668" y="10"/>
                  </a:cubicBezTo>
                  <a:cubicBezTo>
                    <a:pt x="5275" y="296"/>
                    <a:pt x="0" y="1189"/>
                    <a:pt x="1131" y="2070"/>
                  </a:cubicBezTo>
                  <a:cubicBezTo>
                    <a:pt x="1131" y="2070"/>
                    <a:pt x="8930" y="7844"/>
                    <a:pt x="9085" y="9928"/>
                  </a:cubicBezTo>
                  <a:cubicBezTo>
                    <a:pt x="9228" y="12011"/>
                    <a:pt x="8894" y="19774"/>
                    <a:pt x="9168" y="20298"/>
                  </a:cubicBezTo>
                  <a:cubicBezTo>
                    <a:pt x="9212" y="20390"/>
                    <a:pt x="9406" y="20429"/>
                    <a:pt x="9700" y="20429"/>
                  </a:cubicBezTo>
                  <a:cubicBezTo>
                    <a:pt x="11091" y="20429"/>
                    <a:pt x="14706" y="19550"/>
                    <a:pt x="15050" y="19167"/>
                  </a:cubicBezTo>
                  <a:cubicBezTo>
                    <a:pt x="15478" y="18703"/>
                    <a:pt x="15121" y="9773"/>
                    <a:pt x="14943" y="8190"/>
                  </a:cubicBezTo>
                  <a:cubicBezTo>
                    <a:pt x="14768" y="6628"/>
                    <a:pt x="8364" y="1"/>
                    <a:pt x="676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2333900" y="3190775"/>
              <a:ext cx="14625" cy="33000"/>
            </a:xfrm>
            <a:custGeom>
              <a:avLst/>
              <a:gdLst/>
              <a:ahLst/>
              <a:cxnLst/>
              <a:rect l="l" t="t" r="r" b="b"/>
              <a:pathLst>
                <a:path w="585" h="1320" extrusionOk="0">
                  <a:moveTo>
                    <a:pt x="178" y="1"/>
                  </a:moveTo>
                  <a:cubicBezTo>
                    <a:pt x="159" y="1"/>
                    <a:pt x="140" y="4"/>
                    <a:pt x="120" y="9"/>
                  </a:cubicBezTo>
                  <a:cubicBezTo>
                    <a:pt x="37" y="45"/>
                    <a:pt x="1" y="128"/>
                    <a:pt x="37" y="212"/>
                  </a:cubicBezTo>
                  <a:cubicBezTo>
                    <a:pt x="108" y="355"/>
                    <a:pt x="263" y="843"/>
                    <a:pt x="203" y="1141"/>
                  </a:cubicBezTo>
                  <a:cubicBezTo>
                    <a:pt x="180" y="1212"/>
                    <a:pt x="239" y="1307"/>
                    <a:pt x="322" y="1319"/>
                  </a:cubicBezTo>
                  <a:lnTo>
                    <a:pt x="346" y="1319"/>
                  </a:lnTo>
                  <a:cubicBezTo>
                    <a:pt x="418" y="1319"/>
                    <a:pt x="477" y="1283"/>
                    <a:pt x="501" y="1236"/>
                  </a:cubicBezTo>
                  <a:cubicBezTo>
                    <a:pt x="584" y="771"/>
                    <a:pt x="334" y="128"/>
                    <a:pt x="322" y="105"/>
                  </a:cubicBezTo>
                  <a:cubicBezTo>
                    <a:pt x="295" y="32"/>
                    <a:pt x="240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2321700" y="3239175"/>
              <a:ext cx="14625" cy="33100"/>
            </a:xfrm>
            <a:custGeom>
              <a:avLst/>
              <a:gdLst/>
              <a:ahLst/>
              <a:cxnLst/>
              <a:rect l="l" t="t" r="r" b="b"/>
              <a:pathLst>
                <a:path w="585" h="1324" extrusionOk="0">
                  <a:moveTo>
                    <a:pt x="179" y="0"/>
                  </a:moveTo>
                  <a:cubicBezTo>
                    <a:pt x="159" y="0"/>
                    <a:pt x="138" y="5"/>
                    <a:pt x="120" y="14"/>
                  </a:cubicBezTo>
                  <a:cubicBezTo>
                    <a:pt x="25" y="38"/>
                    <a:pt x="1" y="133"/>
                    <a:pt x="25" y="205"/>
                  </a:cubicBezTo>
                  <a:cubicBezTo>
                    <a:pt x="108" y="359"/>
                    <a:pt x="251" y="848"/>
                    <a:pt x="191" y="1145"/>
                  </a:cubicBezTo>
                  <a:cubicBezTo>
                    <a:pt x="179" y="1217"/>
                    <a:pt x="239" y="1300"/>
                    <a:pt x="310" y="1324"/>
                  </a:cubicBezTo>
                  <a:lnTo>
                    <a:pt x="346" y="1324"/>
                  </a:lnTo>
                  <a:cubicBezTo>
                    <a:pt x="417" y="1324"/>
                    <a:pt x="477" y="1276"/>
                    <a:pt x="489" y="1229"/>
                  </a:cubicBezTo>
                  <a:cubicBezTo>
                    <a:pt x="584" y="776"/>
                    <a:pt x="322" y="133"/>
                    <a:pt x="310" y="97"/>
                  </a:cubicBezTo>
                  <a:cubicBezTo>
                    <a:pt x="293" y="36"/>
                    <a:pt x="236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2349400" y="3237675"/>
              <a:ext cx="14300" cy="33125"/>
            </a:xfrm>
            <a:custGeom>
              <a:avLst/>
              <a:gdLst/>
              <a:ahLst/>
              <a:cxnLst/>
              <a:rect l="l" t="t" r="r" b="b"/>
              <a:pathLst>
                <a:path w="572" h="1325" extrusionOk="0">
                  <a:moveTo>
                    <a:pt x="176" y="1"/>
                  </a:moveTo>
                  <a:cubicBezTo>
                    <a:pt x="157" y="1"/>
                    <a:pt x="138" y="5"/>
                    <a:pt x="119" y="15"/>
                  </a:cubicBezTo>
                  <a:cubicBezTo>
                    <a:pt x="24" y="38"/>
                    <a:pt x="0" y="134"/>
                    <a:pt x="24" y="205"/>
                  </a:cubicBezTo>
                  <a:cubicBezTo>
                    <a:pt x="95" y="360"/>
                    <a:pt x="250" y="848"/>
                    <a:pt x="191" y="1146"/>
                  </a:cubicBezTo>
                  <a:cubicBezTo>
                    <a:pt x="179" y="1217"/>
                    <a:pt x="238" y="1312"/>
                    <a:pt x="310" y="1324"/>
                  </a:cubicBezTo>
                  <a:lnTo>
                    <a:pt x="333" y="1324"/>
                  </a:lnTo>
                  <a:cubicBezTo>
                    <a:pt x="393" y="1324"/>
                    <a:pt x="476" y="1277"/>
                    <a:pt x="488" y="1229"/>
                  </a:cubicBezTo>
                  <a:cubicBezTo>
                    <a:pt x="572" y="777"/>
                    <a:pt x="322" y="134"/>
                    <a:pt x="310" y="98"/>
                  </a:cubicBezTo>
                  <a:cubicBezTo>
                    <a:pt x="283" y="36"/>
                    <a:pt x="231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2342850" y="3286500"/>
              <a:ext cx="14600" cy="33100"/>
            </a:xfrm>
            <a:custGeom>
              <a:avLst/>
              <a:gdLst/>
              <a:ahLst/>
              <a:cxnLst/>
              <a:rect l="l" t="t" r="r" b="b"/>
              <a:pathLst>
                <a:path w="584" h="1324" extrusionOk="0">
                  <a:moveTo>
                    <a:pt x="183" y="0"/>
                  </a:moveTo>
                  <a:cubicBezTo>
                    <a:pt x="163" y="0"/>
                    <a:pt x="141" y="5"/>
                    <a:pt x="119" y="14"/>
                  </a:cubicBezTo>
                  <a:cubicBezTo>
                    <a:pt x="36" y="38"/>
                    <a:pt x="0" y="133"/>
                    <a:pt x="36" y="205"/>
                  </a:cubicBezTo>
                  <a:cubicBezTo>
                    <a:pt x="107" y="348"/>
                    <a:pt x="262" y="848"/>
                    <a:pt x="203" y="1145"/>
                  </a:cubicBezTo>
                  <a:cubicBezTo>
                    <a:pt x="179" y="1217"/>
                    <a:pt x="238" y="1300"/>
                    <a:pt x="310" y="1324"/>
                  </a:cubicBezTo>
                  <a:lnTo>
                    <a:pt x="345" y="1324"/>
                  </a:lnTo>
                  <a:cubicBezTo>
                    <a:pt x="417" y="1324"/>
                    <a:pt x="476" y="1276"/>
                    <a:pt x="500" y="1229"/>
                  </a:cubicBezTo>
                  <a:cubicBezTo>
                    <a:pt x="584" y="764"/>
                    <a:pt x="333" y="133"/>
                    <a:pt x="310" y="98"/>
                  </a:cubicBezTo>
                  <a:cubicBezTo>
                    <a:pt x="292" y="36"/>
                    <a:pt x="242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2321700" y="3300925"/>
              <a:ext cx="14625" cy="32975"/>
            </a:xfrm>
            <a:custGeom>
              <a:avLst/>
              <a:gdLst/>
              <a:ahLst/>
              <a:cxnLst/>
              <a:rect l="l" t="t" r="r" b="b"/>
              <a:pathLst>
                <a:path w="585" h="1319" extrusionOk="0">
                  <a:moveTo>
                    <a:pt x="173" y="0"/>
                  </a:moveTo>
                  <a:cubicBezTo>
                    <a:pt x="155" y="0"/>
                    <a:pt x="137" y="3"/>
                    <a:pt x="120" y="9"/>
                  </a:cubicBezTo>
                  <a:cubicBezTo>
                    <a:pt x="25" y="44"/>
                    <a:pt x="1" y="128"/>
                    <a:pt x="25" y="211"/>
                  </a:cubicBezTo>
                  <a:cubicBezTo>
                    <a:pt x="108" y="354"/>
                    <a:pt x="251" y="842"/>
                    <a:pt x="191" y="1140"/>
                  </a:cubicBezTo>
                  <a:cubicBezTo>
                    <a:pt x="179" y="1223"/>
                    <a:pt x="239" y="1307"/>
                    <a:pt x="310" y="1318"/>
                  </a:cubicBezTo>
                  <a:lnTo>
                    <a:pt x="346" y="1318"/>
                  </a:lnTo>
                  <a:cubicBezTo>
                    <a:pt x="417" y="1318"/>
                    <a:pt x="477" y="1259"/>
                    <a:pt x="489" y="1235"/>
                  </a:cubicBezTo>
                  <a:cubicBezTo>
                    <a:pt x="584" y="771"/>
                    <a:pt x="322" y="128"/>
                    <a:pt x="310" y="104"/>
                  </a:cubicBezTo>
                  <a:cubicBezTo>
                    <a:pt x="292" y="31"/>
                    <a:pt x="232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349675" y="3329950"/>
              <a:ext cx="14325" cy="33125"/>
            </a:xfrm>
            <a:custGeom>
              <a:avLst/>
              <a:gdLst/>
              <a:ahLst/>
              <a:cxnLst/>
              <a:rect l="l" t="t" r="r" b="b"/>
              <a:pathLst>
                <a:path w="573" h="1325" extrusionOk="0">
                  <a:moveTo>
                    <a:pt x="179" y="1"/>
                  </a:moveTo>
                  <a:cubicBezTo>
                    <a:pt x="159" y="1"/>
                    <a:pt x="139" y="5"/>
                    <a:pt x="120" y="15"/>
                  </a:cubicBezTo>
                  <a:cubicBezTo>
                    <a:pt x="25" y="38"/>
                    <a:pt x="1" y="134"/>
                    <a:pt x="25" y="205"/>
                  </a:cubicBezTo>
                  <a:cubicBezTo>
                    <a:pt x="96" y="360"/>
                    <a:pt x="251" y="848"/>
                    <a:pt x="191" y="1146"/>
                  </a:cubicBezTo>
                  <a:cubicBezTo>
                    <a:pt x="180" y="1217"/>
                    <a:pt x="239" y="1312"/>
                    <a:pt x="311" y="1324"/>
                  </a:cubicBezTo>
                  <a:lnTo>
                    <a:pt x="334" y="1324"/>
                  </a:lnTo>
                  <a:cubicBezTo>
                    <a:pt x="406" y="1324"/>
                    <a:pt x="465" y="1277"/>
                    <a:pt x="489" y="1229"/>
                  </a:cubicBezTo>
                  <a:cubicBezTo>
                    <a:pt x="572" y="777"/>
                    <a:pt x="322" y="134"/>
                    <a:pt x="311" y="98"/>
                  </a:cubicBezTo>
                  <a:cubicBezTo>
                    <a:pt x="293" y="36"/>
                    <a:pt x="236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2162450" y="2928150"/>
              <a:ext cx="30100" cy="21775"/>
            </a:xfrm>
            <a:custGeom>
              <a:avLst/>
              <a:gdLst/>
              <a:ahLst/>
              <a:cxnLst/>
              <a:rect l="l" t="t" r="r" b="b"/>
              <a:pathLst>
                <a:path w="1204" h="871" extrusionOk="0">
                  <a:moveTo>
                    <a:pt x="174" y="1"/>
                  </a:moveTo>
                  <a:cubicBezTo>
                    <a:pt x="115" y="1"/>
                    <a:pt x="55" y="42"/>
                    <a:pt x="37" y="96"/>
                  </a:cubicBezTo>
                  <a:cubicBezTo>
                    <a:pt x="1" y="180"/>
                    <a:pt x="49" y="263"/>
                    <a:pt x="120" y="299"/>
                  </a:cubicBezTo>
                  <a:cubicBezTo>
                    <a:pt x="287" y="347"/>
                    <a:pt x="751" y="561"/>
                    <a:pt x="930" y="811"/>
                  </a:cubicBezTo>
                  <a:cubicBezTo>
                    <a:pt x="953" y="847"/>
                    <a:pt x="1001" y="870"/>
                    <a:pt x="1049" y="870"/>
                  </a:cubicBezTo>
                  <a:cubicBezTo>
                    <a:pt x="1072" y="870"/>
                    <a:pt x="1108" y="858"/>
                    <a:pt x="1120" y="858"/>
                  </a:cubicBezTo>
                  <a:cubicBezTo>
                    <a:pt x="1192" y="811"/>
                    <a:pt x="1203" y="728"/>
                    <a:pt x="1168" y="644"/>
                  </a:cubicBezTo>
                  <a:cubicBezTo>
                    <a:pt x="894" y="263"/>
                    <a:pt x="251" y="25"/>
                    <a:pt x="227" y="13"/>
                  </a:cubicBezTo>
                  <a:cubicBezTo>
                    <a:pt x="210" y="5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2189550" y="2970250"/>
              <a:ext cx="30075" cy="21950"/>
            </a:xfrm>
            <a:custGeom>
              <a:avLst/>
              <a:gdLst/>
              <a:ahLst/>
              <a:cxnLst/>
              <a:rect l="l" t="t" r="r" b="b"/>
              <a:pathLst>
                <a:path w="1203" h="878" extrusionOk="0">
                  <a:moveTo>
                    <a:pt x="181" y="1"/>
                  </a:moveTo>
                  <a:cubicBezTo>
                    <a:pt x="119" y="1"/>
                    <a:pt x="55" y="37"/>
                    <a:pt x="36" y="103"/>
                  </a:cubicBezTo>
                  <a:cubicBezTo>
                    <a:pt x="0" y="175"/>
                    <a:pt x="48" y="258"/>
                    <a:pt x="119" y="294"/>
                  </a:cubicBezTo>
                  <a:cubicBezTo>
                    <a:pt x="286" y="353"/>
                    <a:pt x="750" y="556"/>
                    <a:pt x="929" y="818"/>
                  </a:cubicBezTo>
                  <a:cubicBezTo>
                    <a:pt x="953" y="841"/>
                    <a:pt x="1001" y="877"/>
                    <a:pt x="1048" y="877"/>
                  </a:cubicBezTo>
                  <a:cubicBezTo>
                    <a:pt x="1072" y="877"/>
                    <a:pt x="1108" y="853"/>
                    <a:pt x="1120" y="853"/>
                  </a:cubicBezTo>
                  <a:cubicBezTo>
                    <a:pt x="1191" y="818"/>
                    <a:pt x="1203" y="722"/>
                    <a:pt x="1167" y="651"/>
                  </a:cubicBezTo>
                  <a:cubicBezTo>
                    <a:pt x="893" y="258"/>
                    <a:pt x="262" y="20"/>
                    <a:pt x="227" y="8"/>
                  </a:cubicBezTo>
                  <a:cubicBezTo>
                    <a:pt x="212" y="3"/>
                    <a:pt x="196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207100" y="2949000"/>
              <a:ext cx="30100" cy="21750"/>
            </a:xfrm>
            <a:custGeom>
              <a:avLst/>
              <a:gdLst/>
              <a:ahLst/>
              <a:cxnLst/>
              <a:rect l="l" t="t" r="r" b="b"/>
              <a:pathLst>
                <a:path w="1204" h="870" extrusionOk="0">
                  <a:moveTo>
                    <a:pt x="174" y="0"/>
                  </a:moveTo>
                  <a:cubicBezTo>
                    <a:pt x="115" y="0"/>
                    <a:pt x="55" y="41"/>
                    <a:pt x="37" y="96"/>
                  </a:cubicBezTo>
                  <a:cubicBezTo>
                    <a:pt x="1" y="179"/>
                    <a:pt x="48" y="263"/>
                    <a:pt x="120" y="298"/>
                  </a:cubicBezTo>
                  <a:cubicBezTo>
                    <a:pt x="287" y="358"/>
                    <a:pt x="751" y="560"/>
                    <a:pt x="930" y="810"/>
                  </a:cubicBezTo>
                  <a:cubicBezTo>
                    <a:pt x="953" y="846"/>
                    <a:pt x="1001" y="870"/>
                    <a:pt x="1049" y="870"/>
                  </a:cubicBezTo>
                  <a:cubicBezTo>
                    <a:pt x="1072" y="870"/>
                    <a:pt x="1108" y="858"/>
                    <a:pt x="1120" y="858"/>
                  </a:cubicBezTo>
                  <a:cubicBezTo>
                    <a:pt x="1191" y="810"/>
                    <a:pt x="1203" y="727"/>
                    <a:pt x="1168" y="656"/>
                  </a:cubicBezTo>
                  <a:cubicBezTo>
                    <a:pt x="894" y="263"/>
                    <a:pt x="251" y="24"/>
                    <a:pt x="227" y="13"/>
                  </a:cubicBezTo>
                  <a:cubicBezTo>
                    <a:pt x="210" y="4"/>
                    <a:pt x="192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238375" y="2986625"/>
              <a:ext cx="30075" cy="21925"/>
            </a:xfrm>
            <a:custGeom>
              <a:avLst/>
              <a:gdLst/>
              <a:ahLst/>
              <a:cxnLst/>
              <a:rect l="l" t="t" r="r" b="b"/>
              <a:pathLst>
                <a:path w="1203" h="877" extrusionOk="0">
                  <a:moveTo>
                    <a:pt x="180" y="1"/>
                  </a:moveTo>
                  <a:cubicBezTo>
                    <a:pt x="119" y="1"/>
                    <a:pt x="55" y="37"/>
                    <a:pt x="36" y="103"/>
                  </a:cubicBezTo>
                  <a:cubicBezTo>
                    <a:pt x="0" y="174"/>
                    <a:pt x="48" y="258"/>
                    <a:pt x="119" y="294"/>
                  </a:cubicBezTo>
                  <a:cubicBezTo>
                    <a:pt x="286" y="353"/>
                    <a:pt x="750" y="555"/>
                    <a:pt x="929" y="817"/>
                  </a:cubicBezTo>
                  <a:cubicBezTo>
                    <a:pt x="953" y="841"/>
                    <a:pt x="1000" y="877"/>
                    <a:pt x="1048" y="877"/>
                  </a:cubicBezTo>
                  <a:cubicBezTo>
                    <a:pt x="1072" y="877"/>
                    <a:pt x="1107" y="877"/>
                    <a:pt x="1119" y="853"/>
                  </a:cubicBezTo>
                  <a:cubicBezTo>
                    <a:pt x="1191" y="817"/>
                    <a:pt x="1203" y="722"/>
                    <a:pt x="1167" y="651"/>
                  </a:cubicBezTo>
                  <a:cubicBezTo>
                    <a:pt x="893" y="258"/>
                    <a:pt x="250" y="20"/>
                    <a:pt x="226" y="8"/>
                  </a:cubicBezTo>
                  <a:cubicBezTo>
                    <a:pt x="212" y="3"/>
                    <a:pt x="196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2234800" y="3011925"/>
              <a:ext cx="30075" cy="21650"/>
            </a:xfrm>
            <a:custGeom>
              <a:avLst/>
              <a:gdLst/>
              <a:ahLst/>
              <a:cxnLst/>
              <a:rect l="l" t="t" r="r" b="b"/>
              <a:pathLst>
                <a:path w="1203" h="866" extrusionOk="0">
                  <a:moveTo>
                    <a:pt x="170" y="1"/>
                  </a:moveTo>
                  <a:cubicBezTo>
                    <a:pt x="111" y="1"/>
                    <a:pt x="52" y="37"/>
                    <a:pt x="24" y="103"/>
                  </a:cubicBezTo>
                  <a:cubicBezTo>
                    <a:pt x="0" y="174"/>
                    <a:pt x="36" y="258"/>
                    <a:pt x="119" y="294"/>
                  </a:cubicBezTo>
                  <a:cubicBezTo>
                    <a:pt x="274" y="353"/>
                    <a:pt x="738" y="555"/>
                    <a:pt x="917" y="817"/>
                  </a:cubicBezTo>
                  <a:cubicBezTo>
                    <a:pt x="953" y="841"/>
                    <a:pt x="988" y="865"/>
                    <a:pt x="1036" y="865"/>
                  </a:cubicBezTo>
                  <a:cubicBezTo>
                    <a:pt x="1060" y="865"/>
                    <a:pt x="1096" y="865"/>
                    <a:pt x="1107" y="853"/>
                  </a:cubicBezTo>
                  <a:cubicBezTo>
                    <a:pt x="1191" y="817"/>
                    <a:pt x="1203" y="722"/>
                    <a:pt x="1155" y="651"/>
                  </a:cubicBezTo>
                  <a:cubicBezTo>
                    <a:pt x="893" y="258"/>
                    <a:pt x="250" y="20"/>
                    <a:pt x="214" y="8"/>
                  </a:cubicBezTo>
                  <a:cubicBezTo>
                    <a:pt x="200" y="3"/>
                    <a:pt x="185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2274975" y="3011500"/>
              <a:ext cx="30075" cy="21775"/>
            </a:xfrm>
            <a:custGeom>
              <a:avLst/>
              <a:gdLst/>
              <a:ahLst/>
              <a:cxnLst/>
              <a:rect l="l" t="t" r="r" b="b"/>
              <a:pathLst>
                <a:path w="1203" h="871" extrusionOk="0">
                  <a:moveTo>
                    <a:pt x="163" y="1"/>
                  </a:moveTo>
                  <a:cubicBezTo>
                    <a:pt x="107" y="1"/>
                    <a:pt x="52" y="41"/>
                    <a:pt x="24" y="96"/>
                  </a:cubicBezTo>
                  <a:cubicBezTo>
                    <a:pt x="0" y="180"/>
                    <a:pt x="36" y="263"/>
                    <a:pt x="120" y="299"/>
                  </a:cubicBezTo>
                  <a:cubicBezTo>
                    <a:pt x="274" y="358"/>
                    <a:pt x="739" y="561"/>
                    <a:pt x="917" y="811"/>
                  </a:cubicBezTo>
                  <a:cubicBezTo>
                    <a:pt x="941" y="846"/>
                    <a:pt x="989" y="870"/>
                    <a:pt x="1036" y="870"/>
                  </a:cubicBezTo>
                  <a:cubicBezTo>
                    <a:pt x="1072" y="870"/>
                    <a:pt x="1096" y="870"/>
                    <a:pt x="1108" y="858"/>
                  </a:cubicBezTo>
                  <a:cubicBezTo>
                    <a:pt x="1191" y="811"/>
                    <a:pt x="1203" y="727"/>
                    <a:pt x="1155" y="656"/>
                  </a:cubicBezTo>
                  <a:cubicBezTo>
                    <a:pt x="893" y="263"/>
                    <a:pt x="251" y="25"/>
                    <a:pt x="215" y="13"/>
                  </a:cubicBezTo>
                  <a:cubicBezTo>
                    <a:pt x="198" y="5"/>
                    <a:pt x="181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2254725" y="3122200"/>
              <a:ext cx="118800" cy="34000"/>
            </a:xfrm>
            <a:custGeom>
              <a:avLst/>
              <a:gdLst/>
              <a:ahLst/>
              <a:cxnLst/>
              <a:rect l="l" t="t" r="r" b="b"/>
              <a:pathLst>
                <a:path w="4752" h="1360" extrusionOk="0">
                  <a:moveTo>
                    <a:pt x="4583" y="0"/>
                  </a:moveTo>
                  <a:cubicBezTo>
                    <a:pt x="4576" y="0"/>
                    <a:pt x="4568" y="1"/>
                    <a:pt x="4561" y="2"/>
                  </a:cubicBezTo>
                  <a:lnTo>
                    <a:pt x="132" y="1062"/>
                  </a:lnTo>
                  <a:cubicBezTo>
                    <a:pt x="48" y="1074"/>
                    <a:pt x="1" y="1169"/>
                    <a:pt x="13" y="1240"/>
                  </a:cubicBezTo>
                  <a:cubicBezTo>
                    <a:pt x="37" y="1312"/>
                    <a:pt x="96" y="1359"/>
                    <a:pt x="168" y="1359"/>
                  </a:cubicBezTo>
                  <a:lnTo>
                    <a:pt x="191" y="1359"/>
                  </a:lnTo>
                  <a:lnTo>
                    <a:pt x="4620" y="300"/>
                  </a:lnTo>
                  <a:cubicBezTo>
                    <a:pt x="4704" y="288"/>
                    <a:pt x="4751" y="193"/>
                    <a:pt x="4740" y="121"/>
                  </a:cubicBezTo>
                  <a:cubicBezTo>
                    <a:pt x="4718" y="46"/>
                    <a:pt x="4649" y="0"/>
                    <a:pt x="4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2418450" y="3251300"/>
              <a:ext cx="82175" cy="47175"/>
            </a:xfrm>
            <a:custGeom>
              <a:avLst/>
              <a:gdLst/>
              <a:ahLst/>
              <a:cxnLst/>
              <a:rect l="l" t="t" r="r" b="b"/>
              <a:pathLst>
                <a:path w="3287" h="1887" extrusionOk="0">
                  <a:moveTo>
                    <a:pt x="3014" y="0"/>
                  </a:moveTo>
                  <a:cubicBezTo>
                    <a:pt x="3002" y="0"/>
                    <a:pt x="2989" y="2"/>
                    <a:pt x="2977" y="5"/>
                  </a:cubicBezTo>
                  <a:cubicBezTo>
                    <a:pt x="2882" y="5"/>
                    <a:pt x="2822" y="77"/>
                    <a:pt x="2846" y="160"/>
                  </a:cubicBezTo>
                  <a:cubicBezTo>
                    <a:pt x="2905" y="660"/>
                    <a:pt x="2870" y="1339"/>
                    <a:pt x="2643" y="1375"/>
                  </a:cubicBezTo>
                  <a:cubicBezTo>
                    <a:pt x="2633" y="1377"/>
                    <a:pt x="2622" y="1377"/>
                    <a:pt x="2611" y="1377"/>
                  </a:cubicBezTo>
                  <a:cubicBezTo>
                    <a:pt x="2347" y="1377"/>
                    <a:pt x="2081" y="843"/>
                    <a:pt x="2012" y="660"/>
                  </a:cubicBezTo>
                  <a:cubicBezTo>
                    <a:pt x="2001" y="577"/>
                    <a:pt x="1941" y="553"/>
                    <a:pt x="1858" y="553"/>
                  </a:cubicBezTo>
                  <a:cubicBezTo>
                    <a:pt x="1798" y="553"/>
                    <a:pt x="1739" y="613"/>
                    <a:pt x="1727" y="672"/>
                  </a:cubicBezTo>
                  <a:cubicBezTo>
                    <a:pt x="1727" y="672"/>
                    <a:pt x="1536" y="1506"/>
                    <a:pt x="1024" y="1577"/>
                  </a:cubicBezTo>
                  <a:cubicBezTo>
                    <a:pt x="1011" y="1579"/>
                    <a:pt x="999" y="1580"/>
                    <a:pt x="986" y="1580"/>
                  </a:cubicBezTo>
                  <a:cubicBezTo>
                    <a:pt x="625" y="1580"/>
                    <a:pt x="367" y="781"/>
                    <a:pt x="310" y="494"/>
                  </a:cubicBezTo>
                  <a:cubicBezTo>
                    <a:pt x="299" y="419"/>
                    <a:pt x="231" y="373"/>
                    <a:pt x="157" y="373"/>
                  </a:cubicBezTo>
                  <a:cubicBezTo>
                    <a:pt x="148" y="373"/>
                    <a:pt x="140" y="373"/>
                    <a:pt x="131" y="374"/>
                  </a:cubicBezTo>
                  <a:cubicBezTo>
                    <a:pt x="48" y="386"/>
                    <a:pt x="0" y="470"/>
                    <a:pt x="12" y="553"/>
                  </a:cubicBezTo>
                  <a:cubicBezTo>
                    <a:pt x="48" y="684"/>
                    <a:pt x="310" y="1875"/>
                    <a:pt x="989" y="1875"/>
                  </a:cubicBezTo>
                  <a:cubicBezTo>
                    <a:pt x="1012" y="1875"/>
                    <a:pt x="1048" y="1875"/>
                    <a:pt x="1060" y="1887"/>
                  </a:cubicBezTo>
                  <a:cubicBezTo>
                    <a:pt x="1500" y="1815"/>
                    <a:pt x="1751" y="1434"/>
                    <a:pt x="1893" y="1113"/>
                  </a:cubicBezTo>
                  <a:cubicBezTo>
                    <a:pt x="2036" y="1376"/>
                    <a:pt x="2279" y="1679"/>
                    <a:pt x="2605" y="1679"/>
                  </a:cubicBezTo>
                  <a:cubicBezTo>
                    <a:pt x="2633" y="1679"/>
                    <a:pt x="2662" y="1677"/>
                    <a:pt x="2691" y="1672"/>
                  </a:cubicBezTo>
                  <a:cubicBezTo>
                    <a:pt x="3286" y="1577"/>
                    <a:pt x="3167" y="374"/>
                    <a:pt x="3144" y="136"/>
                  </a:cubicBezTo>
                  <a:cubicBezTo>
                    <a:pt x="3144" y="55"/>
                    <a:pt x="3083" y="0"/>
                    <a:pt x="301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1901425" y="3245350"/>
              <a:ext cx="82175" cy="47175"/>
            </a:xfrm>
            <a:custGeom>
              <a:avLst/>
              <a:gdLst/>
              <a:ahLst/>
              <a:cxnLst/>
              <a:rect l="l" t="t" r="r" b="b"/>
              <a:pathLst>
                <a:path w="3287" h="1887" extrusionOk="0">
                  <a:moveTo>
                    <a:pt x="3013" y="0"/>
                  </a:moveTo>
                  <a:cubicBezTo>
                    <a:pt x="3001" y="0"/>
                    <a:pt x="2989" y="2"/>
                    <a:pt x="2977" y="5"/>
                  </a:cubicBezTo>
                  <a:cubicBezTo>
                    <a:pt x="2881" y="5"/>
                    <a:pt x="2822" y="77"/>
                    <a:pt x="2834" y="160"/>
                  </a:cubicBezTo>
                  <a:cubicBezTo>
                    <a:pt x="2893" y="636"/>
                    <a:pt x="2858" y="1339"/>
                    <a:pt x="2643" y="1374"/>
                  </a:cubicBezTo>
                  <a:cubicBezTo>
                    <a:pt x="2635" y="1376"/>
                    <a:pt x="2626" y="1376"/>
                    <a:pt x="2617" y="1376"/>
                  </a:cubicBezTo>
                  <a:cubicBezTo>
                    <a:pt x="2341" y="1376"/>
                    <a:pt x="2081" y="845"/>
                    <a:pt x="2000" y="660"/>
                  </a:cubicBezTo>
                  <a:cubicBezTo>
                    <a:pt x="1988" y="577"/>
                    <a:pt x="1929" y="553"/>
                    <a:pt x="1858" y="553"/>
                  </a:cubicBezTo>
                  <a:cubicBezTo>
                    <a:pt x="1798" y="553"/>
                    <a:pt x="1738" y="612"/>
                    <a:pt x="1727" y="672"/>
                  </a:cubicBezTo>
                  <a:cubicBezTo>
                    <a:pt x="1727" y="672"/>
                    <a:pt x="1524" y="1505"/>
                    <a:pt x="1024" y="1577"/>
                  </a:cubicBezTo>
                  <a:cubicBezTo>
                    <a:pt x="1011" y="1579"/>
                    <a:pt x="998" y="1580"/>
                    <a:pt x="985" y="1580"/>
                  </a:cubicBezTo>
                  <a:cubicBezTo>
                    <a:pt x="614" y="1580"/>
                    <a:pt x="367" y="781"/>
                    <a:pt x="310" y="493"/>
                  </a:cubicBezTo>
                  <a:cubicBezTo>
                    <a:pt x="299" y="419"/>
                    <a:pt x="221" y="373"/>
                    <a:pt x="154" y="373"/>
                  </a:cubicBezTo>
                  <a:cubicBezTo>
                    <a:pt x="146" y="373"/>
                    <a:pt x="138" y="373"/>
                    <a:pt x="131" y="374"/>
                  </a:cubicBezTo>
                  <a:cubicBezTo>
                    <a:pt x="36" y="386"/>
                    <a:pt x="0" y="458"/>
                    <a:pt x="12" y="553"/>
                  </a:cubicBezTo>
                  <a:cubicBezTo>
                    <a:pt x="36" y="684"/>
                    <a:pt x="310" y="1875"/>
                    <a:pt x="976" y="1875"/>
                  </a:cubicBezTo>
                  <a:cubicBezTo>
                    <a:pt x="1012" y="1875"/>
                    <a:pt x="1036" y="1875"/>
                    <a:pt x="1048" y="1886"/>
                  </a:cubicBezTo>
                  <a:cubicBezTo>
                    <a:pt x="1500" y="1815"/>
                    <a:pt x="1750" y="1434"/>
                    <a:pt x="1881" y="1113"/>
                  </a:cubicBezTo>
                  <a:cubicBezTo>
                    <a:pt x="2035" y="1365"/>
                    <a:pt x="2280" y="1679"/>
                    <a:pt x="2607" y="1679"/>
                  </a:cubicBezTo>
                  <a:cubicBezTo>
                    <a:pt x="2635" y="1679"/>
                    <a:pt x="2663" y="1677"/>
                    <a:pt x="2691" y="1672"/>
                  </a:cubicBezTo>
                  <a:cubicBezTo>
                    <a:pt x="3286" y="1577"/>
                    <a:pt x="3167" y="374"/>
                    <a:pt x="3131" y="136"/>
                  </a:cubicBezTo>
                  <a:cubicBezTo>
                    <a:pt x="3131" y="55"/>
                    <a:pt x="3080" y="0"/>
                    <a:pt x="301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2429750" y="3145850"/>
              <a:ext cx="107775" cy="50825"/>
            </a:xfrm>
            <a:custGeom>
              <a:avLst/>
              <a:gdLst/>
              <a:ahLst/>
              <a:cxnLst/>
              <a:rect l="l" t="t" r="r" b="b"/>
              <a:pathLst>
                <a:path w="4311" h="2033" extrusionOk="0">
                  <a:moveTo>
                    <a:pt x="3862" y="0"/>
                  </a:moveTo>
                  <a:cubicBezTo>
                    <a:pt x="3832" y="0"/>
                    <a:pt x="3802" y="7"/>
                    <a:pt x="3775" y="20"/>
                  </a:cubicBezTo>
                  <a:cubicBezTo>
                    <a:pt x="3715" y="68"/>
                    <a:pt x="3704" y="163"/>
                    <a:pt x="3751" y="235"/>
                  </a:cubicBezTo>
                  <a:cubicBezTo>
                    <a:pt x="3751" y="235"/>
                    <a:pt x="4001" y="580"/>
                    <a:pt x="3930" y="997"/>
                  </a:cubicBezTo>
                  <a:cubicBezTo>
                    <a:pt x="3930" y="1033"/>
                    <a:pt x="3906" y="1033"/>
                    <a:pt x="3906" y="1033"/>
                  </a:cubicBezTo>
                  <a:cubicBezTo>
                    <a:pt x="3894" y="1037"/>
                    <a:pt x="3880" y="1040"/>
                    <a:pt x="3863" y="1040"/>
                  </a:cubicBezTo>
                  <a:cubicBezTo>
                    <a:pt x="3716" y="1040"/>
                    <a:pt x="3403" y="857"/>
                    <a:pt x="3168" y="675"/>
                  </a:cubicBezTo>
                  <a:cubicBezTo>
                    <a:pt x="3138" y="661"/>
                    <a:pt x="3104" y="650"/>
                    <a:pt x="3069" y="650"/>
                  </a:cubicBezTo>
                  <a:cubicBezTo>
                    <a:pt x="3047" y="650"/>
                    <a:pt x="3024" y="654"/>
                    <a:pt x="3001" y="663"/>
                  </a:cubicBezTo>
                  <a:cubicBezTo>
                    <a:pt x="2942" y="675"/>
                    <a:pt x="2918" y="735"/>
                    <a:pt x="2918" y="794"/>
                  </a:cubicBezTo>
                  <a:cubicBezTo>
                    <a:pt x="2918" y="818"/>
                    <a:pt x="2930" y="1473"/>
                    <a:pt x="2477" y="1664"/>
                  </a:cubicBezTo>
                  <a:cubicBezTo>
                    <a:pt x="2442" y="1675"/>
                    <a:pt x="2409" y="1681"/>
                    <a:pt x="2378" y="1681"/>
                  </a:cubicBezTo>
                  <a:cubicBezTo>
                    <a:pt x="2346" y="1681"/>
                    <a:pt x="2316" y="1675"/>
                    <a:pt x="2287" y="1664"/>
                  </a:cubicBezTo>
                  <a:cubicBezTo>
                    <a:pt x="2025" y="1544"/>
                    <a:pt x="1799" y="1033"/>
                    <a:pt x="1739" y="842"/>
                  </a:cubicBezTo>
                  <a:cubicBezTo>
                    <a:pt x="1703" y="782"/>
                    <a:pt x="1668" y="735"/>
                    <a:pt x="1608" y="735"/>
                  </a:cubicBezTo>
                  <a:cubicBezTo>
                    <a:pt x="1549" y="735"/>
                    <a:pt x="1489" y="771"/>
                    <a:pt x="1453" y="818"/>
                  </a:cubicBezTo>
                  <a:cubicBezTo>
                    <a:pt x="1334" y="1033"/>
                    <a:pt x="918" y="1628"/>
                    <a:pt x="560" y="1711"/>
                  </a:cubicBezTo>
                  <a:cubicBezTo>
                    <a:pt x="544" y="1714"/>
                    <a:pt x="532" y="1716"/>
                    <a:pt x="522" y="1716"/>
                  </a:cubicBezTo>
                  <a:cubicBezTo>
                    <a:pt x="494" y="1716"/>
                    <a:pt x="486" y="1705"/>
                    <a:pt x="477" y="1687"/>
                  </a:cubicBezTo>
                  <a:cubicBezTo>
                    <a:pt x="370" y="1592"/>
                    <a:pt x="358" y="1199"/>
                    <a:pt x="382" y="961"/>
                  </a:cubicBezTo>
                  <a:cubicBezTo>
                    <a:pt x="394" y="890"/>
                    <a:pt x="334" y="818"/>
                    <a:pt x="251" y="794"/>
                  </a:cubicBezTo>
                  <a:cubicBezTo>
                    <a:pt x="245" y="793"/>
                    <a:pt x="238" y="793"/>
                    <a:pt x="232" y="793"/>
                  </a:cubicBezTo>
                  <a:cubicBezTo>
                    <a:pt x="166" y="793"/>
                    <a:pt x="95" y="849"/>
                    <a:pt x="84" y="925"/>
                  </a:cubicBezTo>
                  <a:cubicBezTo>
                    <a:pt x="60" y="1068"/>
                    <a:pt x="1" y="1675"/>
                    <a:pt x="263" y="1925"/>
                  </a:cubicBezTo>
                  <a:cubicBezTo>
                    <a:pt x="322" y="1973"/>
                    <a:pt x="417" y="2033"/>
                    <a:pt x="537" y="2033"/>
                  </a:cubicBezTo>
                  <a:cubicBezTo>
                    <a:pt x="560" y="2033"/>
                    <a:pt x="596" y="2033"/>
                    <a:pt x="620" y="2021"/>
                  </a:cubicBezTo>
                  <a:cubicBezTo>
                    <a:pt x="1013" y="1949"/>
                    <a:pt x="1370" y="1509"/>
                    <a:pt x="1560" y="1235"/>
                  </a:cubicBezTo>
                  <a:cubicBezTo>
                    <a:pt x="1680" y="1485"/>
                    <a:pt x="1882" y="1830"/>
                    <a:pt x="2156" y="1949"/>
                  </a:cubicBezTo>
                  <a:cubicBezTo>
                    <a:pt x="2227" y="1979"/>
                    <a:pt x="2302" y="1994"/>
                    <a:pt x="2375" y="1994"/>
                  </a:cubicBezTo>
                  <a:cubicBezTo>
                    <a:pt x="2447" y="1994"/>
                    <a:pt x="2519" y="1979"/>
                    <a:pt x="2584" y="1949"/>
                  </a:cubicBezTo>
                  <a:cubicBezTo>
                    <a:pt x="3001" y="1771"/>
                    <a:pt x="3132" y="1366"/>
                    <a:pt x="3180" y="1080"/>
                  </a:cubicBezTo>
                  <a:cubicBezTo>
                    <a:pt x="3372" y="1205"/>
                    <a:pt x="3641" y="1345"/>
                    <a:pt x="3856" y="1345"/>
                  </a:cubicBezTo>
                  <a:cubicBezTo>
                    <a:pt x="3908" y="1345"/>
                    <a:pt x="3957" y="1337"/>
                    <a:pt x="4001" y="1318"/>
                  </a:cubicBezTo>
                  <a:cubicBezTo>
                    <a:pt x="4108" y="1271"/>
                    <a:pt x="4180" y="1187"/>
                    <a:pt x="4204" y="1056"/>
                  </a:cubicBezTo>
                  <a:cubicBezTo>
                    <a:pt x="4311" y="497"/>
                    <a:pt x="4001" y="68"/>
                    <a:pt x="3989" y="56"/>
                  </a:cubicBezTo>
                  <a:cubicBezTo>
                    <a:pt x="3960" y="19"/>
                    <a:pt x="3911" y="0"/>
                    <a:pt x="38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1968400" y="3322950"/>
              <a:ext cx="107475" cy="50825"/>
            </a:xfrm>
            <a:custGeom>
              <a:avLst/>
              <a:gdLst/>
              <a:ahLst/>
              <a:cxnLst/>
              <a:rect l="l" t="t" r="r" b="b"/>
              <a:pathLst>
                <a:path w="4299" h="2033" extrusionOk="0">
                  <a:moveTo>
                    <a:pt x="3848" y="1"/>
                  </a:moveTo>
                  <a:cubicBezTo>
                    <a:pt x="3819" y="1"/>
                    <a:pt x="3789" y="7"/>
                    <a:pt x="3762" y="21"/>
                  </a:cubicBezTo>
                  <a:cubicBezTo>
                    <a:pt x="3703" y="68"/>
                    <a:pt x="3691" y="164"/>
                    <a:pt x="3727" y="235"/>
                  </a:cubicBezTo>
                  <a:cubicBezTo>
                    <a:pt x="3727" y="235"/>
                    <a:pt x="3989" y="580"/>
                    <a:pt x="3905" y="997"/>
                  </a:cubicBezTo>
                  <a:cubicBezTo>
                    <a:pt x="3905" y="1033"/>
                    <a:pt x="3893" y="1033"/>
                    <a:pt x="3893" y="1033"/>
                  </a:cubicBezTo>
                  <a:cubicBezTo>
                    <a:pt x="3883" y="1036"/>
                    <a:pt x="3871" y="1037"/>
                    <a:pt x="3857" y="1037"/>
                  </a:cubicBezTo>
                  <a:cubicBezTo>
                    <a:pt x="3713" y="1037"/>
                    <a:pt x="3394" y="871"/>
                    <a:pt x="3155" y="676"/>
                  </a:cubicBezTo>
                  <a:cubicBezTo>
                    <a:pt x="3126" y="661"/>
                    <a:pt x="3092" y="651"/>
                    <a:pt x="3056" y="651"/>
                  </a:cubicBezTo>
                  <a:cubicBezTo>
                    <a:pt x="3034" y="651"/>
                    <a:pt x="3011" y="655"/>
                    <a:pt x="2989" y="664"/>
                  </a:cubicBezTo>
                  <a:cubicBezTo>
                    <a:pt x="2929" y="676"/>
                    <a:pt x="2893" y="735"/>
                    <a:pt x="2893" y="795"/>
                  </a:cubicBezTo>
                  <a:cubicBezTo>
                    <a:pt x="2893" y="818"/>
                    <a:pt x="2917" y="1473"/>
                    <a:pt x="2465" y="1664"/>
                  </a:cubicBezTo>
                  <a:cubicBezTo>
                    <a:pt x="2429" y="1676"/>
                    <a:pt x="2396" y="1682"/>
                    <a:pt x="2365" y="1682"/>
                  </a:cubicBezTo>
                  <a:cubicBezTo>
                    <a:pt x="2334" y="1682"/>
                    <a:pt x="2304" y="1676"/>
                    <a:pt x="2274" y="1664"/>
                  </a:cubicBezTo>
                  <a:cubicBezTo>
                    <a:pt x="2024" y="1545"/>
                    <a:pt x="1798" y="1033"/>
                    <a:pt x="1738" y="842"/>
                  </a:cubicBezTo>
                  <a:cubicBezTo>
                    <a:pt x="1703" y="783"/>
                    <a:pt x="1667" y="735"/>
                    <a:pt x="1607" y="735"/>
                  </a:cubicBezTo>
                  <a:cubicBezTo>
                    <a:pt x="1548" y="735"/>
                    <a:pt x="1488" y="771"/>
                    <a:pt x="1453" y="818"/>
                  </a:cubicBezTo>
                  <a:cubicBezTo>
                    <a:pt x="1334" y="1033"/>
                    <a:pt x="917" y="1628"/>
                    <a:pt x="560" y="1711"/>
                  </a:cubicBezTo>
                  <a:cubicBezTo>
                    <a:pt x="544" y="1715"/>
                    <a:pt x="531" y="1716"/>
                    <a:pt x="521" y="1716"/>
                  </a:cubicBezTo>
                  <a:cubicBezTo>
                    <a:pt x="494" y="1716"/>
                    <a:pt x="485" y="1705"/>
                    <a:pt x="476" y="1688"/>
                  </a:cubicBezTo>
                  <a:cubicBezTo>
                    <a:pt x="369" y="1592"/>
                    <a:pt x="357" y="1199"/>
                    <a:pt x="381" y="961"/>
                  </a:cubicBezTo>
                  <a:cubicBezTo>
                    <a:pt x="393" y="890"/>
                    <a:pt x="333" y="818"/>
                    <a:pt x="250" y="795"/>
                  </a:cubicBezTo>
                  <a:cubicBezTo>
                    <a:pt x="244" y="794"/>
                    <a:pt x="238" y="793"/>
                    <a:pt x="232" y="793"/>
                  </a:cubicBezTo>
                  <a:cubicBezTo>
                    <a:pt x="165" y="793"/>
                    <a:pt x="94" y="850"/>
                    <a:pt x="83" y="937"/>
                  </a:cubicBezTo>
                  <a:cubicBezTo>
                    <a:pt x="60" y="1068"/>
                    <a:pt x="0" y="1676"/>
                    <a:pt x="262" y="1926"/>
                  </a:cubicBezTo>
                  <a:cubicBezTo>
                    <a:pt x="322" y="1973"/>
                    <a:pt x="417" y="2033"/>
                    <a:pt x="536" y="2033"/>
                  </a:cubicBezTo>
                  <a:cubicBezTo>
                    <a:pt x="560" y="2033"/>
                    <a:pt x="595" y="2033"/>
                    <a:pt x="607" y="2021"/>
                  </a:cubicBezTo>
                  <a:cubicBezTo>
                    <a:pt x="988" y="1950"/>
                    <a:pt x="1345" y="1509"/>
                    <a:pt x="1548" y="1235"/>
                  </a:cubicBezTo>
                  <a:cubicBezTo>
                    <a:pt x="1667" y="1485"/>
                    <a:pt x="1869" y="1830"/>
                    <a:pt x="2143" y="1950"/>
                  </a:cubicBezTo>
                  <a:cubicBezTo>
                    <a:pt x="2215" y="1979"/>
                    <a:pt x="2289" y="1994"/>
                    <a:pt x="2362" y="1994"/>
                  </a:cubicBezTo>
                  <a:cubicBezTo>
                    <a:pt x="2435" y="1994"/>
                    <a:pt x="2506" y="1979"/>
                    <a:pt x="2572" y="1950"/>
                  </a:cubicBezTo>
                  <a:cubicBezTo>
                    <a:pt x="2989" y="1771"/>
                    <a:pt x="3119" y="1366"/>
                    <a:pt x="3167" y="1080"/>
                  </a:cubicBezTo>
                  <a:cubicBezTo>
                    <a:pt x="3359" y="1205"/>
                    <a:pt x="3620" y="1345"/>
                    <a:pt x="3839" y="1345"/>
                  </a:cubicBezTo>
                  <a:cubicBezTo>
                    <a:pt x="3892" y="1345"/>
                    <a:pt x="3942" y="1337"/>
                    <a:pt x="3989" y="1318"/>
                  </a:cubicBezTo>
                  <a:cubicBezTo>
                    <a:pt x="4084" y="1271"/>
                    <a:pt x="4167" y="1188"/>
                    <a:pt x="4191" y="1057"/>
                  </a:cubicBezTo>
                  <a:cubicBezTo>
                    <a:pt x="4298" y="497"/>
                    <a:pt x="3989" y="68"/>
                    <a:pt x="3965" y="56"/>
                  </a:cubicBezTo>
                  <a:cubicBezTo>
                    <a:pt x="3942" y="19"/>
                    <a:pt x="3897" y="1"/>
                    <a:pt x="384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2090725" y="3232825"/>
              <a:ext cx="107475" cy="51075"/>
            </a:xfrm>
            <a:custGeom>
              <a:avLst/>
              <a:gdLst/>
              <a:ahLst/>
              <a:cxnLst/>
              <a:rect l="l" t="t" r="r" b="b"/>
              <a:pathLst>
                <a:path w="4299" h="2043" extrusionOk="0">
                  <a:moveTo>
                    <a:pt x="3860" y="1"/>
                  </a:moveTo>
                  <a:cubicBezTo>
                    <a:pt x="3827" y="1"/>
                    <a:pt x="3793" y="10"/>
                    <a:pt x="3763" y="30"/>
                  </a:cubicBezTo>
                  <a:cubicBezTo>
                    <a:pt x="3703" y="78"/>
                    <a:pt x="3691" y="161"/>
                    <a:pt x="3739" y="232"/>
                  </a:cubicBezTo>
                  <a:cubicBezTo>
                    <a:pt x="3739" y="232"/>
                    <a:pt x="3989" y="578"/>
                    <a:pt x="3918" y="994"/>
                  </a:cubicBezTo>
                  <a:cubicBezTo>
                    <a:pt x="3918" y="1042"/>
                    <a:pt x="3894" y="1042"/>
                    <a:pt x="3894" y="1042"/>
                  </a:cubicBezTo>
                  <a:cubicBezTo>
                    <a:pt x="3882" y="1047"/>
                    <a:pt x="3868" y="1049"/>
                    <a:pt x="3851" y="1049"/>
                  </a:cubicBezTo>
                  <a:cubicBezTo>
                    <a:pt x="3704" y="1049"/>
                    <a:pt x="3391" y="867"/>
                    <a:pt x="3156" y="685"/>
                  </a:cubicBezTo>
                  <a:cubicBezTo>
                    <a:pt x="3128" y="664"/>
                    <a:pt x="3092" y="651"/>
                    <a:pt x="3058" y="651"/>
                  </a:cubicBezTo>
                  <a:cubicBezTo>
                    <a:pt x="3033" y="651"/>
                    <a:pt x="3009" y="658"/>
                    <a:pt x="2989" y="673"/>
                  </a:cubicBezTo>
                  <a:cubicBezTo>
                    <a:pt x="2929" y="685"/>
                    <a:pt x="2906" y="744"/>
                    <a:pt x="2906" y="804"/>
                  </a:cubicBezTo>
                  <a:cubicBezTo>
                    <a:pt x="2906" y="816"/>
                    <a:pt x="2918" y="1471"/>
                    <a:pt x="2465" y="1661"/>
                  </a:cubicBezTo>
                  <a:cubicBezTo>
                    <a:pt x="2429" y="1679"/>
                    <a:pt x="2397" y="1688"/>
                    <a:pt x="2365" y="1688"/>
                  </a:cubicBezTo>
                  <a:cubicBezTo>
                    <a:pt x="2334" y="1688"/>
                    <a:pt x="2304" y="1679"/>
                    <a:pt x="2275" y="1661"/>
                  </a:cubicBezTo>
                  <a:cubicBezTo>
                    <a:pt x="2025" y="1542"/>
                    <a:pt x="1798" y="1042"/>
                    <a:pt x="1739" y="852"/>
                  </a:cubicBezTo>
                  <a:cubicBezTo>
                    <a:pt x="1715" y="780"/>
                    <a:pt x="1667" y="744"/>
                    <a:pt x="1608" y="744"/>
                  </a:cubicBezTo>
                  <a:cubicBezTo>
                    <a:pt x="1548" y="744"/>
                    <a:pt x="1489" y="768"/>
                    <a:pt x="1453" y="816"/>
                  </a:cubicBezTo>
                  <a:cubicBezTo>
                    <a:pt x="1334" y="1042"/>
                    <a:pt x="917" y="1637"/>
                    <a:pt x="560" y="1709"/>
                  </a:cubicBezTo>
                  <a:cubicBezTo>
                    <a:pt x="543" y="1712"/>
                    <a:pt x="529" y="1714"/>
                    <a:pt x="519" y="1714"/>
                  </a:cubicBezTo>
                  <a:cubicBezTo>
                    <a:pt x="494" y="1714"/>
                    <a:pt x="485" y="1705"/>
                    <a:pt x="477" y="1697"/>
                  </a:cubicBezTo>
                  <a:cubicBezTo>
                    <a:pt x="370" y="1590"/>
                    <a:pt x="358" y="1209"/>
                    <a:pt x="382" y="959"/>
                  </a:cubicBezTo>
                  <a:cubicBezTo>
                    <a:pt x="405" y="887"/>
                    <a:pt x="346" y="816"/>
                    <a:pt x="251" y="804"/>
                  </a:cubicBezTo>
                  <a:cubicBezTo>
                    <a:pt x="240" y="800"/>
                    <a:pt x="229" y="799"/>
                    <a:pt x="219" y="799"/>
                  </a:cubicBezTo>
                  <a:cubicBezTo>
                    <a:pt x="159" y="799"/>
                    <a:pt x="104" y="854"/>
                    <a:pt x="84" y="935"/>
                  </a:cubicBezTo>
                  <a:cubicBezTo>
                    <a:pt x="60" y="1066"/>
                    <a:pt x="1" y="1673"/>
                    <a:pt x="262" y="1935"/>
                  </a:cubicBezTo>
                  <a:cubicBezTo>
                    <a:pt x="322" y="1983"/>
                    <a:pt x="417" y="2042"/>
                    <a:pt x="536" y="2042"/>
                  </a:cubicBezTo>
                  <a:cubicBezTo>
                    <a:pt x="560" y="2042"/>
                    <a:pt x="596" y="2042"/>
                    <a:pt x="608" y="2018"/>
                  </a:cubicBezTo>
                  <a:cubicBezTo>
                    <a:pt x="1001" y="1947"/>
                    <a:pt x="1358" y="1518"/>
                    <a:pt x="1548" y="1233"/>
                  </a:cubicBezTo>
                  <a:cubicBezTo>
                    <a:pt x="1667" y="1483"/>
                    <a:pt x="1870" y="1828"/>
                    <a:pt x="2144" y="1947"/>
                  </a:cubicBezTo>
                  <a:cubicBezTo>
                    <a:pt x="2215" y="1977"/>
                    <a:pt x="2289" y="1992"/>
                    <a:pt x="2362" y="1992"/>
                  </a:cubicBezTo>
                  <a:cubicBezTo>
                    <a:pt x="2435" y="1992"/>
                    <a:pt x="2507" y="1977"/>
                    <a:pt x="2572" y="1947"/>
                  </a:cubicBezTo>
                  <a:cubicBezTo>
                    <a:pt x="2989" y="1768"/>
                    <a:pt x="3120" y="1364"/>
                    <a:pt x="3168" y="1090"/>
                  </a:cubicBezTo>
                  <a:cubicBezTo>
                    <a:pt x="3364" y="1207"/>
                    <a:pt x="3632" y="1349"/>
                    <a:pt x="3854" y="1349"/>
                  </a:cubicBezTo>
                  <a:cubicBezTo>
                    <a:pt x="3902" y="1349"/>
                    <a:pt x="3947" y="1343"/>
                    <a:pt x="3989" y="1328"/>
                  </a:cubicBezTo>
                  <a:cubicBezTo>
                    <a:pt x="4096" y="1280"/>
                    <a:pt x="4168" y="1185"/>
                    <a:pt x="4192" y="1054"/>
                  </a:cubicBezTo>
                  <a:cubicBezTo>
                    <a:pt x="4299" y="506"/>
                    <a:pt x="3989" y="78"/>
                    <a:pt x="3977" y="54"/>
                  </a:cubicBezTo>
                  <a:cubicBezTo>
                    <a:pt x="3949" y="19"/>
                    <a:pt x="3906" y="1"/>
                    <a:pt x="386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2288375" y="2890925"/>
              <a:ext cx="187250" cy="199800"/>
            </a:xfrm>
            <a:custGeom>
              <a:avLst/>
              <a:gdLst/>
              <a:ahLst/>
              <a:cxnLst/>
              <a:rect l="l" t="t" r="r" b="b"/>
              <a:pathLst>
                <a:path w="7490" h="7992" extrusionOk="0">
                  <a:moveTo>
                    <a:pt x="2177" y="0"/>
                  </a:moveTo>
                  <a:cubicBezTo>
                    <a:pt x="2150" y="0"/>
                    <a:pt x="2122" y="8"/>
                    <a:pt x="2096" y="26"/>
                  </a:cubicBezTo>
                  <a:cubicBezTo>
                    <a:pt x="2084" y="38"/>
                    <a:pt x="0" y="1633"/>
                    <a:pt x="1000" y="3598"/>
                  </a:cubicBezTo>
                  <a:cubicBezTo>
                    <a:pt x="1989" y="5491"/>
                    <a:pt x="7061" y="7872"/>
                    <a:pt x="7275" y="7979"/>
                  </a:cubicBezTo>
                  <a:cubicBezTo>
                    <a:pt x="7287" y="7991"/>
                    <a:pt x="7311" y="7991"/>
                    <a:pt x="7335" y="7991"/>
                  </a:cubicBezTo>
                  <a:cubicBezTo>
                    <a:pt x="7394" y="7991"/>
                    <a:pt x="7442" y="7943"/>
                    <a:pt x="7465" y="7896"/>
                  </a:cubicBezTo>
                  <a:cubicBezTo>
                    <a:pt x="7489" y="7812"/>
                    <a:pt x="7465" y="7717"/>
                    <a:pt x="7394" y="7693"/>
                  </a:cubicBezTo>
                  <a:cubicBezTo>
                    <a:pt x="7346" y="7658"/>
                    <a:pt x="2191" y="5253"/>
                    <a:pt x="1274" y="3455"/>
                  </a:cubicBezTo>
                  <a:cubicBezTo>
                    <a:pt x="381" y="1728"/>
                    <a:pt x="2191" y="323"/>
                    <a:pt x="2274" y="264"/>
                  </a:cubicBezTo>
                  <a:cubicBezTo>
                    <a:pt x="2346" y="216"/>
                    <a:pt x="2346" y="121"/>
                    <a:pt x="2298" y="61"/>
                  </a:cubicBezTo>
                  <a:cubicBezTo>
                    <a:pt x="2268" y="24"/>
                    <a:pt x="2224" y="0"/>
                    <a:pt x="217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2"/>
          <p:cNvGrpSpPr/>
          <p:nvPr/>
        </p:nvGrpSpPr>
        <p:grpSpPr>
          <a:xfrm rot="1004621">
            <a:off x="2406392" y="4278979"/>
            <a:ext cx="197439" cy="274642"/>
            <a:chOff x="10996325" y="2156350"/>
            <a:chExt cx="380725" cy="529500"/>
          </a:xfrm>
        </p:grpSpPr>
        <p:sp>
          <p:nvSpPr>
            <p:cNvPr id="657" name="Google Shape;657;p32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2"/>
          <p:cNvSpPr/>
          <p:nvPr/>
        </p:nvSpPr>
        <p:spPr>
          <a:xfrm>
            <a:off x="2335025" y="4230044"/>
            <a:ext cx="46314" cy="17664"/>
          </a:xfrm>
          <a:custGeom>
            <a:avLst/>
            <a:gdLst/>
            <a:ahLst/>
            <a:cxnLst/>
            <a:rect l="l" t="t" r="r" b="b"/>
            <a:pathLst>
              <a:path w="2656" h="1013" extrusionOk="0">
                <a:moveTo>
                  <a:pt x="513" y="1"/>
                </a:moveTo>
                <a:cubicBezTo>
                  <a:pt x="227" y="1"/>
                  <a:pt x="1" y="215"/>
                  <a:pt x="1" y="501"/>
                </a:cubicBezTo>
                <a:cubicBezTo>
                  <a:pt x="1" y="786"/>
                  <a:pt x="227" y="1013"/>
                  <a:pt x="513" y="1013"/>
                </a:cubicBezTo>
                <a:lnTo>
                  <a:pt x="2144" y="1013"/>
                </a:lnTo>
                <a:cubicBezTo>
                  <a:pt x="2430" y="1013"/>
                  <a:pt x="2656" y="786"/>
                  <a:pt x="2656" y="501"/>
                </a:cubicBezTo>
                <a:cubicBezTo>
                  <a:pt x="2656" y="215"/>
                  <a:pt x="2430" y="1"/>
                  <a:pt x="2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2"/>
          <p:cNvSpPr/>
          <p:nvPr/>
        </p:nvSpPr>
        <p:spPr>
          <a:xfrm>
            <a:off x="2685714" y="4165800"/>
            <a:ext cx="27011" cy="45250"/>
          </a:xfrm>
          <a:custGeom>
            <a:avLst/>
            <a:gdLst/>
            <a:ahLst/>
            <a:cxnLst/>
            <a:rect l="l" t="t" r="r" b="b"/>
            <a:pathLst>
              <a:path w="1549" h="2595" extrusionOk="0">
                <a:moveTo>
                  <a:pt x="990" y="1"/>
                </a:moveTo>
                <a:cubicBezTo>
                  <a:pt x="761" y="1"/>
                  <a:pt x="549" y="154"/>
                  <a:pt x="488" y="375"/>
                </a:cubicBezTo>
                <a:lnTo>
                  <a:pt x="72" y="1958"/>
                </a:lnTo>
                <a:cubicBezTo>
                  <a:pt x="0" y="2220"/>
                  <a:pt x="167" y="2506"/>
                  <a:pt x="429" y="2577"/>
                </a:cubicBezTo>
                <a:cubicBezTo>
                  <a:pt x="474" y="2589"/>
                  <a:pt x="519" y="2595"/>
                  <a:pt x="563" y="2595"/>
                </a:cubicBezTo>
                <a:cubicBezTo>
                  <a:pt x="788" y="2595"/>
                  <a:pt x="990" y="2449"/>
                  <a:pt x="1060" y="2220"/>
                </a:cubicBezTo>
                <a:lnTo>
                  <a:pt x="1477" y="649"/>
                </a:lnTo>
                <a:cubicBezTo>
                  <a:pt x="1548" y="375"/>
                  <a:pt x="1381" y="101"/>
                  <a:pt x="1119" y="18"/>
                </a:cubicBezTo>
                <a:cubicBezTo>
                  <a:pt x="1076" y="6"/>
                  <a:pt x="1033" y="1"/>
                  <a:pt x="9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2770012" y="4475997"/>
            <a:ext cx="27011" cy="45250"/>
          </a:xfrm>
          <a:custGeom>
            <a:avLst/>
            <a:gdLst/>
            <a:ahLst/>
            <a:cxnLst/>
            <a:rect l="l" t="t" r="r" b="b"/>
            <a:pathLst>
              <a:path w="1549" h="2595" extrusionOk="0">
                <a:moveTo>
                  <a:pt x="991" y="1"/>
                </a:moveTo>
                <a:cubicBezTo>
                  <a:pt x="764" y="1"/>
                  <a:pt x="559" y="154"/>
                  <a:pt x="488" y="375"/>
                </a:cubicBezTo>
                <a:lnTo>
                  <a:pt x="72" y="1958"/>
                </a:lnTo>
                <a:cubicBezTo>
                  <a:pt x="0" y="2220"/>
                  <a:pt x="167" y="2506"/>
                  <a:pt x="429" y="2577"/>
                </a:cubicBezTo>
                <a:cubicBezTo>
                  <a:pt x="474" y="2589"/>
                  <a:pt x="519" y="2595"/>
                  <a:pt x="564" y="2595"/>
                </a:cubicBezTo>
                <a:cubicBezTo>
                  <a:pt x="791" y="2595"/>
                  <a:pt x="1000" y="2449"/>
                  <a:pt x="1060" y="2220"/>
                </a:cubicBezTo>
                <a:lnTo>
                  <a:pt x="1477" y="648"/>
                </a:lnTo>
                <a:cubicBezTo>
                  <a:pt x="1548" y="375"/>
                  <a:pt x="1381" y="89"/>
                  <a:pt x="1119" y="17"/>
                </a:cubicBezTo>
                <a:cubicBezTo>
                  <a:pt x="1076" y="6"/>
                  <a:pt x="1033" y="1"/>
                  <a:pt x="9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2"/>
          <p:cNvSpPr/>
          <p:nvPr/>
        </p:nvSpPr>
        <p:spPr>
          <a:xfrm>
            <a:off x="1434239" y="4120550"/>
            <a:ext cx="27011" cy="45250"/>
          </a:xfrm>
          <a:custGeom>
            <a:avLst/>
            <a:gdLst/>
            <a:ahLst/>
            <a:cxnLst/>
            <a:rect l="l" t="t" r="r" b="b"/>
            <a:pathLst>
              <a:path w="1549" h="2595" extrusionOk="0">
                <a:moveTo>
                  <a:pt x="990" y="1"/>
                </a:moveTo>
                <a:cubicBezTo>
                  <a:pt x="761" y="1"/>
                  <a:pt x="549" y="154"/>
                  <a:pt x="488" y="375"/>
                </a:cubicBezTo>
                <a:lnTo>
                  <a:pt x="72" y="1958"/>
                </a:lnTo>
                <a:cubicBezTo>
                  <a:pt x="0" y="2220"/>
                  <a:pt x="167" y="2506"/>
                  <a:pt x="429" y="2577"/>
                </a:cubicBezTo>
                <a:cubicBezTo>
                  <a:pt x="474" y="2589"/>
                  <a:pt x="519" y="2595"/>
                  <a:pt x="563" y="2595"/>
                </a:cubicBezTo>
                <a:cubicBezTo>
                  <a:pt x="788" y="2595"/>
                  <a:pt x="990" y="2449"/>
                  <a:pt x="1060" y="2220"/>
                </a:cubicBezTo>
                <a:lnTo>
                  <a:pt x="1477" y="649"/>
                </a:lnTo>
                <a:cubicBezTo>
                  <a:pt x="1548" y="375"/>
                  <a:pt x="1381" y="101"/>
                  <a:pt x="1119" y="18"/>
                </a:cubicBezTo>
                <a:cubicBezTo>
                  <a:pt x="1076" y="6"/>
                  <a:pt x="1033" y="1"/>
                  <a:pt x="9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2"/>
          <p:cNvGrpSpPr/>
          <p:nvPr/>
        </p:nvGrpSpPr>
        <p:grpSpPr>
          <a:xfrm>
            <a:off x="5969084" y="1017736"/>
            <a:ext cx="135873" cy="90182"/>
            <a:chOff x="10453725" y="2843425"/>
            <a:chExt cx="172625" cy="114575"/>
          </a:xfrm>
        </p:grpSpPr>
        <p:sp>
          <p:nvSpPr>
            <p:cNvPr id="664" name="Google Shape;664;p32"/>
            <p:cNvSpPr/>
            <p:nvPr/>
          </p:nvSpPr>
          <p:spPr>
            <a:xfrm>
              <a:off x="10453725" y="2861950"/>
              <a:ext cx="130450" cy="88950"/>
            </a:xfrm>
            <a:custGeom>
              <a:avLst/>
              <a:gdLst/>
              <a:ahLst/>
              <a:cxnLst/>
              <a:rect l="l" t="t" r="r" b="b"/>
              <a:pathLst>
                <a:path w="5218" h="3558" extrusionOk="0">
                  <a:moveTo>
                    <a:pt x="3882" y="0"/>
                  </a:moveTo>
                  <a:cubicBezTo>
                    <a:pt x="2496" y="0"/>
                    <a:pt x="1" y="1654"/>
                    <a:pt x="880" y="2992"/>
                  </a:cubicBezTo>
                  <a:cubicBezTo>
                    <a:pt x="1140" y="3391"/>
                    <a:pt x="1522" y="3558"/>
                    <a:pt x="1947" y="3558"/>
                  </a:cubicBezTo>
                  <a:cubicBezTo>
                    <a:pt x="3350" y="3558"/>
                    <a:pt x="5217" y="1734"/>
                    <a:pt x="4678" y="409"/>
                  </a:cubicBezTo>
                  <a:cubicBezTo>
                    <a:pt x="4556" y="123"/>
                    <a:pt x="4260" y="0"/>
                    <a:pt x="3882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0487025" y="2843425"/>
              <a:ext cx="139325" cy="114575"/>
            </a:xfrm>
            <a:custGeom>
              <a:avLst/>
              <a:gdLst/>
              <a:ahLst/>
              <a:cxnLst/>
              <a:rect l="l" t="t" r="r" b="b"/>
              <a:pathLst>
                <a:path w="5573" h="4583" extrusionOk="0">
                  <a:moveTo>
                    <a:pt x="3809" y="1028"/>
                  </a:moveTo>
                  <a:cubicBezTo>
                    <a:pt x="3834" y="1028"/>
                    <a:pt x="3858" y="1029"/>
                    <a:pt x="3882" y="1031"/>
                  </a:cubicBezTo>
                  <a:cubicBezTo>
                    <a:pt x="3953" y="1031"/>
                    <a:pt x="4084" y="1043"/>
                    <a:pt x="4120" y="1126"/>
                  </a:cubicBezTo>
                  <a:cubicBezTo>
                    <a:pt x="4406" y="1805"/>
                    <a:pt x="3608" y="2840"/>
                    <a:pt x="2715" y="3329"/>
                  </a:cubicBezTo>
                  <a:cubicBezTo>
                    <a:pt x="2531" y="3417"/>
                    <a:pt x="2198" y="3565"/>
                    <a:pt x="1874" y="3565"/>
                  </a:cubicBezTo>
                  <a:cubicBezTo>
                    <a:pt x="1632" y="3565"/>
                    <a:pt x="1395" y="3483"/>
                    <a:pt x="1227" y="3233"/>
                  </a:cubicBezTo>
                  <a:cubicBezTo>
                    <a:pt x="1144" y="3102"/>
                    <a:pt x="1048" y="2876"/>
                    <a:pt x="1275" y="2495"/>
                  </a:cubicBezTo>
                  <a:cubicBezTo>
                    <a:pt x="1735" y="1701"/>
                    <a:pt x="3065" y="1028"/>
                    <a:pt x="3809" y="1028"/>
                  </a:cubicBezTo>
                  <a:close/>
                  <a:moveTo>
                    <a:pt x="3777" y="1"/>
                  </a:moveTo>
                  <a:cubicBezTo>
                    <a:pt x="2882" y="1"/>
                    <a:pt x="1750" y="528"/>
                    <a:pt x="977" y="1245"/>
                  </a:cubicBezTo>
                  <a:cubicBezTo>
                    <a:pt x="739" y="1483"/>
                    <a:pt x="536" y="1721"/>
                    <a:pt x="370" y="1959"/>
                  </a:cubicBezTo>
                  <a:cubicBezTo>
                    <a:pt x="1" y="2579"/>
                    <a:pt x="1" y="3233"/>
                    <a:pt x="346" y="3781"/>
                  </a:cubicBezTo>
                  <a:cubicBezTo>
                    <a:pt x="697" y="4311"/>
                    <a:pt x="1233" y="4583"/>
                    <a:pt x="1856" y="4583"/>
                  </a:cubicBezTo>
                  <a:cubicBezTo>
                    <a:pt x="2269" y="4583"/>
                    <a:pt x="2719" y="4464"/>
                    <a:pt x="3180" y="4222"/>
                  </a:cubicBezTo>
                  <a:cubicBezTo>
                    <a:pt x="4489" y="3531"/>
                    <a:pt x="5573" y="1995"/>
                    <a:pt x="5061" y="733"/>
                  </a:cubicBezTo>
                  <a:cubicBezTo>
                    <a:pt x="4954" y="483"/>
                    <a:pt x="4668" y="54"/>
                    <a:pt x="3942" y="7"/>
                  </a:cubicBezTo>
                  <a:cubicBezTo>
                    <a:pt x="3888" y="3"/>
                    <a:pt x="3833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2"/>
          <p:cNvGrpSpPr/>
          <p:nvPr/>
        </p:nvGrpSpPr>
        <p:grpSpPr>
          <a:xfrm>
            <a:off x="4904375" y="3099484"/>
            <a:ext cx="115055" cy="87674"/>
            <a:chOff x="10323900" y="2049600"/>
            <a:chExt cx="176275" cy="134325"/>
          </a:xfrm>
        </p:grpSpPr>
        <p:sp>
          <p:nvSpPr>
            <p:cNvPr id="667" name="Google Shape;667;p32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2"/>
          <p:cNvGrpSpPr/>
          <p:nvPr/>
        </p:nvGrpSpPr>
        <p:grpSpPr>
          <a:xfrm>
            <a:off x="930126" y="2291812"/>
            <a:ext cx="176274" cy="123444"/>
            <a:chOff x="10366475" y="3810450"/>
            <a:chExt cx="209875" cy="146975"/>
          </a:xfrm>
        </p:grpSpPr>
        <p:sp>
          <p:nvSpPr>
            <p:cNvPr id="670" name="Google Shape;670;p32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2"/>
          <p:cNvGrpSpPr/>
          <p:nvPr/>
        </p:nvGrpSpPr>
        <p:grpSpPr>
          <a:xfrm>
            <a:off x="4329451" y="1373887"/>
            <a:ext cx="176266" cy="155253"/>
            <a:chOff x="11078625" y="3751025"/>
            <a:chExt cx="267800" cy="235875"/>
          </a:xfrm>
        </p:grpSpPr>
        <p:sp>
          <p:nvSpPr>
            <p:cNvPr id="673" name="Google Shape;673;p32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2"/>
          <p:cNvGrpSpPr/>
          <p:nvPr/>
        </p:nvGrpSpPr>
        <p:grpSpPr>
          <a:xfrm>
            <a:off x="372526" y="4143329"/>
            <a:ext cx="115045" cy="90195"/>
            <a:chOff x="10561750" y="1440425"/>
            <a:chExt cx="135875" cy="106525"/>
          </a:xfrm>
        </p:grpSpPr>
        <p:sp>
          <p:nvSpPr>
            <p:cNvPr id="676" name="Google Shape;676;p32"/>
            <p:cNvSpPr/>
            <p:nvPr/>
          </p:nvSpPr>
          <p:spPr>
            <a:xfrm>
              <a:off x="10601075" y="1470750"/>
              <a:ext cx="96550" cy="76200"/>
            </a:xfrm>
            <a:custGeom>
              <a:avLst/>
              <a:gdLst/>
              <a:ahLst/>
              <a:cxnLst/>
              <a:rect l="l" t="t" r="r" b="b"/>
              <a:pathLst>
                <a:path w="3862" h="3048" extrusionOk="0">
                  <a:moveTo>
                    <a:pt x="1852" y="0"/>
                  </a:moveTo>
                  <a:cubicBezTo>
                    <a:pt x="946" y="0"/>
                    <a:pt x="58" y="552"/>
                    <a:pt x="22" y="1872"/>
                  </a:cubicBezTo>
                  <a:cubicBezTo>
                    <a:pt x="1" y="2670"/>
                    <a:pt x="809" y="3047"/>
                    <a:pt x="1684" y="3047"/>
                  </a:cubicBezTo>
                  <a:cubicBezTo>
                    <a:pt x="2726" y="3047"/>
                    <a:pt x="3861" y="2511"/>
                    <a:pt x="3797" y="1514"/>
                  </a:cubicBezTo>
                  <a:cubicBezTo>
                    <a:pt x="3736" y="584"/>
                    <a:pt x="2785" y="0"/>
                    <a:pt x="1852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0561750" y="1440425"/>
              <a:ext cx="121150" cy="102125"/>
            </a:xfrm>
            <a:custGeom>
              <a:avLst/>
              <a:gdLst/>
              <a:ahLst/>
              <a:cxnLst/>
              <a:rect l="l" t="t" r="r" b="b"/>
              <a:pathLst>
                <a:path w="4846" h="4085" extrusionOk="0">
                  <a:moveTo>
                    <a:pt x="2346" y="1049"/>
                  </a:moveTo>
                  <a:cubicBezTo>
                    <a:pt x="3024" y="1049"/>
                    <a:pt x="3750" y="1430"/>
                    <a:pt x="3810" y="2073"/>
                  </a:cubicBezTo>
                  <a:cubicBezTo>
                    <a:pt x="3810" y="2168"/>
                    <a:pt x="3834" y="2465"/>
                    <a:pt x="3393" y="2751"/>
                  </a:cubicBezTo>
                  <a:cubicBezTo>
                    <a:pt x="3062" y="2954"/>
                    <a:pt x="2612" y="3061"/>
                    <a:pt x="2189" y="3061"/>
                  </a:cubicBezTo>
                  <a:cubicBezTo>
                    <a:pt x="1866" y="3061"/>
                    <a:pt x="1560" y="2999"/>
                    <a:pt x="1334" y="2870"/>
                  </a:cubicBezTo>
                  <a:cubicBezTo>
                    <a:pt x="1072" y="2727"/>
                    <a:pt x="1036" y="2549"/>
                    <a:pt x="1036" y="2418"/>
                  </a:cubicBezTo>
                  <a:cubicBezTo>
                    <a:pt x="1072" y="1191"/>
                    <a:pt x="1953" y="1061"/>
                    <a:pt x="2322" y="1049"/>
                  </a:cubicBezTo>
                  <a:close/>
                  <a:moveTo>
                    <a:pt x="2286" y="1"/>
                  </a:moveTo>
                  <a:cubicBezTo>
                    <a:pt x="1191" y="37"/>
                    <a:pt x="60" y="763"/>
                    <a:pt x="12" y="2370"/>
                  </a:cubicBezTo>
                  <a:cubicBezTo>
                    <a:pt x="0" y="2954"/>
                    <a:pt x="286" y="3442"/>
                    <a:pt x="822" y="3751"/>
                  </a:cubicBezTo>
                  <a:cubicBezTo>
                    <a:pt x="1191" y="3978"/>
                    <a:pt x="1679" y="4085"/>
                    <a:pt x="2191" y="4085"/>
                  </a:cubicBezTo>
                  <a:cubicBezTo>
                    <a:pt x="2798" y="4085"/>
                    <a:pt x="3441" y="3930"/>
                    <a:pt x="3905" y="3608"/>
                  </a:cubicBezTo>
                  <a:cubicBezTo>
                    <a:pt x="4536" y="3216"/>
                    <a:pt x="4846" y="2656"/>
                    <a:pt x="4798" y="2001"/>
                  </a:cubicBezTo>
                  <a:cubicBezTo>
                    <a:pt x="4727" y="715"/>
                    <a:pt x="3465" y="1"/>
                    <a:pt x="2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2"/>
          <p:cNvSpPr/>
          <p:nvPr/>
        </p:nvSpPr>
        <p:spPr>
          <a:xfrm>
            <a:off x="6077950" y="846184"/>
            <a:ext cx="27011" cy="45250"/>
          </a:xfrm>
          <a:custGeom>
            <a:avLst/>
            <a:gdLst/>
            <a:ahLst/>
            <a:cxnLst/>
            <a:rect l="l" t="t" r="r" b="b"/>
            <a:pathLst>
              <a:path w="1549" h="2595" extrusionOk="0">
                <a:moveTo>
                  <a:pt x="991" y="1"/>
                </a:moveTo>
                <a:cubicBezTo>
                  <a:pt x="764" y="1"/>
                  <a:pt x="559" y="154"/>
                  <a:pt x="488" y="375"/>
                </a:cubicBezTo>
                <a:lnTo>
                  <a:pt x="72" y="1958"/>
                </a:lnTo>
                <a:cubicBezTo>
                  <a:pt x="0" y="2220"/>
                  <a:pt x="167" y="2506"/>
                  <a:pt x="429" y="2577"/>
                </a:cubicBezTo>
                <a:cubicBezTo>
                  <a:pt x="474" y="2589"/>
                  <a:pt x="519" y="2595"/>
                  <a:pt x="564" y="2595"/>
                </a:cubicBezTo>
                <a:cubicBezTo>
                  <a:pt x="791" y="2595"/>
                  <a:pt x="1000" y="2449"/>
                  <a:pt x="1060" y="2220"/>
                </a:cubicBezTo>
                <a:lnTo>
                  <a:pt x="1477" y="648"/>
                </a:lnTo>
                <a:cubicBezTo>
                  <a:pt x="1548" y="375"/>
                  <a:pt x="1381" y="89"/>
                  <a:pt x="1119" y="17"/>
                </a:cubicBezTo>
                <a:cubicBezTo>
                  <a:pt x="1076" y="6"/>
                  <a:pt x="1033" y="1"/>
                  <a:pt x="9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2"/>
          <p:cNvSpPr/>
          <p:nvPr/>
        </p:nvSpPr>
        <p:spPr>
          <a:xfrm>
            <a:off x="5920702" y="952225"/>
            <a:ext cx="27011" cy="45250"/>
          </a:xfrm>
          <a:custGeom>
            <a:avLst/>
            <a:gdLst/>
            <a:ahLst/>
            <a:cxnLst/>
            <a:rect l="l" t="t" r="r" b="b"/>
            <a:pathLst>
              <a:path w="1549" h="2595" extrusionOk="0">
                <a:moveTo>
                  <a:pt x="990" y="1"/>
                </a:moveTo>
                <a:cubicBezTo>
                  <a:pt x="761" y="1"/>
                  <a:pt x="549" y="154"/>
                  <a:pt x="488" y="375"/>
                </a:cubicBezTo>
                <a:lnTo>
                  <a:pt x="72" y="1958"/>
                </a:lnTo>
                <a:cubicBezTo>
                  <a:pt x="0" y="2220"/>
                  <a:pt x="167" y="2506"/>
                  <a:pt x="429" y="2577"/>
                </a:cubicBezTo>
                <a:cubicBezTo>
                  <a:pt x="474" y="2589"/>
                  <a:pt x="519" y="2595"/>
                  <a:pt x="563" y="2595"/>
                </a:cubicBezTo>
                <a:cubicBezTo>
                  <a:pt x="788" y="2595"/>
                  <a:pt x="990" y="2449"/>
                  <a:pt x="1060" y="2220"/>
                </a:cubicBezTo>
                <a:lnTo>
                  <a:pt x="1477" y="649"/>
                </a:lnTo>
                <a:cubicBezTo>
                  <a:pt x="1548" y="375"/>
                  <a:pt x="1381" y="101"/>
                  <a:pt x="1119" y="18"/>
                </a:cubicBezTo>
                <a:cubicBezTo>
                  <a:pt x="1076" y="6"/>
                  <a:pt x="1033" y="1"/>
                  <a:pt x="9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2"/>
          <p:cNvGrpSpPr/>
          <p:nvPr/>
        </p:nvGrpSpPr>
        <p:grpSpPr>
          <a:xfrm>
            <a:off x="8261762" y="4211038"/>
            <a:ext cx="572946" cy="484605"/>
            <a:chOff x="8261762" y="4211038"/>
            <a:chExt cx="572946" cy="484605"/>
          </a:xfrm>
        </p:grpSpPr>
        <p:grpSp>
          <p:nvGrpSpPr>
            <p:cNvPr id="681" name="Google Shape;681;p32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682" name="Google Shape;682;p32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32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686" name="Google Shape;686;p32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8" name="Google Shape;688;p32"/>
          <p:cNvGrpSpPr/>
          <p:nvPr/>
        </p:nvGrpSpPr>
        <p:grpSpPr>
          <a:xfrm rot="9484958">
            <a:off x="2831180" y="4177233"/>
            <a:ext cx="218654" cy="159848"/>
            <a:chOff x="6541550" y="349150"/>
            <a:chExt cx="218635" cy="159835"/>
          </a:xfrm>
        </p:grpSpPr>
        <p:sp>
          <p:nvSpPr>
            <p:cNvPr id="689" name="Google Shape;689;p32"/>
            <p:cNvSpPr/>
            <p:nvPr/>
          </p:nvSpPr>
          <p:spPr>
            <a:xfrm>
              <a:off x="6541550" y="394394"/>
              <a:ext cx="46314" cy="17664"/>
            </a:xfrm>
            <a:custGeom>
              <a:avLst/>
              <a:gdLst/>
              <a:ahLst/>
              <a:cxnLst/>
              <a:rect l="l" t="t" r="r" b="b"/>
              <a:pathLst>
                <a:path w="2656" h="1013" extrusionOk="0">
                  <a:moveTo>
                    <a:pt x="513" y="1"/>
                  </a:moveTo>
                  <a:cubicBezTo>
                    <a:pt x="227" y="1"/>
                    <a:pt x="1" y="215"/>
                    <a:pt x="1" y="501"/>
                  </a:cubicBezTo>
                  <a:cubicBezTo>
                    <a:pt x="1" y="786"/>
                    <a:pt x="227" y="1013"/>
                    <a:pt x="513" y="1013"/>
                  </a:cubicBezTo>
                  <a:lnTo>
                    <a:pt x="2144" y="1013"/>
                  </a:lnTo>
                  <a:cubicBezTo>
                    <a:pt x="2430" y="1013"/>
                    <a:pt x="2656" y="786"/>
                    <a:pt x="2656" y="501"/>
                  </a:cubicBezTo>
                  <a:cubicBezTo>
                    <a:pt x="2656" y="215"/>
                    <a:pt x="243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706177" y="349150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733175" y="463734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2"/>
          <p:cNvGrpSpPr/>
          <p:nvPr/>
        </p:nvGrpSpPr>
        <p:grpSpPr>
          <a:xfrm rot="-1607740">
            <a:off x="8191585" y="560617"/>
            <a:ext cx="365671" cy="341527"/>
            <a:chOff x="2854558" y="2679676"/>
            <a:chExt cx="365680" cy="341535"/>
          </a:xfrm>
        </p:grpSpPr>
        <p:sp>
          <p:nvSpPr>
            <p:cNvPr id="693" name="Google Shape;693;p32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 rot="618379">
              <a:off x="2971300" y="2973905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32"/>
            <p:cNvGrpSpPr/>
            <p:nvPr/>
          </p:nvGrpSpPr>
          <p:grpSpPr>
            <a:xfrm rot="10103269">
              <a:off x="2987738" y="2735004"/>
              <a:ext cx="218650" cy="159846"/>
              <a:chOff x="6541550" y="349150"/>
              <a:chExt cx="218635" cy="159835"/>
            </a:xfrm>
          </p:grpSpPr>
          <p:sp>
            <p:nvSpPr>
              <p:cNvPr id="696" name="Google Shape;696;p32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>
            <a:spLocks noGrp="1"/>
          </p:cNvSpPr>
          <p:nvPr>
            <p:ph type="title"/>
          </p:nvPr>
        </p:nvSpPr>
        <p:spPr>
          <a:xfrm>
            <a:off x="4542424" y="2529175"/>
            <a:ext cx="38883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al proyecto</a:t>
            </a:r>
            <a:endParaRPr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1"/>
          </p:nvPr>
        </p:nvSpPr>
        <p:spPr>
          <a:xfrm>
            <a:off x="5085274" y="3756650"/>
            <a:ext cx="2802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MX" dirty="0"/>
              <a:t>¿Qué es </a:t>
            </a:r>
            <a:r>
              <a:rPr lang="es-MX" dirty="0" err="1"/>
              <a:t>Kitchy</a:t>
            </a:r>
            <a:r>
              <a:rPr lang="es-MX" dirty="0"/>
              <a:t>? ¿De dónde surgió?</a:t>
            </a:r>
          </a:p>
        </p:txBody>
      </p:sp>
      <p:grpSp>
        <p:nvGrpSpPr>
          <p:cNvPr id="705" name="Google Shape;705;p33"/>
          <p:cNvGrpSpPr/>
          <p:nvPr/>
        </p:nvGrpSpPr>
        <p:grpSpPr>
          <a:xfrm>
            <a:off x="5612463" y="709760"/>
            <a:ext cx="1748212" cy="1734630"/>
            <a:chOff x="5612463" y="709760"/>
            <a:chExt cx="1748212" cy="1734630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4" name="Google Shape;724;p33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33"/>
          <p:cNvSpPr txBox="1">
            <a:spLocks noGrp="1"/>
          </p:cNvSpPr>
          <p:nvPr>
            <p:ph type="title" idx="2"/>
          </p:nvPr>
        </p:nvSpPr>
        <p:spPr>
          <a:xfrm>
            <a:off x="5942438" y="1115423"/>
            <a:ext cx="10884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26" name="Google Shape;726;p33"/>
          <p:cNvGrpSpPr/>
          <p:nvPr/>
        </p:nvGrpSpPr>
        <p:grpSpPr>
          <a:xfrm rot="-10675134">
            <a:off x="863508" y="3612429"/>
            <a:ext cx="406269" cy="303854"/>
            <a:chOff x="2854558" y="2679676"/>
            <a:chExt cx="316595" cy="236804"/>
          </a:xfrm>
        </p:grpSpPr>
        <p:sp>
          <p:nvSpPr>
            <p:cNvPr id="727" name="Google Shape;727;p33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33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730" name="Google Shape;730;p33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3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33"/>
          <p:cNvGrpSpPr/>
          <p:nvPr/>
        </p:nvGrpSpPr>
        <p:grpSpPr>
          <a:xfrm>
            <a:off x="1967775" y="968559"/>
            <a:ext cx="115055" cy="87674"/>
            <a:chOff x="10323900" y="2049600"/>
            <a:chExt cx="176275" cy="134325"/>
          </a:xfrm>
        </p:grpSpPr>
        <p:sp>
          <p:nvSpPr>
            <p:cNvPr id="734" name="Google Shape;734;p33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3"/>
          <p:cNvGrpSpPr/>
          <p:nvPr/>
        </p:nvGrpSpPr>
        <p:grpSpPr>
          <a:xfrm>
            <a:off x="713401" y="2206287"/>
            <a:ext cx="176266" cy="155253"/>
            <a:chOff x="11078625" y="3751025"/>
            <a:chExt cx="267800" cy="235875"/>
          </a:xfrm>
        </p:grpSpPr>
        <p:sp>
          <p:nvSpPr>
            <p:cNvPr id="737" name="Google Shape;737;p33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33"/>
          <p:cNvGrpSpPr/>
          <p:nvPr/>
        </p:nvGrpSpPr>
        <p:grpSpPr>
          <a:xfrm>
            <a:off x="3002614" y="4570737"/>
            <a:ext cx="176274" cy="123444"/>
            <a:chOff x="10366475" y="3810450"/>
            <a:chExt cx="209875" cy="146975"/>
          </a:xfrm>
        </p:grpSpPr>
        <p:sp>
          <p:nvSpPr>
            <p:cNvPr id="740" name="Google Shape;740;p33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3"/>
          <p:cNvGrpSpPr/>
          <p:nvPr/>
        </p:nvGrpSpPr>
        <p:grpSpPr>
          <a:xfrm>
            <a:off x="3741114" y="4050104"/>
            <a:ext cx="115045" cy="90195"/>
            <a:chOff x="10561750" y="1440425"/>
            <a:chExt cx="135875" cy="106525"/>
          </a:xfrm>
        </p:grpSpPr>
        <p:sp>
          <p:nvSpPr>
            <p:cNvPr id="743" name="Google Shape;743;p33"/>
            <p:cNvSpPr/>
            <p:nvPr/>
          </p:nvSpPr>
          <p:spPr>
            <a:xfrm>
              <a:off x="10601075" y="1470750"/>
              <a:ext cx="96550" cy="76200"/>
            </a:xfrm>
            <a:custGeom>
              <a:avLst/>
              <a:gdLst/>
              <a:ahLst/>
              <a:cxnLst/>
              <a:rect l="l" t="t" r="r" b="b"/>
              <a:pathLst>
                <a:path w="3862" h="3048" extrusionOk="0">
                  <a:moveTo>
                    <a:pt x="1852" y="0"/>
                  </a:moveTo>
                  <a:cubicBezTo>
                    <a:pt x="946" y="0"/>
                    <a:pt x="58" y="552"/>
                    <a:pt x="22" y="1872"/>
                  </a:cubicBezTo>
                  <a:cubicBezTo>
                    <a:pt x="1" y="2670"/>
                    <a:pt x="809" y="3047"/>
                    <a:pt x="1684" y="3047"/>
                  </a:cubicBezTo>
                  <a:cubicBezTo>
                    <a:pt x="2726" y="3047"/>
                    <a:pt x="3861" y="2511"/>
                    <a:pt x="3797" y="1514"/>
                  </a:cubicBezTo>
                  <a:cubicBezTo>
                    <a:pt x="3736" y="584"/>
                    <a:pt x="2785" y="0"/>
                    <a:pt x="1852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0561750" y="1440425"/>
              <a:ext cx="121150" cy="102125"/>
            </a:xfrm>
            <a:custGeom>
              <a:avLst/>
              <a:gdLst/>
              <a:ahLst/>
              <a:cxnLst/>
              <a:rect l="l" t="t" r="r" b="b"/>
              <a:pathLst>
                <a:path w="4846" h="4085" extrusionOk="0">
                  <a:moveTo>
                    <a:pt x="2346" y="1049"/>
                  </a:moveTo>
                  <a:cubicBezTo>
                    <a:pt x="3024" y="1049"/>
                    <a:pt x="3750" y="1430"/>
                    <a:pt x="3810" y="2073"/>
                  </a:cubicBezTo>
                  <a:cubicBezTo>
                    <a:pt x="3810" y="2168"/>
                    <a:pt x="3834" y="2465"/>
                    <a:pt x="3393" y="2751"/>
                  </a:cubicBezTo>
                  <a:cubicBezTo>
                    <a:pt x="3062" y="2954"/>
                    <a:pt x="2612" y="3061"/>
                    <a:pt x="2189" y="3061"/>
                  </a:cubicBezTo>
                  <a:cubicBezTo>
                    <a:pt x="1866" y="3061"/>
                    <a:pt x="1560" y="2999"/>
                    <a:pt x="1334" y="2870"/>
                  </a:cubicBezTo>
                  <a:cubicBezTo>
                    <a:pt x="1072" y="2727"/>
                    <a:pt x="1036" y="2549"/>
                    <a:pt x="1036" y="2418"/>
                  </a:cubicBezTo>
                  <a:cubicBezTo>
                    <a:pt x="1072" y="1191"/>
                    <a:pt x="1953" y="1061"/>
                    <a:pt x="2322" y="1049"/>
                  </a:cubicBezTo>
                  <a:close/>
                  <a:moveTo>
                    <a:pt x="2286" y="1"/>
                  </a:moveTo>
                  <a:cubicBezTo>
                    <a:pt x="1191" y="37"/>
                    <a:pt x="60" y="763"/>
                    <a:pt x="12" y="2370"/>
                  </a:cubicBezTo>
                  <a:cubicBezTo>
                    <a:pt x="0" y="2954"/>
                    <a:pt x="286" y="3442"/>
                    <a:pt x="822" y="3751"/>
                  </a:cubicBezTo>
                  <a:cubicBezTo>
                    <a:pt x="1191" y="3978"/>
                    <a:pt x="1679" y="4085"/>
                    <a:pt x="2191" y="4085"/>
                  </a:cubicBezTo>
                  <a:cubicBezTo>
                    <a:pt x="2798" y="4085"/>
                    <a:pt x="3441" y="3930"/>
                    <a:pt x="3905" y="3608"/>
                  </a:cubicBezTo>
                  <a:cubicBezTo>
                    <a:pt x="4536" y="3216"/>
                    <a:pt x="4846" y="2656"/>
                    <a:pt x="4798" y="2001"/>
                  </a:cubicBezTo>
                  <a:cubicBezTo>
                    <a:pt x="4727" y="715"/>
                    <a:pt x="3465" y="1"/>
                    <a:pt x="2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3"/>
          <p:cNvGrpSpPr/>
          <p:nvPr/>
        </p:nvGrpSpPr>
        <p:grpSpPr>
          <a:xfrm rot="8372254">
            <a:off x="802797" y="3290261"/>
            <a:ext cx="264202" cy="193147"/>
            <a:chOff x="6541550" y="349150"/>
            <a:chExt cx="218635" cy="159835"/>
          </a:xfrm>
        </p:grpSpPr>
        <p:sp>
          <p:nvSpPr>
            <p:cNvPr id="746" name="Google Shape;746;p33"/>
            <p:cNvSpPr/>
            <p:nvPr/>
          </p:nvSpPr>
          <p:spPr>
            <a:xfrm>
              <a:off x="6541550" y="394394"/>
              <a:ext cx="46314" cy="17664"/>
            </a:xfrm>
            <a:custGeom>
              <a:avLst/>
              <a:gdLst/>
              <a:ahLst/>
              <a:cxnLst/>
              <a:rect l="l" t="t" r="r" b="b"/>
              <a:pathLst>
                <a:path w="2656" h="1013" extrusionOk="0">
                  <a:moveTo>
                    <a:pt x="513" y="1"/>
                  </a:moveTo>
                  <a:cubicBezTo>
                    <a:pt x="227" y="1"/>
                    <a:pt x="1" y="215"/>
                    <a:pt x="1" y="501"/>
                  </a:cubicBezTo>
                  <a:cubicBezTo>
                    <a:pt x="1" y="786"/>
                    <a:pt x="227" y="1013"/>
                    <a:pt x="513" y="1013"/>
                  </a:cubicBezTo>
                  <a:lnTo>
                    <a:pt x="2144" y="1013"/>
                  </a:lnTo>
                  <a:cubicBezTo>
                    <a:pt x="2430" y="1013"/>
                    <a:pt x="2656" y="786"/>
                    <a:pt x="2656" y="501"/>
                  </a:cubicBezTo>
                  <a:cubicBezTo>
                    <a:pt x="2656" y="215"/>
                    <a:pt x="243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6706177" y="349150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6733175" y="463734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3"/>
          <p:cNvGrpSpPr/>
          <p:nvPr/>
        </p:nvGrpSpPr>
        <p:grpSpPr>
          <a:xfrm rot="-1054671">
            <a:off x="3722644" y="1632783"/>
            <a:ext cx="688181" cy="298330"/>
            <a:chOff x="-1433596" y="801184"/>
            <a:chExt cx="288335" cy="124985"/>
          </a:xfrm>
        </p:grpSpPr>
        <p:sp>
          <p:nvSpPr>
            <p:cNvPr id="750" name="Google Shape;750;p33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3"/>
          <p:cNvGrpSpPr/>
          <p:nvPr/>
        </p:nvGrpSpPr>
        <p:grpSpPr>
          <a:xfrm>
            <a:off x="957653" y="784531"/>
            <a:ext cx="3060294" cy="3574440"/>
            <a:chOff x="2830075" y="2558250"/>
            <a:chExt cx="1631200" cy="1905250"/>
          </a:xfrm>
        </p:grpSpPr>
        <p:sp>
          <p:nvSpPr>
            <p:cNvPr id="757" name="Google Shape;757;p33"/>
            <p:cNvSpPr/>
            <p:nvPr/>
          </p:nvSpPr>
          <p:spPr>
            <a:xfrm>
              <a:off x="2899750" y="3319800"/>
              <a:ext cx="1449925" cy="297475"/>
            </a:xfrm>
            <a:custGeom>
              <a:avLst/>
              <a:gdLst/>
              <a:ahLst/>
              <a:cxnLst/>
              <a:rect l="l" t="t" r="r" b="b"/>
              <a:pathLst>
                <a:path w="57997" h="11899" extrusionOk="0">
                  <a:moveTo>
                    <a:pt x="30094" y="1"/>
                  </a:moveTo>
                  <a:cubicBezTo>
                    <a:pt x="7698" y="1"/>
                    <a:pt x="128" y="11498"/>
                    <a:pt x="48" y="11612"/>
                  </a:cubicBezTo>
                  <a:cubicBezTo>
                    <a:pt x="1" y="11696"/>
                    <a:pt x="25" y="11803"/>
                    <a:pt x="108" y="11862"/>
                  </a:cubicBezTo>
                  <a:cubicBezTo>
                    <a:pt x="155" y="11874"/>
                    <a:pt x="179" y="11898"/>
                    <a:pt x="215" y="11898"/>
                  </a:cubicBezTo>
                  <a:cubicBezTo>
                    <a:pt x="275" y="11898"/>
                    <a:pt x="334" y="11862"/>
                    <a:pt x="346" y="11815"/>
                  </a:cubicBezTo>
                  <a:cubicBezTo>
                    <a:pt x="437" y="11689"/>
                    <a:pt x="7889" y="369"/>
                    <a:pt x="30057" y="369"/>
                  </a:cubicBezTo>
                  <a:cubicBezTo>
                    <a:pt x="31001" y="369"/>
                    <a:pt x="31971" y="390"/>
                    <a:pt x="32969" y="432"/>
                  </a:cubicBezTo>
                  <a:cubicBezTo>
                    <a:pt x="54222" y="1337"/>
                    <a:pt x="57591" y="8564"/>
                    <a:pt x="57615" y="8636"/>
                  </a:cubicBezTo>
                  <a:cubicBezTo>
                    <a:pt x="57650" y="8696"/>
                    <a:pt x="57716" y="8738"/>
                    <a:pt x="57781" y="8738"/>
                  </a:cubicBezTo>
                  <a:cubicBezTo>
                    <a:pt x="57806" y="8738"/>
                    <a:pt x="57830" y="8732"/>
                    <a:pt x="57853" y="8719"/>
                  </a:cubicBezTo>
                  <a:cubicBezTo>
                    <a:pt x="57948" y="8672"/>
                    <a:pt x="57996" y="8576"/>
                    <a:pt x="57948" y="8481"/>
                  </a:cubicBezTo>
                  <a:cubicBezTo>
                    <a:pt x="57817" y="8171"/>
                    <a:pt x="54508" y="980"/>
                    <a:pt x="32993" y="63"/>
                  </a:cubicBezTo>
                  <a:cubicBezTo>
                    <a:pt x="32000" y="21"/>
                    <a:pt x="31034" y="1"/>
                    <a:pt x="3009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3417675" y="4301250"/>
              <a:ext cx="550100" cy="157825"/>
            </a:xfrm>
            <a:custGeom>
              <a:avLst/>
              <a:gdLst/>
              <a:ahLst/>
              <a:cxnLst/>
              <a:rect l="l" t="t" r="r" b="b"/>
              <a:pathLst>
                <a:path w="22004" h="6313" extrusionOk="0">
                  <a:moveTo>
                    <a:pt x="21325" y="1"/>
                  </a:moveTo>
                  <a:lnTo>
                    <a:pt x="1" y="1215"/>
                  </a:lnTo>
                  <a:cubicBezTo>
                    <a:pt x="1" y="1215"/>
                    <a:pt x="389" y="6246"/>
                    <a:pt x="1537" y="6246"/>
                  </a:cubicBezTo>
                  <a:cubicBezTo>
                    <a:pt x="1560" y="6246"/>
                    <a:pt x="1584" y="6244"/>
                    <a:pt x="1608" y="6240"/>
                  </a:cubicBezTo>
                  <a:cubicBezTo>
                    <a:pt x="1608" y="6240"/>
                    <a:pt x="2202" y="6312"/>
                    <a:pt x="4003" y="6312"/>
                  </a:cubicBezTo>
                  <a:cubicBezTo>
                    <a:pt x="6578" y="6312"/>
                    <a:pt x="11621" y="6164"/>
                    <a:pt x="20920" y="5442"/>
                  </a:cubicBezTo>
                  <a:cubicBezTo>
                    <a:pt x="22003" y="5347"/>
                    <a:pt x="21325" y="1"/>
                    <a:pt x="21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3413500" y="4296150"/>
              <a:ext cx="556050" cy="167350"/>
            </a:xfrm>
            <a:custGeom>
              <a:avLst/>
              <a:gdLst/>
              <a:ahLst/>
              <a:cxnLst/>
              <a:rect l="l" t="t" r="r" b="b"/>
              <a:pathLst>
                <a:path w="22242" h="6694" extrusionOk="0">
                  <a:moveTo>
                    <a:pt x="21510" y="1"/>
                  </a:moveTo>
                  <a:cubicBezTo>
                    <a:pt x="21504" y="1"/>
                    <a:pt x="21498" y="1"/>
                    <a:pt x="21492" y="2"/>
                  </a:cubicBezTo>
                  <a:cubicBezTo>
                    <a:pt x="21385" y="14"/>
                    <a:pt x="21301" y="109"/>
                    <a:pt x="21325" y="205"/>
                  </a:cubicBezTo>
                  <a:cubicBezTo>
                    <a:pt x="21480" y="1419"/>
                    <a:pt x="21754" y="4693"/>
                    <a:pt x="21218" y="5360"/>
                  </a:cubicBezTo>
                  <a:cubicBezTo>
                    <a:pt x="21158" y="5420"/>
                    <a:pt x="21111" y="5431"/>
                    <a:pt x="21087" y="5431"/>
                  </a:cubicBezTo>
                  <a:cubicBezTo>
                    <a:pt x="11668" y="6159"/>
                    <a:pt x="6605" y="6302"/>
                    <a:pt x="4065" y="6302"/>
                  </a:cubicBezTo>
                  <a:cubicBezTo>
                    <a:pt x="2406" y="6302"/>
                    <a:pt x="1825" y="6241"/>
                    <a:pt x="1811" y="6241"/>
                  </a:cubicBezTo>
                  <a:lnTo>
                    <a:pt x="1763" y="6241"/>
                  </a:lnTo>
                  <a:cubicBezTo>
                    <a:pt x="1753" y="6245"/>
                    <a:pt x="1738" y="6247"/>
                    <a:pt x="1721" y="6247"/>
                  </a:cubicBezTo>
                  <a:cubicBezTo>
                    <a:pt x="1679" y="6247"/>
                    <a:pt x="1620" y="6232"/>
                    <a:pt x="1561" y="6182"/>
                  </a:cubicBezTo>
                  <a:cubicBezTo>
                    <a:pt x="846" y="5622"/>
                    <a:pt x="453" y="2526"/>
                    <a:pt x="370" y="1383"/>
                  </a:cubicBezTo>
                  <a:cubicBezTo>
                    <a:pt x="370" y="1284"/>
                    <a:pt x="278" y="1215"/>
                    <a:pt x="198" y="1215"/>
                  </a:cubicBezTo>
                  <a:cubicBezTo>
                    <a:pt x="192" y="1215"/>
                    <a:pt x="186" y="1216"/>
                    <a:pt x="179" y="1217"/>
                  </a:cubicBezTo>
                  <a:cubicBezTo>
                    <a:pt x="72" y="1217"/>
                    <a:pt x="1" y="1312"/>
                    <a:pt x="13" y="1419"/>
                  </a:cubicBezTo>
                  <a:cubicBezTo>
                    <a:pt x="37" y="1860"/>
                    <a:pt x="370" y="5717"/>
                    <a:pt x="1334" y="6479"/>
                  </a:cubicBezTo>
                  <a:cubicBezTo>
                    <a:pt x="1450" y="6584"/>
                    <a:pt x="1593" y="6624"/>
                    <a:pt x="1739" y="6624"/>
                  </a:cubicBezTo>
                  <a:cubicBezTo>
                    <a:pt x="1759" y="6624"/>
                    <a:pt x="1779" y="6624"/>
                    <a:pt x="1799" y="6622"/>
                  </a:cubicBezTo>
                  <a:cubicBezTo>
                    <a:pt x="1930" y="6634"/>
                    <a:pt x="2573" y="6694"/>
                    <a:pt x="4168" y="6694"/>
                  </a:cubicBezTo>
                  <a:cubicBezTo>
                    <a:pt x="6728" y="6694"/>
                    <a:pt x="11752" y="6539"/>
                    <a:pt x="21111" y="5789"/>
                  </a:cubicBezTo>
                  <a:cubicBezTo>
                    <a:pt x="21218" y="5789"/>
                    <a:pt x="21373" y="5741"/>
                    <a:pt x="21504" y="5586"/>
                  </a:cubicBezTo>
                  <a:cubicBezTo>
                    <a:pt x="22242" y="4669"/>
                    <a:pt x="21754" y="621"/>
                    <a:pt x="21694" y="169"/>
                  </a:cubicBezTo>
                  <a:cubicBezTo>
                    <a:pt x="21683" y="70"/>
                    <a:pt x="21590" y="1"/>
                    <a:pt x="2151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2906600" y="3572600"/>
              <a:ext cx="1515075" cy="810550"/>
            </a:xfrm>
            <a:custGeom>
              <a:avLst/>
              <a:gdLst/>
              <a:ahLst/>
              <a:cxnLst/>
              <a:rect l="l" t="t" r="r" b="b"/>
              <a:pathLst>
                <a:path w="60603" h="32422" extrusionOk="0">
                  <a:moveTo>
                    <a:pt x="58115" y="0"/>
                  </a:moveTo>
                  <a:cubicBezTo>
                    <a:pt x="58114" y="1"/>
                    <a:pt x="45105" y="13468"/>
                    <a:pt x="31527" y="13468"/>
                  </a:cubicBezTo>
                  <a:cubicBezTo>
                    <a:pt x="31432" y="13468"/>
                    <a:pt x="31337" y="13467"/>
                    <a:pt x="31243" y="13466"/>
                  </a:cubicBezTo>
                  <a:cubicBezTo>
                    <a:pt x="17562" y="13252"/>
                    <a:pt x="1" y="3941"/>
                    <a:pt x="1" y="3941"/>
                  </a:cubicBezTo>
                  <a:lnTo>
                    <a:pt x="1" y="3941"/>
                  </a:lnTo>
                  <a:cubicBezTo>
                    <a:pt x="1" y="3942"/>
                    <a:pt x="2605" y="32421"/>
                    <a:pt x="27810" y="32421"/>
                  </a:cubicBezTo>
                  <a:cubicBezTo>
                    <a:pt x="28113" y="32421"/>
                    <a:pt x="28420" y="32417"/>
                    <a:pt x="28730" y="32409"/>
                  </a:cubicBezTo>
                  <a:cubicBezTo>
                    <a:pt x="60603" y="31552"/>
                    <a:pt x="58115" y="1"/>
                    <a:pt x="58115" y="0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2830075" y="3392500"/>
              <a:ext cx="1542800" cy="537450"/>
            </a:xfrm>
            <a:custGeom>
              <a:avLst/>
              <a:gdLst/>
              <a:ahLst/>
              <a:cxnLst/>
              <a:rect l="l" t="t" r="r" b="b"/>
              <a:pathLst>
                <a:path w="61712" h="21498" extrusionOk="0">
                  <a:moveTo>
                    <a:pt x="34049" y="1"/>
                  </a:moveTo>
                  <a:cubicBezTo>
                    <a:pt x="29526" y="1"/>
                    <a:pt x="24673" y="399"/>
                    <a:pt x="19683" y="1370"/>
                  </a:cubicBezTo>
                  <a:cubicBezTo>
                    <a:pt x="11277" y="2989"/>
                    <a:pt x="3157" y="8895"/>
                    <a:pt x="3157" y="8895"/>
                  </a:cubicBezTo>
                  <a:cubicBezTo>
                    <a:pt x="0" y="15399"/>
                    <a:pt x="12215" y="21498"/>
                    <a:pt x="30939" y="21498"/>
                  </a:cubicBezTo>
                  <a:cubicBezTo>
                    <a:pt x="33260" y="21498"/>
                    <a:pt x="35681" y="21404"/>
                    <a:pt x="38185" y="21206"/>
                  </a:cubicBezTo>
                  <a:cubicBezTo>
                    <a:pt x="60902" y="19408"/>
                    <a:pt x="61712" y="9824"/>
                    <a:pt x="61105" y="6799"/>
                  </a:cubicBezTo>
                  <a:cubicBezTo>
                    <a:pt x="60646" y="4470"/>
                    <a:pt x="49205" y="1"/>
                    <a:pt x="34049" y="1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3075975" y="2962550"/>
              <a:ext cx="794450" cy="929575"/>
            </a:xfrm>
            <a:custGeom>
              <a:avLst/>
              <a:gdLst/>
              <a:ahLst/>
              <a:cxnLst/>
              <a:rect l="l" t="t" r="r" b="b"/>
              <a:pathLst>
                <a:path w="31778" h="37183" extrusionOk="0">
                  <a:moveTo>
                    <a:pt x="8741" y="0"/>
                  </a:moveTo>
                  <a:cubicBezTo>
                    <a:pt x="5837" y="0"/>
                    <a:pt x="2620" y="2078"/>
                    <a:pt x="2620" y="2078"/>
                  </a:cubicBezTo>
                  <a:cubicBezTo>
                    <a:pt x="2620" y="2078"/>
                    <a:pt x="0" y="23188"/>
                    <a:pt x="4036" y="32034"/>
                  </a:cubicBezTo>
                  <a:cubicBezTo>
                    <a:pt x="5876" y="36085"/>
                    <a:pt x="8946" y="37182"/>
                    <a:pt x="12370" y="37182"/>
                  </a:cubicBezTo>
                  <a:cubicBezTo>
                    <a:pt x="16412" y="37182"/>
                    <a:pt x="20948" y="35654"/>
                    <a:pt x="24539" y="35654"/>
                  </a:cubicBezTo>
                  <a:cubicBezTo>
                    <a:pt x="31171" y="35654"/>
                    <a:pt x="31778" y="31629"/>
                    <a:pt x="27956" y="29010"/>
                  </a:cubicBezTo>
                  <a:cubicBezTo>
                    <a:pt x="24134" y="26391"/>
                    <a:pt x="12454" y="27403"/>
                    <a:pt x="13288" y="7293"/>
                  </a:cubicBezTo>
                  <a:cubicBezTo>
                    <a:pt x="13514" y="1544"/>
                    <a:pt x="11244" y="0"/>
                    <a:pt x="8741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3098300" y="3100175"/>
              <a:ext cx="475075" cy="833500"/>
            </a:xfrm>
            <a:custGeom>
              <a:avLst/>
              <a:gdLst/>
              <a:ahLst/>
              <a:cxnLst/>
              <a:rect l="l" t="t" r="r" b="b"/>
              <a:pathLst>
                <a:path w="19003" h="33340" extrusionOk="0">
                  <a:moveTo>
                    <a:pt x="2536" y="1"/>
                  </a:moveTo>
                  <a:cubicBezTo>
                    <a:pt x="2449" y="1"/>
                    <a:pt x="2367" y="59"/>
                    <a:pt x="2346" y="157"/>
                  </a:cubicBezTo>
                  <a:cubicBezTo>
                    <a:pt x="2250" y="633"/>
                    <a:pt x="0" y="12111"/>
                    <a:pt x="2405" y="17468"/>
                  </a:cubicBezTo>
                  <a:cubicBezTo>
                    <a:pt x="3441" y="19731"/>
                    <a:pt x="6275" y="21398"/>
                    <a:pt x="9299" y="23148"/>
                  </a:cubicBezTo>
                  <a:cubicBezTo>
                    <a:pt x="13454" y="25577"/>
                    <a:pt x="18169" y="28315"/>
                    <a:pt x="18633" y="33185"/>
                  </a:cubicBezTo>
                  <a:cubicBezTo>
                    <a:pt x="18645" y="33268"/>
                    <a:pt x="18717" y="33339"/>
                    <a:pt x="18812" y="33339"/>
                  </a:cubicBezTo>
                  <a:cubicBezTo>
                    <a:pt x="18824" y="33339"/>
                    <a:pt x="18824" y="33339"/>
                    <a:pt x="18824" y="33328"/>
                  </a:cubicBezTo>
                  <a:cubicBezTo>
                    <a:pt x="18931" y="33328"/>
                    <a:pt x="19003" y="33244"/>
                    <a:pt x="18991" y="33137"/>
                  </a:cubicBezTo>
                  <a:cubicBezTo>
                    <a:pt x="18514" y="28089"/>
                    <a:pt x="13704" y="25291"/>
                    <a:pt x="9478" y="22826"/>
                  </a:cubicBezTo>
                  <a:cubicBezTo>
                    <a:pt x="6513" y="21100"/>
                    <a:pt x="3703" y="19457"/>
                    <a:pt x="2739" y="17302"/>
                  </a:cubicBezTo>
                  <a:cubicBezTo>
                    <a:pt x="381" y="12063"/>
                    <a:pt x="2679" y="335"/>
                    <a:pt x="2703" y="216"/>
                  </a:cubicBezTo>
                  <a:cubicBezTo>
                    <a:pt x="2727" y="121"/>
                    <a:pt x="2667" y="26"/>
                    <a:pt x="2560" y="2"/>
                  </a:cubicBezTo>
                  <a:cubicBezTo>
                    <a:pt x="2552" y="1"/>
                    <a:pt x="2544" y="1"/>
                    <a:pt x="253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3181350" y="3070400"/>
              <a:ext cx="514650" cy="853450"/>
            </a:xfrm>
            <a:custGeom>
              <a:avLst/>
              <a:gdLst/>
              <a:ahLst/>
              <a:cxnLst/>
              <a:rect l="l" t="t" r="r" b="b"/>
              <a:pathLst>
                <a:path w="20586" h="34138" extrusionOk="0">
                  <a:moveTo>
                    <a:pt x="1485" y="1"/>
                  </a:moveTo>
                  <a:cubicBezTo>
                    <a:pt x="1391" y="1"/>
                    <a:pt x="1321" y="59"/>
                    <a:pt x="1310" y="157"/>
                  </a:cubicBezTo>
                  <a:cubicBezTo>
                    <a:pt x="1286" y="264"/>
                    <a:pt x="0" y="10337"/>
                    <a:pt x="3346" y="15957"/>
                  </a:cubicBezTo>
                  <a:cubicBezTo>
                    <a:pt x="4596" y="18076"/>
                    <a:pt x="7275" y="19683"/>
                    <a:pt x="10097" y="21374"/>
                  </a:cubicBezTo>
                  <a:cubicBezTo>
                    <a:pt x="14847" y="24220"/>
                    <a:pt x="20241" y="27446"/>
                    <a:pt x="20074" y="33959"/>
                  </a:cubicBezTo>
                  <a:cubicBezTo>
                    <a:pt x="20074" y="34042"/>
                    <a:pt x="20145" y="34138"/>
                    <a:pt x="20253" y="34138"/>
                  </a:cubicBezTo>
                  <a:cubicBezTo>
                    <a:pt x="20360" y="34138"/>
                    <a:pt x="20431" y="34054"/>
                    <a:pt x="20431" y="33983"/>
                  </a:cubicBezTo>
                  <a:cubicBezTo>
                    <a:pt x="20586" y="27268"/>
                    <a:pt x="15109" y="23982"/>
                    <a:pt x="10275" y="21076"/>
                  </a:cubicBezTo>
                  <a:cubicBezTo>
                    <a:pt x="7477" y="19398"/>
                    <a:pt x="4846" y="17826"/>
                    <a:pt x="3643" y="15778"/>
                  </a:cubicBezTo>
                  <a:cubicBezTo>
                    <a:pt x="369" y="10277"/>
                    <a:pt x="1643" y="312"/>
                    <a:pt x="1667" y="217"/>
                  </a:cubicBezTo>
                  <a:cubicBezTo>
                    <a:pt x="1679" y="110"/>
                    <a:pt x="1619" y="14"/>
                    <a:pt x="1512" y="2"/>
                  </a:cubicBezTo>
                  <a:cubicBezTo>
                    <a:pt x="1503" y="1"/>
                    <a:pt x="1494" y="1"/>
                    <a:pt x="148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3291475" y="3066875"/>
              <a:ext cx="568850" cy="836725"/>
            </a:xfrm>
            <a:custGeom>
              <a:avLst/>
              <a:gdLst/>
              <a:ahLst/>
              <a:cxnLst/>
              <a:rect l="l" t="t" r="r" b="b"/>
              <a:pathLst>
                <a:path w="22754" h="33469" extrusionOk="0">
                  <a:moveTo>
                    <a:pt x="179" y="1"/>
                  </a:moveTo>
                  <a:cubicBezTo>
                    <a:pt x="72" y="12"/>
                    <a:pt x="0" y="84"/>
                    <a:pt x="0" y="191"/>
                  </a:cubicBezTo>
                  <a:cubicBezTo>
                    <a:pt x="12" y="667"/>
                    <a:pt x="441" y="11835"/>
                    <a:pt x="3787" y="15848"/>
                  </a:cubicBezTo>
                  <a:cubicBezTo>
                    <a:pt x="4882" y="17146"/>
                    <a:pt x="7120" y="18288"/>
                    <a:pt x="9716" y="19610"/>
                  </a:cubicBezTo>
                  <a:cubicBezTo>
                    <a:pt x="15276" y="22456"/>
                    <a:pt x="22205" y="25980"/>
                    <a:pt x="22384" y="33290"/>
                  </a:cubicBezTo>
                  <a:cubicBezTo>
                    <a:pt x="22384" y="33397"/>
                    <a:pt x="22456" y="33469"/>
                    <a:pt x="22563" y="33469"/>
                  </a:cubicBezTo>
                  <a:cubicBezTo>
                    <a:pt x="22658" y="33469"/>
                    <a:pt x="22741" y="33386"/>
                    <a:pt x="22753" y="33278"/>
                  </a:cubicBezTo>
                  <a:cubicBezTo>
                    <a:pt x="22563" y="25766"/>
                    <a:pt x="15538" y="22170"/>
                    <a:pt x="9883" y="19289"/>
                  </a:cubicBezTo>
                  <a:cubicBezTo>
                    <a:pt x="7323" y="17991"/>
                    <a:pt x="5120" y="16860"/>
                    <a:pt x="4072" y="15610"/>
                  </a:cubicBezTo>
                  <a:cubicBezTo>
                    <a:pt x="798" y="11692"/>
                    <a:pt x="369" y="298"/>
                    <a:pt x="369" y="179"/>
                  </a:cubicBezTo>
                  <a:cubicBezTo>
                    <a:pt x="358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3149775" y="3706725"/>
              <a:ext cx="248875" cy="159975"/>
            </a:xfrm>
            <a:custGeom>
              <a:avLst/>
              <a:gdLst/>
              <a:ahLst/>
              <a:cxnLst/>
              <a:rect l="l" t="t" r="r" b="b"/>
              <a:pathLst>
                <a:path w="9955" h="6399" extrusionOk="0">
                  <a:moveTo>
                    <a:pt x="9725" y="0"/>
                  </a:moveTo>
                  <a:cubicBezTo>
                    <a:pt x="9650" y="0"/>
                    <a:pt x="9589" y="52"/>
                    <a:pt x="9562" y="124"/>
                  </a:cubicBezTo>
                  <a:cubicBezTo>
                    <a:pt x="7740" y="5053"/>
                    <a:pt x="263" y="6018"/>
                    <a:pt x="191" y="6029"/>
                  </a:cubicBezTo>
                  <a:cubicBezTo>
                    <a:pt x="84" y="6041"/>
                    <a:pt x="1" y="6137"/>
                    <a:pt x="25" y="6244"/>
                  </a:cubicBezTo>
                  <a:cubicBezTo>
                    <a:pt x="37" y="6327"/>
                    <a:pt x="108" y="6399"/>
                    <a:pt x="203" y="6399"/>
                  </a:cubicBezTo>
                  <a:lnTo>
                    <a:pt x="227" y="6399"/>
                  </a:lnTo>
                  <a:cubicBezTo>
                    <a:pt x="263" y="6399"/>
                    <a:pt x="2192" y="6149"/>
                    <a:pt x="4335" y="5291"/>
                  </a:cubicBezTo>
                  <a:cubicBezTo>
                    <a:pt x="7192" y="4124"/>
                    <a:pt x="9121" y="2386"/>
                    <a:pt x="9907" y="255"/>
                  </a:cubicBezTo>
                  <a:cubicBezTo>
                    <a:pt x="9955" y="148"/>
                    <a:pt x="9895" y="53"/>
                    <a:pt x="9800" y="17"/>
                  </a:cubicBezTo>
                  <a:cubicBezTo>
                    <a:pt x="9774" y="5"/>
                    <a:pt x="9749" y="0"/>
                    <a:pt x="972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3310825" y="3750550"/>
              <a:ext cx="143500" cy="160200"/>
            </a:xfrm>
            <a:custGeom>
              <a:avLst/>
              <a:gdLst/>
              <a:ahLst/>
              <a:cxnLst/>
              <a:rect l="l" t="t" r="r" b="b"/>
              <a:pathLst>
                <a:path w="5740" h="6408" extrusionOk="0">
                  <a:moveTo>
                    <a:pt x="5548" y="1"/>
                  </a:moveTo>
                  <a:cubicBezTo>
                    <a:pt x="5462" y="1"/>
                    <a:pt x="5381" y="59"/>
                    <a:pt x="5370" y="157"/>
                  </a:cubicBezTo>
                  <a:cubicBezTo>
                    <a:pt x="5037" y="2324"/>
                    <a:pt x="4072" y="3967"/>
                    <a:pt x="2477" y="5050"/>
                  </a:cubicBezTo>
                  <a:cubicBezTo>
                    <a:pt x="1286" y="5860"/>
                    <a:pt x="179" y="6039"/>
                    <a:pt x="155" y="6039"/>
                  </a:cubicBezTo>
                  <a:cubicBezTo>
                    <a:pt x="72" y="6050"/>
                    <a:pt x="0" y="6134"/>
                    <a:pt x="12" y="6241"/>
                  </a:cubicBezTo>
                  <a:cubicBezTo>
                    <a:pt x="24" y="6336"/>
                    <a:pt x="95" y="6396"/>
                    <a:pt x="191" y="6396"/>
                  </a:cubicBezTo>
                  <a:cubicBezTo>
                    <a:pt x="203" y="6396"/>
                    <a:pt x="215" y="6396"/>
                    <a:pt x="203" y="6408"/>
                  </a:cubicBezTo>
                  <a:cubicBezTo>
                    <a:pt x="250" y="6396"/>
                    <a:pt x="1393" y="6217"/>
                    <a:pt x="2655" y="5360"/>
                  </a:cubicBezTo>
                  <a:cubicBezTo>
                    <a:pt x="3822" y="4574"/>
                    <a:pt x="5299" y="3038"/>
                    <a:pt x="5727" y="216"/>
                  </a:cubicBezTo>
                  <a:cubicBezTo>
                    <a:pt x="5739" y="109"/>
                    <a:pt x="5680" y="26"/>
                    <a:pt x="5572" y="2"/>
                  </a:cubicBezTo>
                  <a:cubicBezTo>
                    <a:pt x="5564" y="1"/>
                    <a:pt x="5556" y="1"/>
                    <a:pt x="554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3012575" y="3638900"/>
              <a:ext cx="275350" cy="170950"/>
            </a:xfrm>
            <a:custGeom>
              <a:avLst/>
              <a:gdLst/>
              <a:ahLst/>
              <a:cxnLst/>
              <a:rect l="l" t="t" r="r" b="b"/>
              <a:pathLst>
                <a:path w="11014" h="6838" extrusionOk="0">
                  <a:moveTo>
                    <a:pt x="10819" y="1"/>
                  </a:moveTo>
                  <a:cubicBezTo>
                    <a:pt x="10767" y="1"/>
                    <a:pt x="10714" y="22"/>
                    <a:pt x="10680" y="63"/>
                  </a:cubicBezTo>
                  <a:cubicBezTo>
                    <a:pt x="5822" y="5956"/>
                    <a:pt x="238" y="6480"/>
                    <a:pt x="179" y="6480"/>
                  </a:cubicBezTo>
                  <a:cubicBezTo>
                    <a:pt x="84" y="6480"/>
                    <a:pt x="0" y="6564"/>
                    <a:pt x="24" y="6671"/>
                  </a:cubicBezTo>
                  <a:cubicBezTo>
                    <a:pt x="24" y="6766"/>
                    <a:pt x="107" y="6837"/>
                    <a:pt x="203" y="6837"/>
                  </a:cubicBezTo>
                  <a:cubicBezTo>
                    <a:pt x="274" y="6826"/>
                    <a:pt x="6001" y="6314"/>
                    <a:pt x="10954" y="289"/>
                  </a:cubicBezTo>
                  <a:cubicBezTo>
                    <a:pt x="11013" y="218"/>
                    <a:pt x="11002" y="99"/>
                    <a:pt x="10930" y="39"/>
                  </a:cubicBezTo>
                  <a:cubicBezTo>
                    <a:pt x="10899" y="13"/>
                    <a:pt x="10859" y="1"/>
                    <a:pt x="1081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900050" y="3607700"/>
              <a:ext cx="360200" cy="88750"/>
            </a:xfrm>
            <a:custGeom>
              <a:avLst/>
              <a:gdLst/>
              <a:ahLst/>
              <a:cxnLst/>
              <a:rect l="l" t="t" r="r" b="b"/>
              <a:pathLst>
                <a:path w="14408" h="3550" extrusionOk="0">
                  <a:moveTo>
                    <a:pt x="204" y="1"/>
                  </a:moveTo>
                  <a:cubicBezTo>
                    <a:pt x="154" y="1"/>
                    <a:pt x="104" y="22"/>
                    <a:pt x="72" y="61"/>
                  </a:cubicBezTo>
                  <a:cubicBezTo>
                    <a:pt x="1" y="132"/>
                    <a:pt x="13" y="263"/>
                    <a:pt x="84" y="323"/>
                  </a:cubicBezTo>
                  <a:cubicBezTo>
                    <a:pt x="132" y="358"/>
                    <a:pt x="3811" y="3549"/>
                    <a:pt x="9347" y="3549"/>
                  </a:cubicBezTo>
                  <a:cubicBezTo>
                    <a:pt x="10859" y="3549"/>
                    <a:pt x="12514" y="3311"/>
                    <a:pt x="14252" y="2692"/>
                  </a:cubicBezTo>
                  <a:cubicBezTo>
                    <a:pt x="14360" y="2668"/>
                    <a:pt x="14407" y="2561"/>
                    <a:pt x="14371" y="2478"/>
                  </a:cubicBezTo>
                  <a:cubicBezTo>
                    <a:pt x="14353" y="2394"/>
                    <a:pt x="14284" y="2347"/>
                    <a:pt x="14209" y="2347"/>
                  </a:cubicBezTo>
                  <a:cubicBezTo>
                    <a:pt x="14188" y="2347"/>
                    <a:pt x="14166" y="2351"/>
                    <a:pt x="14145" y="2359"/>
                  </a:cubicBezTo>
                  <a:cubicBezTo>
                    <a:pt x="12430" y="2950"/>
                    <a:pt x="10815" y="3183"/>
                    <a:pt x="9338" y="3183"/>
                  </a:cubicBezTo>
                  <a:cubicBezTo>
                    <a:pt x="3944" y="3183"/>
                    <a:pt x="369" y="86"/>
                    <a:pt x="322" y="49"/>
                  </a:cubicBezTo>
                  <a:cubicBezTo>
                    <a:pt x="289" y="16"/>
                    <a:pt x="247" y="1"/>
                    <a:pt x="20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971800" y="3556100"/>
              <a:ext cx="200925" cy="23950"/>
            </a:xfrm>
            <a:custGeom>
              <a:avLst/>
              <a:gdLst/>
              <a:ahLst/>
              <a:cxnLst/>
              <a:rect l="l" t="t" r="r" b="b"/>
              <a:pathLst>
                <a:path w="8037" h="958" extrusionOk="0">
                  <a:moveTo>
                    <a:pt x="7857" y="0"/>
                  </a:moveTo>
                  <a:cubicBezTo>
                    <a:pt x="7842" y="0"/>
                    <a:pt x="7826" y="2"/>
                    <a:pt x="7811" y="5"/>
                  </a:cubicBezTo>
                  <a:cubicBezTo>
                    <a:pt x="5758" y="453"/>
                    <a:pt x="4174" y="592"/>
                    <a:pt x="3000" y="592"/>
                  </a:cubicBezTo>
                  <a:cubicBezTo>
                    <a:pt x="1117" y="592"/>
                    <a:pt x="289" y="234"/>
                    <a:pt x="274" y="220"/>
                  </a:cubicBezTo>
                  <a:cubicBezTo>
                    <a:pt x="253" y="211"/>
                    <a:pt x="230" y="206"/>
                    <a:pt x="207" y="206"/>
                  </a:cubicBezTo>
                  <a:cubicBezTo>
                    <a:pt x="140" y="206"/>
                    <a:pt x="71" y="244"/>
                    <a:pt x="36" y="315"/>
                  </a:cubicBezTo>
                  <a:cubicBezTo>
                    <a:pt x="0" y="398"/>
                    <a:pt x="36" y="505"/>
                    <a:pt x="131" y="553"/>
                  </a:cubicBezTo>
                  <a:cubicBezTo>
                    <a:pt x="179" y="565"/>
                    <a:pt x="1036" y="958"/>
                    <a:pt x="2988" y="958"/>
                  </a:cubicBezTo>
                  <a:cubicBezTo>
                    <a:pt x="4191" y="958"/>
                    <a:pt x="5798" y="815"/>
                    <a:pt x="7882" y="339"/>
                  </a:cubicBezTo>
                  <a:cubicBezTo>
                    <a:pt x="7977" y="327"/>
                    <a:pt x="8037" y="243"/>
                    <a:pt x="8013" y="136"/>
                  </a:cubicBezTo>
                  <a:cubicBezTo>
                    <a:pt x="8003" y="55"/>
                    <a:pt x="7941" y="0"/>
                    <a:pt x="785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978325" y="3770200"/>
              <a:ext cx="1343950" cy="241450"/>
            </a:xfrm>
            <a:custGeom>
              <a:avLst/>
              <a:gdLst/>
              <a:ahLst/>
              <a:cxnLst/>
              <a:rect l="l" t="t" r="r" b="b"/>
              <a:pathLst>
                <a:path w="53758" h="9658" extrusionOk="0">
                  <a:moveTo>
                    <a:pt x="53562" y="0"/>
                  </a:moveTo>
                  <a:cubicBezTo>
                    <a:pt x="53508" y="0"/>
                    <a:pt x="53454" y="25"/>
                    <a:pt x="53412" y="73"/>
                  </a:cubicBezTo>
                  <a:cubicBezTo>
                    <a:pt x="53400" y="85"/>
                    <a:pt x="51793" y="1978"/>
                    <a:pt x="48281" y="4014"/>
                  </a:cubicBezTo>
                  <a:cubicBezTo>
                    <a:pt x="45042" y="5884"/>
                    <a:pt x="39458" y="8265"/>
                    <a:pt x="31291" y="8979"/>
                  </a:cubicBezTo>
                  <a:cubicBezTo>
                    <a:pt x="28889" y="9190"/>
                    <a:pt x="26681" y="9285"/>
                    <a:pt x="24644" y="9285"/>
                  </a:cubicBezTo>
                  <a:cubicBezTo>
                    <a:pt x="12518" y="9285"/>
                    <a:pt x="6482" y="5903"/>
                    <a:pt x="1894" y="3324"/>
                  </a:cubicBezTo>
                  <a:cubicBezTo>
                    <a:pt x="1346" y="3014"/>
                    <a:pt x="811" y="2717"/>
                    <a:pt x="287" y="2431"/>
                  </a:cubicBezTo>
                  <a:cubicBezTo>
                    <a:pt x="266" y="2420"/>
                    <a:pt x="241" y="2415"/>
                    <a:pt x="215" y="2415"/>
                  </a:cubicBezTo>
                  <a:cubicBezTo>
                    <a:pt x="152" y="2415"/>
                    <a:pt x="82" y="2447"/>
                    <a:pt x="49" y="2514"/>
                  </a:cubicBezTo>
                  <a:cubicBezTo>
                    <a:pt x="1" y="2586"/>
                    <a:pt x="37" y="2705"/>
                    <a:pt x="120" y="2752"/>
                  </a:cubicBezTo>
                  <a:cubicBezTo>
                    <a:pt x="644" y="3026"/>
                    <a:pt x="1180" y="3324"/>
                    <a:pt x="1727" y="3645"/>
                  </a:cubicBezTo>
                  <a:cubicBezTo>
                    <a:pt x="6359" y="6241"/>
                    <a:pt x="12467" y="9658"/>
                    <a:pt x="24695" y="9658"/>
                  </a:cubicBezTo>
                  <a:cubicBezTo>
                    <a:pt x="26730" y="9658"/>
                    <a:pt x="28933" y="9563"/>
                    <a:pt x="31338" y="9336"/>
                  </a:cubicBezTo>
                  <a:cubicBezTo>
                    <a:pt x="39577" y="8622"/>
                    <a:pt x="45221" y="6217"/>
                    <a:pt x="48495" y="4312"/>
                  </a:cubicBezTo>
                  <a:cubicBezTo>
                    <a:pt x="52055" y="2240"/>
                    <a:pt x="53639" y="371"/>
                    <a:pt x="53698" y="288"/>
                  </a:cubicBezTo>
                  <a:cubicBezTo>
                    <a:pt x="53758" y="216"/>
                    <a:pt x="53746" y="97"/>
                    <a:pt x="53674" y="38"/>
                  </a:cubicBezTo>
                  <a:cubicBezTo>
                    <a:pt x="53640" y="13"/>
                    <a:pt x="53601" y="0"/>
                    <a:pt x="535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3359925" y="3070125"/>
              <a:ext cx="676900" cy="825450"/>
            </a:xfrm>
            <a:custGeom>
              <a:avLst/>
              <a:gdLst/>
              <a:ahLst/>
              <a:cxnLst/>
              <a:rect l="l" t="t" r="r" b="b"/>
              <a:pathLst>
                <a:path w="27076" h="33018" extrusionOk="0">
                  <a:moveTo>
                    <a:pt x="174" y="0"/>
                  </a:moveTo>
                  <a:cubicBezTo>
                    <a:pt x="168" y="0"/>
                    <a:pt x="162" y="1"/>
                    <a:pt x="156" y="2"/>
                  </a:cubicBezTo>
                  <a:cubicBezTo>
                    <a:pt x="72" y="13"/>
                    <a:pt x="1" y="85"/>
                    <a:pt x="1" y="192"/>
                  </a:cubicBezTo>
                  <a:cubicBezTo>
                    <a:pt x="25" y="680"/>
                    <a:pt x="810" y="12396"/>
                    <a:pt x="5025" y="15194"/>
                  </a:cubicBezTo>
                  <a:cubicBezTo>
                    <a:pt x="6049" y="15873"/>
                    <a:pt x="7895" y="16432"/>
                    <a:pt x="10038" y="17087"/>
                  </a:cubicBezTo>
                  <a:cubicBezTo>
                    <a:pt x="16670" y="19099"/>
                    <a:pt x="26671" y="22147"/>
                    <a:pt x="24468" y="32803"/>
                  </a:cubicBezTo>
                  <a:cubicBezTo>
                    <a:pt x="24432" y="32898"/>
                    <a:pt x="24492" y="32994"/>
                    <a:pt x="24599" y="33017"/>
                  </a:cubicBezTo>
                  <a:lnTo>
                    <a:pt x="24623" y="33017"/>
                  </a:lnTo>
                  <a:cubicBezTo>
                    <a:pt x="24718" y="33017"/>
                    <a:pt x="24790" y="32958"/>
                    <a:pt x="24825" y="32875"/>
                  </a:cubicBezTo>
                  <a:cubicBezTo>
                    <a:pt x="27076" y="21885"/>
                    <a:pt x="16884" y="18790"/>
                    <a:pt x="10145" y="16730"/>
                  </a:cubicBezTo>
                  <a:cubicBezTo>
                    <a:pt x="8026" y="16087"/>
                    <a:pt x="6216" y="15539"/>
                    <a:pt x="5240" y="14884"/>
                  </a:cubicBezTo>
                  <a:cubicBezTo>
                    <a:pt x="1168" y="12193"/>
                    <a:pt x="370" y="287"/>
                    <a:pt x="358" y="168"/>
                  </a:cubicBezTo>
                  <a:cubicBezTo>
                    <a:pt x="336" y="79"/>
                    <a:pt x="261" y="0"/>
                    <a:pt x="17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560250" y="3391300"/>
              <a:ext cx="161350" cy="86375"/>
            </a:xfrm>
            <a:custGeom>
              <a:avLst/>
              <a:gdLst/>
              <a:ahLst/>
              <a:cxnLst/>
              <a:rect l="l" t="t" r="r" b="b"/>
              <a:pathLst>
                <a:path w="6454" h="3455" extrusionOk="0">
                  <a:moveTo>
                    <a:pt x="6246" y="0"/>
                  </a:moveTo>
                  <a:cubicBezTo>
                    <a:pt x="6240" y="0"/>
                    <a:pt x="6234" y="0"/>
                    <a:pt x="6228" y="1"/>
                  </a:cubicBezTo>
                  <a:cubicBezTo>
                    <a:pt x="6049" y="25"/>
                    <a:pt x="1941" y="656"/>
                    <a:pt x="60" y="3168"/>
                  </a:cubicBezTo>
                  <a:cubicBezTo>
                    <a:pt x="1" y="3240"/>
                    <a:pt x="24" y="3359"/>
                    <a:pt x="96" y="3418"/>
                  </a:cubicBezTo>
                  <a:cubicBezTo>
                    <a:pt x="120" y="3442"/>
                    <a:pt x="155" y="3454"/>
                    <a:pt x="203" y="3454"/>
                  </a:cubicBezTo>
                  <a:cubicBezTo>
                    <a:pt x="263" y="3454"/>
                    <a:pt x="322" y="3418"/>
                    <a:pt x="358" y="3371"/>
                  </a:cubicBezTo>
                  <a:cubicBezTo>
                    <a:pt x="2156" y="990"/>
                    <a:pt x="6240" y="359"/>
                    <a:pt x="6287" y="359"/>
                  </a:cubicBezTo>
                  <a:cubicBezTo>
                    <a:pt x="6371" y="347"/>
                    <a:pt x="6454" y="251"/>
                    <a:pt x="6430" y="144"/>
                  </a:cubicBezTo>
                  <a:cubicBezTo>
                    <a:pt x="6419" y="67"/>
                    <a:pt x="6326" y="0"/>
                    <a:pt x="624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3680200" y="3402325"/>
              <a:ext cx="257500" cy="109875"/>
            </a:xfrm>
            <a:custGeom>
              <a:avLst/>
              <a:gdLst/>
              <a:ahLst/>
              <a:cxnLst/>
              <a:rect l="l" t="t" r="r" b="b"/>
              <a:pathLst>
                <a:path w="10300" h="4395" extrusionOk="0">
                  <a:moveTo>
                    <a:pt x="10121" y="1"/>
                  </a:moveTo>
                  <a:cubicBezTo>
                    <a:pt x="3763" y="1"/>
                    <a:pt x="108" y="4049"/>
                    <a:pt x="72" y="4097"/>
                  </a:cubicBezTo>
                  <a:cubicBezTo>
                    <a:pt x="1" y="4168"/>
                    <a:pt x="13" y="4287"/>
                    <a:pt x="84" y="4347"/>
                  </a:cubicBezTo>
                  <a:cubicBezTo>
                    <a:pt x="120" y="4382"/>
                    <a:pt x="168" y="4394"/>
                    <a:pt x="203" y="4394"/>
                  </a:cubicBezTo>
                  <a:cubicBezTo>
                    <a:pt x="251" y="4394"/>
                    <a:pt x="310" y="4382"/>
                    <a:pt x="346" y="4323"/>
                  </a:cubicBezTo>
                  <a:cubicBezTo>
                    <a:pt x="382" y="4287"/>
                    <a:pt x="3930" y="358"/>
                    <a:pt x="10121" y="358"/>
                  </a:cubicBezTo>
                  <a:cubicBezTo>
                    <a:pt x="10228" y="358"/>
                    <a:pt x="10300" y="287"/>
                    <a:pt x="10300" y="179"/>
                  </a:cubicBezTo>
                  <a:cubicBezTo>
                    <a:pt x="10300" y="84"/>
                    <a:pt x="10228" y="1"/>
                    <a:pt x="1012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3799875" y="3433250"/>
              <a:ext cx="288450" cy="125375"/>
            </a:xfrm>
            <a:custGeom>
              <a:avLst/>
              <a:gdLst/>
              <a:ahLst/>
              <a:cxnLst/>
              <a:rect l="l" t="t" r="r" b="b"/>
              <a:pathLst>
                <a:path w="11538" h="5015" extrusionOk="0">
                  <a:moveTo>
                    <a:pt x="11367" y="1"/>
                  </a:moveTo>
                  <a:cubicBezTo>
                    <a:pt x="11360" y="1"/>
                    <a:pt x="11354" y="1"/>
                    <a:pt x="11347" y="2"/>
                  </a:cubicBezTo>
                  <a:cubicBezTo>
                    <a:pt x="5775" y="312"/>
                    <a:pt x="155" y="4646"/>
                    <a:pt x="95" y="4693"/>
                  </a:cubicBezTo>
                  <a:cubicBezTo>
                    <a:pt x="24" y="4753"/>
                    <a:pt x="0" y="4872"/>
                    <a:pt x="60" y="4943"/>
                  </a:cubicBezTo>
                  <a:cubicBezTo>
                    <a:pt x="107" y="4991"/>
                    <a:pt x="155" y="5015"/>
                    <a:pt x="215" y="5015"/>
                  </a:cubicBezTo>
                  <a:cubicBezTo>
                    <a:pt x="262" y="5015"/>
                    <a:pt x="298" y="5003"/>
                    <a:pt x="334" y="4967"/>
                  </a:cubicBezTo>
                  <a:cubicBezTo>
                    <a:pt x="381" y="4931"/>
                    <a:pt x="5930" y="657"/>
                    <a:pt x="11371" y="359"/>
                  </a:cubicBezTo>
                  <a:cubicBezTo>
                    <a:pt x="11466" y="347"/>
                    <a:pt x="11537" y="276"/>
                    <a:pt x="11537" y="169"/>
                  </a:cubicBezTo>
                  <a:cubicBezTo>
                    <a:pt x="11526" y="80"/>
                    <a:pt x="11463" y="1"/>
                    <a:pt x="1136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3962975" y="3715750"/>
              <a:ext cx="311675" cy="74150"/>
            </a:xfrm>
            <a:custGeom>
              <a:avLst/>
              <a:gdLst/>
              <a:ahLst/>
              <a:cxnLst/>
              <a:rect l="l" t="t" r="r" b="b"/>
              <a:pathLst>
                <a:path w="12467" h="2966" extrusionOk="0">
                  <a:moveTo>
                    <a:pt x="202" y="1"/>
                  </a:moveTo>
                  <a:cubicBezTo>
                    <a:pt x="142" y="1"/>
                    <a:pt x="88" y="30"/>
                    <a:pt x="48" y="84"/>
                  </a:cubicBezTo>
                  <a:cubicBezTo>
                    <a:pt x="1" y="180"/>
                    <a:pt x="13" y="287"/>
                    <a:pt x="108" y="346"/>
                  </a:cubicBezTo>
                  <a:cubicBezTo>
                    <a:pt x="3346" y="2454"/>
                    <a:pt x="6537" y="2966"/>
                    <a:pt x="8835" y="2966"/>
                  </a:cubicBezTo>
                  <a:cubicBezTo>
                    <a:pt x="10931" y="2966"/>
                    <a:pt x="12312" y="2549"/>
                    <a:pt x="12324" y="2513"/>
                  </a:cubicBezTo>
                  <a:cubicBezTo>
                    <a:pt x="12407" y="2478"/>
                    <a:pt x="12467" y="2382"/>
                    <a:pt x="12443" y="2287"/>
                  </a:cubicBezTo>
                  <a:cubicBezTo>
                    <a:pt x="12413" y="2216"/>
                    <a:pt x="12339" y="2163"/>
                    <a:pt x="12260" y="2163"/>
                  </a:cubicBezTo>
                  <a:cubicBezTo>
                    <a:pt x="12245" y="2163"/>
                    <a:pt x="12231" y="2164"/>
                    <a:pt x="12217" y="2168"/>
                  </a:cubicBezTo>
                  <a:cubicBezTo>
                    <a:pt x="12188" y="2179"/>
                    <a:pt x="10867" y="2582"/>
                    <a:pt x="8838" y="2582"/>
                  </a:cubicBezTo>
                  <a:cubicBezTo>
                    <a:pt x="6593" y="2582"/>
                    <a:pt x="3482" y="2089"/>
                    <a:pt x="298" y="25"/>
                  </a:cubicBezTo>
                  <a:cubicBezTo>
                    <a:pt x="266" y="9"/>
                    <a:pt x="233" y="1"/>
                    <a:pt x="20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3912375" y="3634975"/>
              <a:ext cx="443550" cy="52250"/>
            </a:xfrm>
            <a:custGeom>
              <a:avLst/>
              <a:gdLst/>
              <a:ahLst/>
              <a:cxnLst/>
              <a:rect l="l" t="t" r="r" b="b"/>
              <a:pathLst>
                <a:path w="17742" h="2090" extrusionOk="0">
                  <a:moveTo>
                    <a:pt x="17545" y="0"/>
                  </a:moveTo>
                  <a:cubicBezTo>
                    <a:pt x="17504" y="0"/>
                    <a:pt x="17463" y="15"/>
                    <a:pt x="17432" y="41"/>
                  </a:cubicBezTo>
                  <a:cubicBezTo>
                    <a:pt x="15920" y="1302"/>
                    <a:pt x="13515" y="1723"/>
                    <a:pt x="10977" y="1723"/>
                  </a:cubicBezTo>
                  <a:cubicBezTo>
                    <a:pt x="5917" y="1723"/>
                    <a:pt x="330" y="49"/>
                    <a:pt x="251" y="17"/>
                  </a:cubicBezTo>
                  <a:cubicBezTo>
                    <a:pt x="234" y="10"/>
                    <a:pt x="216" y="7"/>
                    <a:pt x="199" y="7"/>
                  </a:cubicBezTo>
                  <a:cubicBezTo>
                    <a:pt x="127" y="7"/>
                    <a:pt x="53" y="60"/>
                    <a:pt x="25" y="136"/>
                  </a:cubicBezTo>
                  <a:cubicBezTo>
                    <a:pt x="1" y="220"/>
                    <a:pt x="60" y="327"/>
                    <a:pt x="144" y="363"/>
                  </a:cubicBezTo>
                  <a:cubicBezTo>
                    <a:pt x="191" y="375"/>
                    <a:pt x="3394" y="1339"/>
                    <a:pt x="7109" y="1815"/>
                  </a:cubicBezTo>
                  <a:cubicBezTo>
                    <a:pt x="8538" y="1994"/>
                    <a:pt x="9847" y="2089"/>
                    <a:pt x="11026" y="2089"/>
                  </a:cubicBezTo>
                  <a:cubicBezTo>
                    <a:pt x="14038" y="2089"/>
                    <a:pt x="16253" y="1494"/>
                    <a:pt x="17646" y="327"/>
                  </a:cubicBezTo>
                  <a:cubicBezTo>
                    <a:pt x="17741" y="267"/>
                    <a:pt x="17741" y="148"/>
                    <a:pt x="17682" y="77"/>
                  </a:cubicBezTo>
                  <a:cubicBezTo>
                    <a:pt x="17648" y="24"/>
                    <a:pt x="17596" y="0"/>
                    <a:pt x="1754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3908225" y="3483850"/>
              <a:ext cx="199750" cy="198900"/>
            </a:xfrm>
            <a:custGeom>
              <a:avLst/>
              <a:gdLst/>
              <a:ahLst/>
              <a:cxnLst/>
              <a:rect l="l" t="t" r="r" b="b"/>
              <a:pathLst>
                <a:path w="7990" h="7956" extrusionOk="0">
                  <a:moveTo>
                    <a:pt x="212" y="0"/>
                  </a:moveTo>
                  <a:cubicBezTo>
                    <a:pt x="140" y="0"/>
                    <a:pt x="74" y="38"/>
                    <a:pt x="48" y="109"/>
                  </a:cubicBezTo>
                  <a:cubicBezTo>
                    <a:pt x="0" y="193"/>
                    <a:pt x="48" y="300"/>
                    <a:pt x="131" y="347"/>
                  </a:cubicBezTo>
                  <a:cubicBezTo>
                    <a:pt x="214" y="395"/>
                    <a:pt x="7322" y="3753"/>
                    <a:pt x="7620" y="7789"/>
                  </a:cubicBezTo>
                  <a:cubicBezTo>
                    <a:pt x="7620" y="7872"/>
                    <a:pt x="7715" y="7956"/>
                    <a:pt x="7799" y="7956"/>
                  </a:cubicBezTo>
                  <a:cubicBezTo>
                    <a:pt x="7918" y="7932"/>
                    <a:pt x="7989" y="7860"/>
                    <a:pt x="7977" y="7753"/>
                  </a:cubicBezTo>
                  <a:cubicBezTo>
                    <a:pt x="7668" y="3514"/>
                    <a:pt x="583" y="157"/>
                    <a:pt x="286" y="14"/>
                  </a:cubicBezTo>
                  <a:cubicBezTo>
                    <a:pt x="261" y="5"/>
                    <a:pt x="236" y="0"/>
                    <a:pt x="21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036200" y="3441350"/>
              <a:ext cx="226550" cy="225625"/>
            </a:xfrm>
            <a:custGeom>
              <a:avLst/>
              <a:gdLst/>
              <a:ahLst/>
              <a:cxnLst/>
              <a:rect l="l" t="t" r="r" b="b"/>
              <a:pathLst>
                <a:path w="9062" h="9025" extrusionOk="0">
                  <a:moveTo>
                    <a:pt x="199" y="1"/>
                  </a:moveTo>
                  <a:cubicBezTo>
                    <a:pt x="128" y="1"/>
                    <a:pt x="56" y="54"/>
                    <a:pt x="36" y="131"/>
                  </a:cubicBezTo>
                  <a:cubicBezTo>
                    <a:pt x="1" y="214"/>
                    <a:pt x="60" y="321"/>
                    <a:pt x="156" y="345"/>
                  </a:cubicBezTo>
                  <a:cubicBezTo>
                    <a:pt x="6490" y="2464"/>
                    <a:pt x="8692" y="8846"/>
                    <a:pt x="8704" y="8905"/>
                  </a:cubicBezTo>
                  <a:cubicBezTo>
                    <a:pt x="8740" y="8977"/>
                    <a:pt x="8811" y="9024"/>
                    <a:pt x="8883" y="9024"/>
                  </a:cubicBezTo>
                  <a:cubicBezTo>
                    <a:pt x="8895" y="9024"/>
                    <a:pt x="8919" y="9024"/>
                    <a:pt x="8919" y="9013"/>
                  </a:cubicBezTo>
                  <a:cubicBezTo>
                    <a:pt x="9026" y="8977"/>
                    <a:pt x="9061" y="8882"/>
                    <a:pt x="9038" y="8786"/>
                  </a:cubicBezTo>
                  <a:cubicBezTo>
                    <a:pt x="9026" y="8727"/>
                    <a:pt x="6775" y="2178"/>
                    <a:pt x="251" y="11"/>
                  </a:cubicBezTo>
                  <a:cubicBezTo>
                    <a:pt x="234" y="4"/>
                    <a:pt x="216" y="1"/>
                    <a:pt x="19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107525" y="2558250"/>
              <a:ext cx="1257325" cy="552400"/>
            </a:xfrm>
            <a:custGeom>
              <a:avLst/>
              <a:gdLst/>
              <a:ahLst/>
              <a:cxnLst/>
              <a:rect l="l" t="t" r="r" b="b"/>
              <a:pathLst>
                <a:path w="50293" h="22096" extrusionOk="0">
                  <a:moveTo>
                    <a:pt x="49094" y="1"/>
                  </a:moveTo>
                  <a:cubicBezTo>
                    <a:pt x="46274" y="1"/>
                    <a:pt x="0" y="17750"/>
                    <a:pt x="0" y="17750"/>
                  </a:cubicBezTo>
                  <a:lnTo>
                    <a:pt x="715" y="22096"/>
                  </a:lnTo>
                  <a:lnTo>
                    <a:pt x="50292" y="4367"/>
                  </a:lnTo>
                  <a:cubicBezTo>
                    <a:pt x="50292" y="4367"/>
                    <a:pt x="50292" y="760"/>
                    <a:pt x="49209" y="22"/>
                  </a:cubicBezTo>
                  <a:cubicBezTo>
                    <a:pt x="49188" y="8"/>
                    <a:pt x="49149" y="1"/>
                    <a:pt x="4909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143250" y="2838175"/>
              <a:ext cx="1318025" cy="345100"/>
            </a:xfrm>
            <a:custGeom>
              <a:avLst/>
              <a:gdLst/>
              <a:ahLst/>
              <a:cxnLst/>
              <a:rect l="l" t="t" r="r" b="b"/>
              <a:pathLst>
                <a:path w="52721" h="13804" extrusionOk="0">
                  <a:moveTo>
                    <a:pt x="51421" y="0"/>
                  </a:moveTo>
                  <a:cubicBezTo>
                    <a:pt x="46898" y="0"/>
                    <a:pt x="0" y="10101"/>
                    <a:pt x="0" y="10101"/>
                  </a:cubicBezTo>
                  <a:lnTo>
                    <a:pt x="191" y="13804"/>
                  </a:lnTo>
                  <a:lnTo>
                    <a:pt x="52292" y="4029"/>
                  </a:lnTo>
                  <a:cubicBezTo>
                    <a:pt x="52292" y="4029"/>
                    <a:pt x="52721" y="945"/>
                    <a:pt x="51756" y="52"/>
                  </a:cubicBezTo>
                  <a:cubicBezTo>
                    <a:pt x="51719" y="17"/>
                    <a:pt x="51605" y="0"/>
                    <a:pt x="5142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3144850" y="2913975"/>
              <a:ext cx="533000" cy="392900"/>
            </a:xfrm>
            <a:custGeom>
              <a:avLst/>
              <a:gdLst/>
              <a:ahLst/>
              <a:cxnLst/>
              <a:rect l="l" t="t" r="r" b="b"/>
              <a:pathLst>
                <a:path w="21320" h="15716" extrusionOk="0">
                  <a:moveTo>
                    <a:pt x="8093" y="0"/>
                  </a:moveTo>
                  <a:cubicBezTo>
                    <a:pt x="1310" y="0"/>
                    <a:pt x="1" y="7249"/>
                    <a:pt x="680" y="7249"/>
                  </a:cubicBezTo>
                  <a:cubicBezTo>
                    <a:pt x="686" y="7249"/>
                    <a:pt x="692" y="7249"/>
                    <a:pt x="698" y="7248"/>
                  </a:cubicBezTo>
                  <a:cubicBezTo>
                    <a:pt x="4598" y="6517"/>
                    <a:pt x="6189" y="6398"/>
                    <a:pt x="6811" y="6398"/>
                  </a:cubicBezTo>
                  <a:cubicBezTo>
                    <a:pt x="7112" y="6398"/>
                    <a:pt x="7187" y="6426"/>
                    <a:pt x="7187" y="6426"/>
                  </a:cubicBezTo>
                  <a:cubicBezTo>
                    <a:pt x="7187" y="6426"/>
                    <a:pt x="10711" y="6676"/>
                    <a:pt x="8794" y="12867"/>
                  </a:cubicBezTo>
                  <a:cubicBezTo>
                    <a:pt x="8340" y="14326"/>
                    <a:pt x="11296" y="15716"/>
                    <a:pt x="13653" y="15716"/>
                  </a:cubicBezTo>
                  <a:cubicBezTo>
                    <a:pt x="14567" y="15716"/>
                    <a:pt x="15391" y="15506"/>
                    <a:pt x="15890" y="15010"/>
                  </a:cubicBezTo>
                  <a:cubicBezTo>
                    <a:pt x="21320" y="9581"/>
                    <a:pt x="17081" y="1926"/>
                    <a:pt x="10937" y="378"/>
                  </a:cubicBezTo>
                  <a:cubicBezTo>
                    <a:pt x="9897" y="116"/>
                    <a:pt x="8951" y="0"/>
                    <a:pt x="8093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3295350" y="3045150"/>
              <a:ext cx="174450" cy="214925"/>
            </a:xfrm>
            <a:custGeom>
              <a:avLst/>
              <a:gdLst/>
              <a:ahLst/>
              <a:cxnLst/>
              <a:rect l="l" t="t" r="r" b="b"/>
              <a:pathLst>
                <a:path w="6978" h="8597" extrusionOk="0">
                  <a:moveTo>
                    <a:pt x="1732" y="1"/>
                  </a:moveTo>
                  <a:cubicBezTo>
                    <a:pt x="1533" y="1"/>
                    <a:pt x="1345" y="41"/>
                    <a:pt x="1167" y="119"/>
                  </a:cubicBezTo>
                  <a:cubicBezTo>
                    <a:pt x="214" y="560"/>
                    <a:pt x="24" y="2024"/>
                    <a:pt x="0" y="2084"/>
                  </a:cubicBezTo>
                  <a:cubicBezTo>
                    <a:pt x="0" y="2191"/>
                    <a:pt x="60" y="2274"/>
                    <a:pt x="167" y="2298"/>
                  </a:cubicBezTo>
                  <a:cubicBezTo>
                    <a:pt x="274" y="2298"/>
                    <a:pt x="357" y="2239"/>
                    <a:pt x="381" y="2132"/>
                  </a:cubicBezTo>
                  <a:cubicBezTo>
                    <a:pt x="381" y="2120"/>
                    <a:pt x="548" y="810"/>
                    <a:pt x="1322" y="453"/>
                  </a:cubicBezTo>
                  <a:cubicBezTo>
                    <a:pt x="1452" y="390"/>
                    <a:pt x="1592" y="359"/>
                    <a:pt x="1743" y="359"/>
                  </a:cubicBezTo>
                  <a:cubicBezTo>
                    <a:pt x="2076" y="359"/>
                    <a:pt x="2459" y="508"/>
                    <a:pt x="2893" y="786"/>
                  </a:cubicBezTo>
                  <a:cubicBezTo>
                    <a:pt x="6549" y="3239"/>
                    <a:pt x="4215" y="8299"/>
                    <a:pt x="4191" y="8335"/>
                  </a:cubicBezTo>
                  <a:cubicBezTo>
                    <a:pt x="4143" y="8430"/>
                    <a:pt x="4191" y="8537"/>
                    <a:pt x="4274" y="8573"/>
                  </a:cubicBezTo>
                  <a:cubicBezTo>
                    <a:pt x="4286" y="8597"/>
                    <a:pt x="4322" y="8597"/>
                    <a:pt x="4346" y="8597"/>
                  </a:cubicBezTo>
                  <a:cubicBezTo>
                    <a:pt x="4429" y="8597"/>
                    <a:pt x="4489" y="8549"/>
                    <a:pt x="4477" y="8490"/>
                  </a:cubicBezTo>
                  <a:cubicBezTo>
                    <a:pt x="4513" y="8442"/>
                    <a:pt x="6977" y="3096"/>
                    <a:pt x="3072" y="489"/>
                  </a:cubicBezTo>
                  <a:cubicBezTo>
                    <a:pt x="2578" y="162"/>
                    <a:pt x="2133" y="1"/>
                    <a:pt x="173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3207225" y="2991075"/>
              <a:ext cx="336375" cy="296675"/>
            </a:xfrm>
            <a:custGeom>
              <a:avLst/>
              <a:gdLst/>
              <a:ahLst/>
              <a:cxnLst/>
              <a:rect l="l" t="t" r="r" b="b"/>
              <a:pathLst>
                <a:path w="13455" h="11867" extrusionOk="0">
                  <a:moveTo>
                    <a:pt x="5304" y="1"/>
                  </a:moveTo>
                  <a:cubicBezTo>
                    <a:pt x="4787" y="1"/>
                    <a:pt x="4277" y="65"/>
                    <a:pt x="3787" y="199"/>
                  </a:cubicBezTo>
                  <a:cubicBezTo>
                    <a:pt x="1834" y="735"/>
                    <a:pt x="513" y="2199"/>
                    <a:pt x="37" y="4342"/>
                  </a:cubicBezTo>
                  <a:cubicBezTo>
                    <a:pt x="1" y="4449"/>
                    <a:pt x="60" y="4545"/>
                    <a:pt x="168" y="4568"/>
                  </a:cubicBezTo>
                  <a:cubicBezTo>
                    <a:pt x="183" y="4572"/>
                    <a:pt x="199" y="4574"/>
                    <a:pt x="214" y="4574"/>
                  </a:cubicBezTo>
                  <a:cubicBezTo>
                    <a:pt x="301" y="4574"/>
                    <a:pt x="373" y="4517"/>
                    <a:pt x="394" y="4426"/>
                  </a:cubicBezTo>
                  <a:cubicBezTo>
                    <a:pt x="834" y="2425"/>
                    <a:pt x="2073" y="1056"/>
                    <a:pt x="3882" y="556"/>
                  </a:cubicBezTo>
                  <a:cubicBezTo>
                    <a:pt x="4347" y="431"/>
                    <a:pt x="4831" y="370"/>
                    <a:pt x="5319" y="370"/>
                  </a:cubicBezTo>
                  <a:cubicBezTo>
                    <a:pt x="7056" y="370"/>
                    <a:pt x="8855" y="1137"/>
                    <a:pt x="10109" y="2485"/>
                  </a:cubicBezTo>
                  <a:cubicBezTo>
                    <a:pt x="13026" y="5616"/>
                    <a:pt x="9883" y="11557"/>
                    <a:pt x="9859" y="11617"/>
                  </a:cubicBezTo>
                  <a:cubicBezTo>
                    <a:pt x="9812" y="11688"/>
                    <a:pt x="9835" y="11807"/>
                    <a:pt x="9931" y="11855"/>
                  </a:cubicBezTo>
                  <a:cubicBezTo>
                    <a:pt x="9954" y="11867"/>
                    <a:pt x="9990" y="11867"/>
                    <a:pt x="10014" y="11867"/>
                  </a:cubicBezTo>
                  <a:cubicBezTo>
                    <a:pt x="10074" y="11867"/>
                    <a:pt x="10133" y="11843"/>
                    <a:pt x="10169" y="11784"/>
                  </a:cubicBezTo>
                  <a:cubicBezTo>
                    <a:pt x="10300" y="11534"/>
                    <a:pt x="13455" y="5545"/>
                    <a:pt x="10359" y="2223"/>
                  </a:cubicBezTo>
                  <a:cubicBezTo>
                    <a:pt x="9040" y="811"/>
                    <a:pt x="7135" y="1"/>
                    <a:pt x="530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3157225" y="2944600"/>
              <a:ext cx="491150" cy="340775"/>
            </a:xfrm>
            <a:custGeom>
              <a:avLst/>
              <a:gdLst/>
              <a:ahLst/>
              <a:cxnLst/>
              <a:rect l="l" t="t" r="r" b="b"/>
              <a:pathLst>
                <a:path w="19646" h="13631" extrusionOk="0">
                  <a:moveTo>
                    <a:pt x="8355" y="0"/>
                  </a:moveTo>
                  <a:cubicBezTo>
                    <a:pt x="7418" y="0"/>
                    <a:pt x="6450" y="160"/>
                    <a:pt x="5477" y="486"/>
                  </a:cubicBezTo>
                  <a:cubicBezTo>
                    <a:pt x="2370" y="1522"/>
                    <a:pt x="60" y="4022"/>
                    <a:pt x="1" y="6439"/>
                  </a:cubicBezTo>
                  <a:cubicBezTo>
                    <a:pt x="1" y="6523"/>
                    <a:pt x="84" y="6618"/>
                    <a:pt x="191" y="6618"/>
                  </a:cubicBezTo>
                  <a:cubicBezTo>
                    <a:pt x="274" y="6618"/>
                    <a:pt x="370" y="6535"/>
                    <a:pt x="370" y="6439"/>
                  </a:cubicBezTo>
                  <a:cubicBezTo>
                    <a:pt x="429" y="4153"/>
                    <a:pt x="2632" y="1808"/>
                    <a:pt x="5608" y="808"/>
                  </a:cubicBezTo>
                  <a:cubicBezTo>
                    <a:pt x="6541" y="493"/>
                    <a:pt x="7469" y="340"/>
                    <a:pt x="8367" y="340"/>
                  </a:cubicBezTo>
                  <a:cubicBezTo>
                    <a:pt x="10702" y="340"/>
                    <a:pt x="12841" y="1377"/>
                    <a:pt x="14371" y="3320"/>
                  </a:cubicBezTo>
                  <a:cubicBezTo>
                    <a:pt x="19146" y="9404"/>
                    <a:pt x="14812" y="13143"/>
                    <a:pt x="14621" y="13309"/>
                  </a:cubicBezTo>
                  <a:cubicBezTo>
                    <a:pt x="14538" y="13369"/>
                    <a:pt x="14538" y="13488"/>
                    <a:pt x="14598" y="13571"/>
                  </a:cubicBezTo>
                  <a:cubicBezTo>
                    <a:pt x="14621" y="13595"/>
                    <a:pt x="14681" y="13631"/>
                    <a:pt x="14729" y="13631"/>
                  </a:cubicBezTo>
                  <a:cubicBezTo>
                    <a:pt x="14752" y="13631"/>
                    <a:pt x="14800" y="13607"/>
                    <a:pt x="14848" y="13607"/>
                  </a:cubicBezTo>
                  <a:cubicBezTo>
                    <a:pt x="14907" y="13571"/>
                    <a:pt x="19646" y="9487"/>
                    <a:pt x="14645" y="3118"/>
                  </a:cubicBezTo>
                  <a:cubicBezTo>
                    <a:pt x="13044" y="1086"/>
                    <a:pt x="10802" y="0"/>
                    <a:pt x="835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3354575" y="3302375"/>
              <a:ext cx="386075" cy="377700"/>
            </a:xfrm>
            <a:custGeom>
              <a:avLst/>
              <a:gdLst/>
              <a:ahLst/>
              <a:cxnLst/>
              <a:rect l="l" t="t" r="r" b="b"/>
              <a:pathLst>
                <a:path w="15443" h="15108" extrusionOk="0">
                  <a:moveTo>
                    <a:pt x="7621" y="1"/>
                  </a:moveTo>
                  <a:cubicBezTo>
                    <a:pt x="7299" y="1"/>
                    <a:pt x="6972" y="23"/>
                    <a:pt x="6644" y="70"/>
                  </a:cubicBezTo>
                  <a:cubicBezTo>
                    <a:pt x="2715" y="629"/>
                    <a:pt x="0" y="4439"/>
                    <a:pt x="584" y="8571"/>
                  </a:cubicBezTo>
                  <a:cubicBezTo>
                    <a:pt x="1129" y="12363"/>
                    <a:pt x="4247" y="15108"/>
                    <a:pt x="7793" y="15108"/>
                  </a:cubicBezTo>
                  <a:cubicBezTo>
                    <a:pt x="8121" y="15108"/>
                    <a:pt x="8453" y="15084"/>
                    <a:pt x="8787" y="15036"/>
                  </a:cubicBezTo>
                  <a:cubicBezTo>
                    <a:pt x="12728" y="14476"/>
                    <a:pt x="15443" y="10666"/>
                    <a:pt x="14848" y="6535"/>
                  </a:cubicBezTo>
                  <a:cubicBezTo>
                    <a:pt x="14313" y="2747"/>
                    <a:pt x="11176" y="1"/>
                    <a:pt x="7621" y="1"/>
                  </a:cubicBezTo>
                  <a:close/>
                </a:path>
              </a:pathLst>
            </a:custGeom>
            <a:solidFill>
              <a:srgbClr val="70A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3399525" y="3351025"/>
              <a:ext cx="297675" cy="291675"/>
            </a:xfrm>
            <a:custGeom>
              <a:avLst/>
              <a:gdLst/>
              <a:ahLst/>
              <a:cxnLst/>
              <a:rect l="l" t="t" r="r" b="b"/>
              <a:pathLst>
                <a:path w="11907" h="11667" extrusionOk="0">
                  <a:moveTo>
                    <a:pt x="5866" y="0"/>
                  </a:moveTo>
                  <a:cubicBezTo>
                    <a:pt x="5620" y="0"/>
                    <a:pt x="5371" y="17"/>
                    <a:pt x="5120" y="53"/>
                  </a:cubicBezTo>
                  <a:cubicBezTo>
                    <a:pt x="2096" y="493"/>
                    <a:pt x="0" y="3434"/>
                    <a:pt x="453" y="6613"/>
                  </a:cubicBezTo>
                  <a:cubicBezTo>
                    <a:pt x="879" y="9540"/>
                    <a:pt x="3289" y="11666"/>
                    <a:pt x="6029" y="11666"/>
                  </a:cubicBezTo>
                  <a:cubicBezTo>
                    <a:pt x="6275" y="11666"/>
                    <a:pt x="6524" y="11649"/>
                    <a:pt x="6775" y="11614"/>
                  </a:cubicBezTo>
                  <a:cubicBezTo>
                    <a:pt x="9811" y="11173"/>
                    <a:pt x="11907" y="8232"/>
                    <a:pt x="11442" y="5053"/>
                  </a:cubicBezTo>
                  <a:cubicBezTo>
                    <a:pt x="11027" y="2126"/>
                    <a:pt x="8608" y="0"/>
                    <a:pt x="5866" y="0"/>
                  </a:cubicBez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559075" y="3391325"/>
              <a:ext cx="60425" cy="61625"/>
            </a:xfrm>
            <a:custGeom>
              <a:avLst/>
              <a:gdLst/>
              <a:ahLst/>
              <a:cxnLst/>
              <a:rect l="l" t="t" r="r" b="b"/>
              <a:pathLst>
                <a:path w="2417" h="2465" extrusionOk="0">
                  <a:moveTo>
                    <a:pt x="381" y="381"/>
                  </a:moveTo>
                  <a:lnTo>
                    <a:pt x="381" y="381"/>
                  </a:lnTo>
                  <a:cubicBezTo>
                    <a:pt x="415" y="415"/>
                    <a:pt x="455" y="443"/>
                    <a:pt x="502" y="443"/>
                  </a:cubicBezTo>
                  <a:cubicBezTo>
                    <a:pt x="520" y="443"/>
                    <a:pt x="539" y="439"/>
                    <a:pt x="560" y="429"/>
                  </a:cubicBezTo>
                  <a:cubicBezTo>
                    <a:pt x="561" y="429"/>
                    <a:pt x="573" y="427"/>
                    <a:pt x="593" y="427"/>
                  </a:cubicBezTo>
                  <a:cubicBezTo>
                    <a:pt x="747" y="427"/>
                    <a:pt x="1400" y="520"/>
                    <a:pt x="1988" y="2096"/>
                  </a:cubicBezTo>
                  <a:cubicBezTo>
                    <a:pt x="1964" y="2097"/>
                    <a:pt x="1937" y="2098"/>
                    <a:pt x="1909" y="2098"/>
                  </a:cubicBezTo>
                  <a:cubicBezTo>
                    <a:pt x="1665" y="2098"/>
                    <a:pt x="1298" y="2044"/>
                    <a:pt x="988" y="1798"/>
                  </a:cubicBezTo>
                  <a:cubicBezTo>
                    <a:pt x="631" y="1512"/>
                    <a:pt x="429" y="1036"/>
                    <a:pt x="381" y="381"/>
                  </a:cubicBezTo>
                  <a:close/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36" y="1072"/>
                    <a:pt x="286" y="1715"/>
                    <a:pt x="762" y="2096"/>
                  </a:cubicBezTo>
                  <a:cubicBezTo>
                    <a:pt x="1155" y="2405"/>
                    <a:pt x="1619" y="2465"/>
                    <a:pt x="1917" y="2465"/>
                  </a:cubicBezTo>
                  <a:cubicBezTo>
                    <a:pt x="2079" y="2465"/>
                    <a:pt x="2195" y="2450"/>
                    <a:pt x="2247" y="2450"/>
                  </a:cubicBezTo>
                  <a:cubicBezTo>
                    <a:pt x="2260" y="2450"/>
                    <a:pt x="2269" y="2451"/>
                    <a:pt x="2274" y="2453"/>
                  </a:cubicBezTo>
                  <a:cubicBezTo>
                    <a:pt x="2310" y="2441"/>
                    <a:pt x="2357" y="2405"/>
                    <a:pt x="2393" y="2370"/>
                  </a:cubicBezTo>
                  <a:cubicBezTo>
                    <a:pt x="2417" y="2322"/>
                    <a:pt x="2417" y="2263"/>
                    <a:pt x="2405" y="2215"/>
                  </a:cubicBezTo>
                  <a:cubicBezTo>
                    <a:pt x="1744" y="308"/>
                    <a:pt x="921" y="90"/>
                    <a:pt x="600" y="90"/>
                  </a:cubicBezTo>
                  <a:cubicBezTo>
                    <a:pt x="522" y="90"/>
                    <a:pt x="474" y="103"/>
                    <a:pt x="464" y="107"/>
                  </a:cubicBezTo>
                  <a:cubicBezTo>
                    <a:pt x="429" y="107"/>
                    <a:pt x="393" y="131"/>
                    <a:pt x="369" y="167"/>
                  </a:cubicBezTo>
                  <a:cubicBezTo>
                    <a:pt x="369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3451300" y="3428275"/>
              <a:ext cx="69700" cy="57425"/>
            </a:xfrm>
            <a:custGeom>
              <a:avLst/>
              <a:gdLst/>
              <a:ahLst/>
              <a:cxnLst/>
              <a:rect l="l" t="t" r="r" b="b"/>
              <a:pathLst>
                <a:path w="2788" h="2297" extrusionOk="0">
                  <a:moveTo>
                    <a:pt x="2299" y="427"/>
                  </a:moveTo>
                  <a:cubicBezTo>
                    <a:pt x="2299" y="665"/>
                    <a:pt x="2239" y="1070"/>
                    <a:pt x="1954" y="1404"/>
                  </a:cubicBezTo>
                  <a:cubicBezTo>
                    <a:pt x="1656" y="1749"/>
                    <a:pt x="1168" y="1928"/>
                    <a:pt x="513" y="1939"/>
                  </a:cubicBezTo>
                  <a:cubicBezTo>
                    <a:pt x="549" y="1916"/>
                    <a:pt x="584" y="1844"/>
                    <a:pt x="572" y="1785"/>
                  </a:cubicBezTo>
                  <a:cubicBezTo>
                    <a:pt x="572" y="1761"/>
                    <a:pt x="477" y="1023"/>
                    <a:pt x="2299" y="427"/>
                  </a:cubicBezTo>
                  <a:close/>
                  <a:moveTo>
                    <a:pt x="2457" y="0"/>
                  </a:moveTo>
                  <a:cubicBezTo>
                    <a:pt x="2442" y="0"/>
                    <a:pt x="2429" y="3"/>
                    <a:pt x="2418" y="11"/>
                  </a:cubicBezTo>
                  <a:cubicBezTo>
                    <a:pt x="1" y="701"/>
                    <a:pt x="191" y="1797"/>
                    <a:pt x="215" y="1832"/>
                  </a:cubicBezTo>
                  <a:cubicBezTo>
                    <a:pt x="227" y="1880"/>
                    <a:pt x="239" y="1916"/>
                    <a:pt x="275" y="1939"/>
                  </a:cubicBezTo>
                  <a:cubicBezTo>
                    <a:pt x="168" y="1939"/>
                    <a:pt x="96" y="2035"/>
                    <a:pt x="96" y="2118"/>
                  </a:cubicBezTo>
                  <a:cubicBezTo>
                    <a:pt x="96" y="2213"/>
                    <a:pt x="168" y="2297"/>
                    <a:pt x="275" y="2297"/>
                  </a:cubicBezTo>
                  <a:lnTo>
                    <a:pt x="394" y="2297"/>
                  </a:lnTo>
                  <a:cubicBezTo>
                    <a:pt x="1227" y="2297"/>
                    <a:pt x="1835" y="2082"/>
                    <a:pt x="2239" y="1630"/>
                  </a:cubicBezTo>
                  <a:cubicBezTo>
                    <a:pt x="2787" y="999"/>
                    <a:pt x="2656" y="165"/>
                    <a:pt x="2656" y="142"/>
                  </a:cubicBezTo>
                  <a:cubicBezTo>
                    <a:pt x="2632" y="94"/>
                    <a:pt x="2608" y="58"/>
                    <a:pt x="2561" y="23"/>
                  </a:cubicBezTo>
                  <a:cubicBezTo>
                    <a:pt x="2528" y="14"/>
                    <a:pt x="2489" y="0"/>
                    <a:pt x="245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3457275" y="3530200"/>
              <a:ext cx="69675" cy="57600"/>
            </a:xfrm>
            <a:custGeom>
              <a:avLst/>
              <a:gdLst/>
              <a:ahLst/>
              <a:cxnLst/>
              <a:rect l="l" t="t" r="r" b="b"/>
              <a:pathLst>
                <a:path w="2787" h="2304" extrusionOk="0">
                  <a:moveTo>
                    <a:pt x="2274" y="422"/>
                  </a:moveTo>
                  <a:cubicBezTo>
                    <a:pt x="2274" y="660"/>
                    <a:pt x="2215" y="1065"/>
                    <a:pt x="1941" y="1410"/>
                  </a:cubicBezTo>
                  <a:cubicBezTo>
                    <a:pt x="1643" y="1756"/>
                    <a:pt x="1143" y="1934"/>
                    <a:pt x="488" y="1946"/>
                  </a:cubicBezTo>
                  <a:cubicBezTo>
                    <a:pt x="536" y="1911"/>
                    <a:pt x="572" y="1839"/>
                    <a:pt x="548" y="1780"/>
                  </a:cubicBezTo>
                  <a:cubicBezTo>
                    <a:pt x="548" y="1768"/>
                    <a:pt x="464" y="1018"/>
                    <a:pt x="2274" y="422"/>
                  </a:cubicBezTo>
                  <a:close/>
                  <a:moveTo>
                    <a:pt x="2450" y="1"/>
                  </a:moveTo>
                  <a:cubicBezTo>
                    <a:pt x="2438" y="1"/>
                    <a:pt x="2427" y="2"/>
                    <a:pt x="2417" y="6"/>
                  </a:cubicBezTo>
                  <a:cubicBezTo>
                    <a:pt x="0" y="708"/>
                    <a:pt x="191" y="1791"/>
                    <a:pt x="214" y="1839"/>
                  </a:cubicBezTo>
                  <a:cubicBezTo>
                    <a:pt x="226" y="1887"/>
                    <a:pt x="238" y="1911"/>
                    <a:pt x="274" y="1946"/>
                  </a:cubicBezTo>
                  <a:cubicBezTo>
                    <a:pt x="167" y="1946"/>
                    <a:pt x="95" y="2030"/>
                    <a:pt x="95" y="2125"/>
                  </a:cubicBezTo>
                  <a:cubicBezTo>
                    <a:pt x="95" y="2208"/>
                    <a:pt x="167" y="2303"/>
                    <a:pt x="274" y="2303"/>
                  </a:cubicBezTo>
                  <a:lnTo>
                    <a:pt x="393" y="2303"/>
                  </a:lnTo>
                  <a:cubicBezTo>
                    <a:pt x="1203" y="2303"/>
                    <a:pt x="1834" y="2077"/>
                    <a:pt x="2238" y="1637"/>
                  </a:cubicBezTo>
                  <a:cubicBezTo>
                    <a:pt x="2786" y="1006"/>
                    <a:pt x="2655" y="172"/>
                    <a:pt x="2655" y="148"/>
                  </a:cubicBezTo>
                  <a:cubicBezTo>
                    <a:pt x="2631" y="101"/>
                    <a:pt x="2608" y="53"/>
                    <a:pt x="2560" y="29"/>
                  </a:cubicBezTo>
                  <a:cubicBezTo>
                    <a:pt x="2525" y="12"/>
                    <a:pt x="2484" y="1"/>
                    <a:pt x="245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3549250" y="3539150"/>
              <a:ext cx="69675" cy="57575"/>
            </a:xfrm>
            <a:custGeom>
              <a:avLst/>
              <a:gdLst/>
              <a:ahLst/>
              <a:cxnLst/>
              <a:rect l="l" t="t" r="r" b="b"/>
              <a:pathLst>
                <a:path w="2787" h="2303" extrusionOk="0">
                  <a:moveTo>
                    <a:pt x="2274" y="421"/>
                  </a:moveTo>
                  <a:cubicBezTo>
                    <a:pt x="2274" y="660"/>
                    <a:pt x="2227" y="1064"/>
                    <a:pt x="1929" y="1410"/>
                  </a:cubicBezTo>
                  <a:cubicBezTo>
                    <a:pt x="1631" y="1755"/>
                    <a:pt x="1143" y="1934"/>
                    <a:pt x="488" y="1945"/>
                  </a:cubicBezTo>
                  <a:cubicBezTo>
                    <a:pt x="536" y="1910"/>
                    <a:pt x="560" y="1838"/>
                    <a:pt x="548" y="1779"/>
                  </a:cubicBezTo>
                  <a:cubicBezTo>
                    <a:pt x="548" y="1767"/>
                    <a:pt x="464" y="1017"/>
                    <a:pt x="2274" y="421"/>
                  </a:cubicBezTo>
                  <a:close/>
                  <a:moveTo>
                    <a:pt x="2446" y="0"/>
                  </a:moveTo>
                  <a:cubicBezTo>
                    <a:pt x="2432" y="0"/>
                    <a:pt x="2418" y="2"/>
                    <a:pt x="2405" y="5"/>
                  </a:cubicBezTo>
                  <a:cubicBezTo>
                    <a:pt x="0" y="707"/>
                    <a:pt x="191" y="1791"/>
                    <a:pt x="203" y="1838"/>
                  </a:cubicBezTo>
                  <a:cubicBezTo>
                    <a:pt x="226" y="1886"/>
                    <a:pt x="238" y="1910"/>
                    <a:pt x="262" y="1945"/>
                  </a:cubicBezTo>
                  <a:cubicBezTo>
                    <a:pt x="167" y="1945"/>
                    <a:pt x="83" y="2029"/>
                    <a:pt x="83" y="2124"/>
                  </a:cubicBezTo>
                  <a:cubicBezTo>
                    <a:pt x="83" y="2207"/>
                    <a:pt x="167" y="2303"/>
                    <a:pt x="262" y="2303"/>
                  </a:cubicBezTo>
                  <a:lnTo>
                    <a:pt x="381" y="2303"/>
                  </a:lnTo>
                  <a:cubicBezTo>
                    <a:pt x="1203" y="2303"/>
                    <a:pt x="1834" y="2076"/>
                    <a:pt x="2227" y="1624"/>
                  </a:cubicBezTo>
                  <a:cubicBezTo>
                    <a:pt x="2786" y="1005"/>
                    <a:pt x="2643" y="171"/>
                    <a:pt x="2643" y="136"/>
                  </a:cubicBezTo>
                  <a:cubicBezTo>
                    <a:pt x="2631" y="100"/>
                    <a:pt x="2608" y="52"/>
                    <a:pt x="2560" y="29"/>
                  </a:cubicBezTo>
                  <a:cubicBezTo>
                    <a:pt x="2525" y="11"/>
                    <a:pt x="2484" y="0"/>
                    <a:pt x="244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3578700" y="3472775"/>
              <a:ext cx="78900" cy="46275"/>
            </a:xfrm>
            <a:custGeom>
              <a:avLst/>
              <a:gdLst/>
              <a:ahLst/>
              <a:cxnLst/>
              <a:rect l="l" t="t" r="r" b="b"/>
              <a:pathLst>
                <a:path w="3156" h="1851" extrusionOk="0">
                  <a:moveTo>
                    <a:pt x="971" y="357"/>
                  </a:moveTo>
                  <a:cubicBezTo>
                    <a:pt x="1287" y="357"/>
                    <a:pt x="1835" y="514"/>
                    <a:pt x="2656" y="1279"/>
                  </a:cubicBezTo>
                  <a:cubicBezTo>
                    <a:pt x="2498" y="1372"/>
                    <a:pt x="2237" y="1487"/>
                    <a:pt x="1920" y="1487"/>
                  </a:cubicBezTo>
                  <a:cubicBezTo>
                    <a:pt x="1832" y="1487"/>
                    <a:pt x="1740" y="1478"/>
                    <a:pt x="1644" y="1457"/>
                  </a:cubicBezTo>
                  <a:cubicBezTo>
                    <a:pt x="1203" y="1374"/>
                    <a:pt x="810" y="1029"/>
                    <a:pt x="477" y="457"/>
                  </a:cubicBezTo>
                  <a:lnTo>
                    <a:pt x="477" y="457"/>
                  </a:lnTo>
                  <a:cubicBezTo>
                    <a:pt x="501" y="471"/>
                    <a:pt x="526" y="478"/>
                    <a:pt x="549" y="478"/>
                  </a:cubicBezTo>
                  <a:cubicBezTo>
                    <a:pt x="586" y="478"/>
                    <a:pt x="617" y="462"/>
                    <a:pt x="632" y="433"/>
                  </a:cubicBezTo>
                  <a:cubicBezTo>
                    <a:pt x="642" y="433"/>
                    <a:pt x="750" y="357"/>
                    <a:pt x="971" y="357"/>
                  </a:cubicBezTo>
                  <a:close/>
                  <a:moveTo>
                    <a:pt x="971" y="0"/>
                  </a:moveTo>
                  <a:cubicBezTo>
                    <a:pt x="610" y="0"/>
                    <a:pt x="428" y="149"/>
                    <a:pt x="418" y="159"/>
                  </a:cubicBezTo>
                  <a:cubicBezTo>
                    <a:pt x="382" y="195"/>
                    <a:pt x="358" y="219"/>
                    <a:pt x="358" y="267"/>
                  </a:cubicBezTo>
                  <a:cubicBezTo>
                    <a:pt x="325" y="218"/>
                    <a:pt x="265" y="185"/>
                    <a:pt x="203" y="185"/>
                  </a:cubicBezTo>
                  <a:cubicBezTo>
                    <a:pt x="175" y="185"/>
                    <a:pt x="146" y="192"/>
                    <a:pt x="120" y="207"/>
                  </a:cubicBezTo>
                  <a:cubicBezTo>
                    <a:pt x="25" y="255"/>
                    <a:pt x="1" y="362"/>
                    <a:pt x="37" y="445"/>
                  </a:cubicBezTo>
                  <a:cubicBezTo>
                    <a:pt x="453" y="1219"/>
                    <a:pt x="965" y="1683"/>
                    <a:pt x="1572" y="1814"/>
                  </a:cubicBezTo>
                  <a:cubicBezTo>
                    <a:pt x="1692" y="1826"/>
                    <a:pt x="1811" y="1850"/>
                    <a:pt x="1918" y="1850"/>
                  </a:cubicBezTo>
                  <a:cubicBezTo>
                    <a:pt x="2573" y="1850"/>
                    <a:pt x="3061" y="1469"/>
                    <a:pt x="3073" y="1457"/>
                  </a:cubicBezTo>
                  <a:cubicBezTo>
                    <a:pt x="3120" y="1421"/>
                    <a:pt x="3156" y="1362"/>
                    <a:pt x="3156" y="1326"/>
                  </a:cubicBezTo>
                  <a:cubicBezTo>
                    <a:pt x="3156" y="1279"/>
                    <a:pt x="3120" y="1219"/>
                    <a:pt x="3096" y="1183"/>
                  </a:cubicBezTo>
                  <a:cubicBezTo>
                    <a:pt x="2115" y="221"/>
                    <a:pt x="1410" y="0"/>
                    <a:pt x="97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3228675" y="3533350"/>
              <a:ext cx="386075" cy="377950"/>
            </a:xfrm>
            <a:custGeom>
              <a:avLst/>
              <a:gdLst/>
              <a:ahLst/>
              <a:cxnLst/>
              <a:rect l="l" t="t" r="r" b="b"/>
              <a:pathLst>
                <a:path w="15443" h="15118" extrusionOk="0">
                  <a:moveTo>
                    <a:pt x="7633" y="1"/>
                  </a:moveTo>
                  <a:cubicBezTo>
                    <a:pt x="7310" y="1"/>
                    <a:pt x="6984" y="23"/>
                    <a:pt x="6656" y="70"/>
                  </a:cubicBezTo>
                  <a:cubicBezTo>
                    <a:pt x="2715" y="642"/>
                    <a:pt x="0" y="4440"/>
                    <a:pt x="595" y="8583"/>
                  </a:cubicBezTo>
                  <a:cubicBezTo>
                    <a:pt x="1130" y="12370"/>
                    <a:pt x="4267" y="15117"/>
                    <a:pt x="7822" y="15117"/>
                  </a:cubicBezTo>
                  <a:cubicBezTo>
                    <a:pt x="8144" y="15117"/>
                    <a:pt x="8471" y="15095"/>
                    <a:pt x="8799" y="15048"/>
                  </a:cubicBezTo>
                  <a:cubicBezTo>
                    <a:pt x="12728" y="14477"/>
                    <a:pt x="15443" y="10678"/>
                    <a:pt x="14859" y="6535"/>
                  </a:cubicBezTo>
                  <a:cubicBezTo>
                    <a:pt x="14313" y="2748"/>
                    <a:pt x="11186" y="1"/>
                    <a:pt x="7633" y="1"/>
                  </a:cubicBezTo>
                  <a:close/>
                </a:path>
              </a:pathLst>
            </a:custGeom>
            <a:solidFill>
              <a:srgbClr val="70A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273600" y="3582225"/>
              <a:ext cx="297700" cy="291450"/>
            </a:xfrm>
            <a:custGeom>
              <a:avLst/>
              <a:gdLst/>
              <a:ahLst/>
              <a:cxnLst/>
              <a:rect l="l" t="t" r="r" b="b"/>
              <a:pathLst>
                <a:path w="11908" h="11658" extrusionOk="0">
                  <a:moveTo>
                    <a:pt x="5897" y="0"/>
                  </a:moveTo>
                  <a:cubicBezTo>
                    <a:pt x="5644" y="0"/>
                    <a:pt x="5389" y="19"/>
                    <a:pt x="5133" y="56"/>
                  </a:cubicBezTo>
                  <a:cubicBezTo>
                    <a:pt x="2096" y="484"/>
                    <a:pt x="1" y="3425"/>
                    <a:pt x="465" y="6616"/>
                  </a:cubicBezTo>
                  <a:cubicBezTo>
                    <a:pt x="880" y="9542"/>
                    <a:pt x="3298" y="11658"/>
                    <a:pt x="6038" y="11658"/>
                  </a:cubicBezTo>
                  <a:cubicBezTo>
                    <a:pt x="6285" y="11658"/>
                    <a:pt x="6536" y="11640"/>
                    <a:pt x="6788" y="11605"/>
                  </a:cubicBezTo>
                  <a:cubicBezTo>
                    <a:pt x="9812" y="11164"/>
                    <a:pt x="11907" y="8235"/>
                    <a:pt x="11455" y="5044"/>
                  </a:cubicBezTo>
                  <a:cubicBezTo>
                    <a:pt x="11030" y="2123"/>
                    <a:pt x="8629" y="0"/>
                    <a:pt x="5897" y="0"/>
                  </a:cubicBez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433750" y="3622300"/>
              <a:ext cx="60450" cy="61950"/>
            </a:xfrm>
            <a:custGeom>
              <a:avLst/>
              <a:gdLst/>
              <a:ahLst/>
              <a:cxnLst/>
              <a:rect l="l" t="t" r="r" b="b"/>
              <a:pathLst>
                <a:path w="2418" h="2478" extrusionOk="0">
                  <a:moveTo>
                    <a:pt x="382" y="405"/>
                  </a:moveTo>
                  <a:cubicBezTo>
                    <a:pt x="400" y="442"/>
                    <a:pt x="446" y="457"/>
                    <a:pt x="504" y="457"/>
                  </a:cubicBezTo>
                  <a:cubicBezTo>
                    <a:pt x="521" y="457"/>
                    <a:pt x="540" y="456"/>
                    <a:pt x="560" y="453"/>
                  </a:cubicBezTo>
                  <a:cubicBezTo>
                    <a:pt x="562" y="453"/>
                    <a:pt x="573" y="451"/>
                    <a:pt x="593" y="451"/>
                  </a:cubicBezTo>
                  <a:cubicBezTo>
                    <a:pt x="745" y="451"/>
                    <a:pt x="1390" y="544"/>
                    <a:pt x="1989" y="2120"/>
                  </a:cubicBezTo>
                  <a:cubicBezTo>
                    <a:pt x="1965" y="2121"/>
                    <a:pt x="1941" y="2122"/>
                    <a:pt x="1915" y="2122"/>
                  </a:cubicBezTo>
                  <a:cubicBezTo>
                    <a:pt x="1657" y="2122"/>
                    <a:pt x="1303" y="2061"/>
                    <a:pt x="989" y="1822"/>
                  </a:cubicBezTo>
                  <a:cubicBezTo>
                    <a:pt x="632" y="1536"/>
                    <a:pt x="417" y="1060"/>
                    <a:pt x="382" y="405"/>
                  </a:cubicBez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36" y="1072"/>
                    <a:pt x="286" y="1715"/>
                    <a:pt x="763" y="2096"/>
                  </a:cubicBezTo>
                  <a:cubicBezTo>
                    <a:pt x="1155" y="2418"/>
                    <a:pt x="1608" y="2477"/>
                    <a:pt x="1906" y="2477"/>
                  </a:cubicBezTo>
                  <a:cubicBezTo>
                    <a:pt x="2108" y="2477"/>
                    <a:pt x="2239" y="2453"/>
                    <a:pt x="2263" y="2453"/>
                  </a:cubicBezTo>
                  <a:cubicBezTo>
                    <a:pt x="2310" y="2441"/>
                    <a:pt x="2358" y="2418"/>
                    <a:pt x="2382" y="2370"/>
                  </a:cubicBezTo>
                  <a:cubicBezTo>
                    <a:pt x="2417" y="2322"/>
                    <a:pt x="2417" y="2263"/>
                    <a:pt x="2406" y="2215"/>
                  </a:cubicBezTo>
                  <a:cubicBezTo>
                    <a:pt x="1735" y="290"/>
                    <a:pt x="897" y="96"/>
                    <a:pt x="586" y="96"/>
                  </a:cubicBezTo>
                  <a:cubicBezTo>
                    <a:pt x="517" y="96"/>
                    <a:pt x="474" y="106"/>
                    <a:pt x="465" y="108"/>
                  </a:cubicBezTo>
                  <a:cubicBezTo>
                    <a:pt x="417" y="108"/>
                    <a:pt x="393" y="132"/>
                    <a:pt x="358" y="167"/>
                  </a:cubicBezTo>
                  <a:cubicBezTo>
                    <a:pt x="358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326000" y="3659700"/>
              <a:ext cx="69675" cy="57575"/>
            </a:xfrm>
            <a:custGeom>
              <a:avLst/>
              <a:gdLst/>
              <a:ahLst/>
              <a:cxnLst/>
              <a:rect l="l" t="t" r="r" b="b"/>
              <a:pathLst>
                <a:path w="2787" h="2303" extrusionOk="0">
                  <a:moveTo>
                    <a:pt x="2275" y="410"/>
                  </a:moveTo>
                  <a:cubicBezTo>
                    <a:pt x="2275" y="648"/>
                    <a:pt x="2215" y="1064"/>
                    <a:pt x="1929" y="1398"/>
                  </a:cubicBezTo>
                  <a:cubicBezTo>
                    <a:pt x="1632" y="1731"/>
                    <a:pt x="1143" y="1910"/>
                    <a:pt x="489" y="1934"/>
                  </a:cubicBezTo>
                  <a:cubicBezTo>
                    <a:pt x="536" y="1898"/>
                    <a:pt x="560" y="1826"/>
                    <a:pt x="548" y="1767"/>
                  </a:cubicBezTo>
                  <a:cubicBezTo>
                    <a:pt x="548" y="1755"/>
                    <a:pt x="465" y="1005"/>
                    <a:pt x="2275" y="410"/>
                  </a:cubicBezTo>
                  <a:close/>
                  <a:moveTo>
                    <a:pt x="2446" y="0"/>
                  </a:moveTo>
                  <a:cubicBezTo>
                    <a:pt x="2432" y="0"/>
                    <a:pt x="2418" y="2"/>
                    <a:pt x="2406" y="5"/>
                  </a:cubicBezTo>
                  <a:cubicBezTo>
                    <a:pt x="0" y="707"/>
                    <a:pt x="191" y="1791"/>
                    <a:pt x="203" y="1838"/>
                  </a:cubicBezTo>
                  <a:cubicBezTo>
                    <a:pt x="227" y="1886"/>
                    <a:pt x="239" y="1910"/>
                    <a:pt x="262" y="1945"/>
                  </a:cubicBezTo>
                  <a:cubicBezTo>
                    <a:pt x="167" y="1945"/>
                    <a:pt x="84" y="2029"/>
                    <a:pt x="84" y="2124"/>
                  </a:cubicBezTo>
                  <a:cubicBezTo>
                    <a:pt x="84" y="2207"/>
                    <a:pt x="167" y="2303"/>
                    <a:pt x="262" y="2303"/>
                  </a:cubicBezTo>
                  <a:lnTo>
                    <a:pt x="381" y="2303"/>
                  </a:lnTo>
                  <a:cubicBezTo>
                    <a:pt x="1203" y="2303"/>
                    <a:pt x="1810" y="2065"/>
                    <a:pt x="2227" y="1624"/>
                  </a:cubicBezTo>
                  <a:cubicBezTo>
                    <a:pt x="2787" y="1005"/>
                    <a:pt x="2644" y="171"/>
                    <a:pt x="2644" y="136"/>
                  </a:cubicBezTo>
                  <a:cubicBezTo>
                    <a:pt x="2632" y="100"/>
                    <a:pt x="2608" y="52"/>
                    <a:pt x="2560" y="29"/>
                  </a:cubicBezTo>
                  <a:cubicBezTo>
                    <a:pt x="2525" y="11"/>
                    <a:pt x="2484" y="0"/>
                    <a:pt x="244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331650" y="3761650"/>
              <a:ext cx="69375" cy="57425"/>
            </a:xfrm>
            <a:custGeom>
              <a:avLst/>
              <a:gdLst/>
              <a:ahLst/>
              <a:cxnLst/>
              <a:rect l="l" t="t" r="r" b="b"/>
              <a:pathLst>
                <a:path w="2775" h="2297" extrusionOk="0">
                  <a:moveTo>
                    <a:pt x="2287" y="415"/>
                  </a:moveTo>
                  <a:lnTo>
                    <a:pt x="2287" y="415"/>
                  </a:lnTo>
                  <a:cubicBezTo>
                    <a:pt x="2275" y="665"/>
                    <a:pt x="2227" y="1070"/>
                    <a:pt x="1941" y="1392"/>
                  </a:cubicBezTo>
                  <a:cubicBezTo>
                    <a:pt x="1644" y="1737"/>
                    <a:pt x="1156" y="1916"/>
                    <a:pt x="501" y="1927"/>
                  </a:cubicBezTo>
                  <a:cubicBezTo>
                    <a:pt x="548" y="1904"/>
                    <a:pt x="572" y="1820"/>
                    <a:pt x="560" y="1761"/>
                  </a:cubicBezTo>
                  <a:cubicBezTo>
                    <a:pt x="560" y="1749"/>
                    <a:pt x="465" y="1011"/>
                    <a:pt x="2287" y="415"/>
                  </a:cubicBezTo>
                  <a:close/>
                  <a:moveTo>
                    <a:pt x="2453" y="0"/>
                  </a:moveTo>
                  <a:cubicBezTo>
                    <a:pt x="2436" y="0"/>
                    <a:pt x="2420" y="3"/>
                    <a:pt x="2406" y="11"/>
                  </a:cubicBezTo>
                  <a:cubicBezTo>
                    <a:pt x="1" y="701"/>
                    <a:pt x="191" y="1797"/>
                    <a:pt x="203" y="1832"/>
                  </a:cubicBezTo>
                  <a:cubicBezTo>
                    <a:pt x="215" y="1880"/>
                    <a:pt x="239" y="1916"/>
                    <a:pt x="263" y="1939"/>
                  </a:cubicBezTo>
                  <a:cubicBezTo>
                    <a:pt x="155" y="1939"/>
                    <a:pt x="84" y="2035"/>
                    <a:pt x="84" y="2118"/>
                  </a:cubicBezTo>
                  <a:cubicBezTo>
                    <a:pt x="84" y="2213"/>
                    <a:pt x="155" y="2297"/>
                    <a:pt x="263" y="2297"/>
                  </a:cubicBezTo>
                  <a:lnTo>
                    <a:pt x="382" y="2297"/>
                  </a:lnTo>
                  <a:cubicBezTo>
                    <a:pt x="1215" y="2297"/>
                    <a:pt x="1822" y="2058"/>
                    <a:pt x="2227" y="1630"/>
                  </a:cubicBezTo>
                  <a:cubicBezTo>
                    <a:pt x="2775" y="999"/>
                    <a:pt x="2644" y="165"/>
                    <a:pt x="2644" y="142"/>
                  </a:cubicBezTo>
                  <a:cubicBezTo>
                    <a:pt x="2632" y="94"/>
                    <a:pt x="2596" y="58"/>
                    <a:pt x="2561" y="22"/>
                  </a:cubicBezTo>
                  <a:cubicBezTo>
                    <a:pt x="2528" y="14"/>
                    <a:pt x="2489" y="0"/>
                    <a:pt x="245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423325" y="3770575"/>
              <a:ext cx="69675" cy="57425"/>
            </a:xfrm>
            <a:custGeom>
              <a:avLst/>
              <a:gdLst/>
              <a:ahLst/>
              <a:cxnLst/>
              <a:rect l="l" t="t" r="r" b="b"/>
              <a:pathLst>
                <a:path w="2787" h="2297" extrusionOk="0">
                  <a:moveTo>
                    <a:pt x="2299" y="416"/>
                  </a:moveTo>
                  <a:cubicBezTo>
                    <a:pt x="2287" y="666"/>
                    <a:pt x="2239" y="1070"/>
                    <a:pt x="1953" y="1392"/>
                  </a:cubicBezTo>
                  <a:cubicBezTo>
                    <a:pt x="1656" y="1737"/>
                    <a:pt x="1168" y="1916"/>
                    <a:pt x="513" y="1928"/>
                  </a:cubicBezTo>
                  <a:cubicBezTo>
                    <a:pt x="560" y="1880"/>
                    <a:pt x="584" y="1809"/>
                    <a:pt x="572" y="1749"/>
                  </a:cubicBezTo>
                  <a:cubicBezTo>
                    <a:pt x="572" y="1749"/>
                    <a:pt x="465" y="1011"/>
                    <a:pt x="2299" y="416"/>
                  </a:cubicBezTo>
                  <a:close/>
                  <a:moveTo>
                    <a:pt x="2464" y="1"/>
                  </a:moveTo>
                  <a:cubicBezTo>
                    <a:pt x="2448" y="1"/>
                    <a:pt x="2433" y="3"/>
                    <a:pt x="2418" y="11"/>
                  </a:cubicBezTo>
                  <a:cubicBezTo>
                    <a:pt x="1" y="701"/>
                    <a:pt x="203" y="1797"/>
                    <a:pt x="215" y="1832"/>
                  </a:cubicBezTo>
                  <a:cubicBezTo>
                    <a:pt x="227" y="1880"/>
                    <a:pt x="239" y="1916"/>
                    <a:pt x="275" y="1940"/>
                  </a:cubicBezTo>
                  <a:cubicBezTo>
                    <a:pt x="167" y="1940"/>
                    <a:pt x="96" y="2035"/>
                    <a:pt x="96" y="2118"/>
                  </a:cubicBezTo>
                  <a:cubicBezTo>
                    <a:pt x="96" y="2213"/>
                    <a:pt x="167" y="2297"/>
                    <a:pt x="275" y="2297"/>
                  </a:cubicBezTo>
                  <a:lnTo>
                    <a:pt x="394" y="2297"/>
                  </a:lnTo>
                  <a:cubicBezTo>
                    <a:pt x="1227" y="2297"/>
                    <a:pt x="1834" y="2082"/>
                    <a:pt x="2239" y="1630"/>
                  </a:cubicBezTo>
                  <a:cubicBezTo>
                    <a:pt x="2787" y="999"/>
                    <a:pt x="2656" y="166"/>
                    <a:pt x="2656" y="142"/>
                  </a:cubicBezTo>
                  <a:cubicBezTo>
                    <a:pt x="2644" y="94"/>
                    <a:pt x="2608" y="35"/>
                    <a:pt x="2561" y="23"/>
                  </a:cubicBezTo>
                  <a:cubicBezTo>
                    <a:pt x="2536" y="14"/>
                    <a:pt x="2500" y="1"/>
                    <a:pt x="246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3452800" y="3704125"/>
              <a:ext cx="78900" cy="46200"/>
            </a:xfrm>
            <a:custGeom>
              <a:avLst/>
              <a:gdLst/>
              <a:ahLst/>
              <a:cxnLst/>
              <a:rect l="l" t="t" r="r" b="b"/>
              <a:pathLst>
                <a:path w="3156" h="1848" extrusionOk="0">
                  <a:moveTo>
                    <a:pt x="979" y="358"/>
                  </a:moveTo>
                  <a:cubicBezTo>
                    <a:pt x="1295" y="358"/>
                    <a:pt x="1850" y="515"/>
                    <a:pt x="2679" y="1288"/>
                  </a:cubicBezTo>
                  <a:cubicBezTo>
                    <a:pt x="2500" y="1382"/>
                    <a:pt x="2232" y="1491"/>
                    <a:pt x="1915" y="1491"/>
                  </a:cubicBezTo>
                  <a:cubicBezTo>
                    <a:pt x="1831" y="1491"/>
                    <a:pt x="1745" y="1484"/>
                    <a:pt x="1655" y="1466"/>
                  </a:cubicBezTo>
                  <a:cubicBezTo>
                    <a:pt x="1203" y="1371"/>
                    <a:pt x="822" y="1026"/>
                    <a:pt x="477" y="466"/>
                  </a:cubicBezTo>
                  <a:lnTo>
                    <a:pt x="477" y="466"/>
                  </a:lnTo>
                  <a:cubicBezTo>
                    <a:pt x="497" y="470"/>
                    <a:pt x="518" y="473"/>
                    <a:pt x="539" y="473"/>
                  </a:cubicBezTo>
                  <a:cubicBezTo>
                    <a:pt x="581" y="473"/>
                    <a:pt x="624" y="462"/>
                    <a:pt x="655" y="430"/>
                  </a:cubicBezTo>
                  <a:cubicBezTo>
                    <a:pt x="660" y="430"/>
                    <a:pt x="764" y="358"/>
                    <a:pt x="979" y="358"/>
                  </a:cubicBezTo>
                  <a:close/>
                  <a:moveTo>
                    <a:pt x="977" y="1"/>
                  </a:moveTo>
                  <a:cubicBezTo>
                    <a:pt x="617" y="1"/>
                    <a:pt x="433" y="152"/>
                    <a:pt x="417" y="168"/>
                  </a:cubicBezTo>
                  <a:cubicBezTo>
                    <a:pt x="393" y="192"/>
                    <a:pt x="358" y="228"/>
                    <a:pt x="358" y="264"/>
                  </a:cubicBezTo>
                  <a:cubicBezTo>
                    <a:pt x="325" y="214"/>
                    <a:pt x="269" y="188"/>
                    <a:pt x="207" y="188"/>
                  </a:cubicBezTo>
                  <a:cubicBezTo>
                    <a:pt x="179" y="188"/>
                    <a:pt x="149" y="193"/>
                    <a:pt x="120" y="204"/>
                  </a:cubicBezTo>
                  <a:cubicBezTo>
                    <a:pt x="36" y="252"/>
                    <a:pt x="1" y="359"/>
                    <a:pt x="48" y="442"/>
                  </a:cubicBezTo>
                  <a:cubicBezTo>
                    <a:pt x="465" y="1228"/>
                    <a:pt x="965" y="1681"/>
                    <a:pt x="1584" y="1823"/>
                  </a:cubicBezTo>
                  <a:cubicBezTo>
                    <a:pt x="1703" y="1835"/>
                    <a:pt x="1822" y="1847"/>
                    <a:pt x="1917" y="1847"/>
                  </a:cubicBezTo>
                  <a:cubicBezTo>
                    <a:pt x="2572" y="1847"/>
                    <a:pt x="3072" y="1466"/>
                    <a:pt x="3084" y="1454"/>
                  </a:cubicBezTo>
                  <a:cubicBezTo>
                    <a:pt x="3132" y="1431"/>
                    <a:pt x="3156" y="1371"/>
                    <a:pt x="3156" y="1323"/>
                  </a:cubicBezTo>
                  <a:cubicBezTo>
                    <a:pt x="3156" y="1276"/>
                    <a:pt x="3132" y="1216"/>
                    <a:pt x="3096" y="1192"/>
                  </a:cubicBezTo>
                  <a:cubicBezTo>
                    <a:pt x="2116" y="225"/>
                    <a:pt x="1415" y="1"/>
                    <a:pt x="97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4025200" y="3089325"/>
              <a:ext cx="350050" cy="310950"/>
            </a:xfrm>
            <a:custGeom>
              <a:avLst/>
              <a:gdLst/>
              <a:ahLst/>
              <a:cxnLst/>
              <a:rect l="l" t="t" r="r" b="b"/>
              <a:pathLst>
                <a:path w="14002" h="12438" extrusionOk="0">
                  <a:moveTo>
                    <a:pt x="7062" y="0"/>
                  </a:moveTo>
                  <a:cubicBezTo>
                    <a:pt x="6429" y="0"/>
                    <a:pt x="5765" y="668"/>
                    <a:pt x="5358" y="2341"/>
                  </a:cubicBezTo>
                  <a:cubicBezTo>
                    <a:pt x="4001" y="7866"/>
                    <a:pt x="0" y="10818"/>
                    <a:pt x="0" y="10818"/>
                  </a:cubicBezTo>
                  <a:lnTo>
                    <a:pt x="2167" y="12438"/>
                  </a:lnTo>
                  <a:cubicBezTo>
                    <a:pt x="6442" y="7556"/>
                    <a:pt x="14002" y="11664"/>
                    <a:pt x="13192" y="7925"/>
                  </a:cubicBezTo>
                  <a:cubicBezTo>
                    <a:pt x="12845" y="6308"/>
                    <a:pt x="11603" y="5868"/>
                    <a:pt x="10354" y="5868"/>
                  </a:cubicBezTo>
                  <a:cubicBezTo>
                    <a:pt x="8861" y="5868"/>
                    <a:pt x="7358" y="6496"/>
                    <a:pt x="7358" y="6496"/>
                  </a:cubicBezTo>
                  <a:cubicBezTo>
                    <a:pt x="9809" y="3556"/>
                    <a:pt x="8521" y="0"/>
                    <a:pt x="7062" y="0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3605200" y="3252625"/>
              <a:ext cx="651000" cy="463825"/>
            </a:xfrm>
            <a:custGeom>
              <a:avLst/>
              <a:gdLst/>
              <a:ahLst/>
              <a:cxnLst/>
              <a:rect l="l" t="t" r="r" b="b"/>
              <a:pathLst>
                <a:path w="26040" h="18553" extrusionOk="0">
                  <a:moveTo>
                    <a:pt x="16952" y="1"/>
                  </a:moveTo>
                  <a:cubicBezTo>
                    <a:pt x="16826" y="1"/>
                    <a:pt x="16696" y="8"/>
                    <a:pt x="16562" y="24"/>
                  </a:cubicBezTo>
                  <a:cubicBezTo>
                    <a:pt x="14554" y="259"/>
                    <a:pt x="13612" y="1240"/>
                    <a:pt x="13265" y="2134"/>
                  </a:cubicBezTo>
                  <a:lnTo>
                    <a:pt x="13265" y="2134"/>
                  </a:lnTo>
                  <a:cubicBezTo>
                    <a:pt x="12856" y="1894"/>
                    <a:pt x="12241" y="1725"/>
                    <a:pt x="11364" y="1725"/>
                  </a:cubicBezTo>
                  <a:cubicBezTo>
                    <a:pt x="11223" y="1725"/>
                    <a:pt x="11074" y="1729"/>
                    <a:pt x="10919" y="1738"/>
                  </a:cubicBezTo>
                  <a:cubicBezTo>
                    <a:pt x="9589" y="1813"/>
                    <a:pt x="8553" y="3402"/>
                    <a:pt x="8171" y="4660"/>
                  </a:cubicBezTo>
                  <a:lnTo>
                    <a:pt x="8171" y="4660"/>
                  </a:lnTo>
                  <a:cubicBezTo>
                    <a:pt x="7898" y="4565"/>
                    <a:pt x="7575" y="4507"/>
                    <a:pt x="7213" y="4507"/>
                  </a:cubicBezTo>
                  <a:cubicBezTo>
                    <a:pt x="6896" y="4507"/>
                    <a:pt x="6549" y="4551"/>
                    <a:pt x="6180" y="4655"/>
                  </a:cubicBezTo>
                  <a:cubicBezTo>
                    <a:pt x="4670" y="5081"/>
                    <a:pt x="4505" y="6106"/>
                    <a:pt x="4573" y="6771"/>
                  </a:cubicBezTo>
                  <a:lnTo>
                    <a:pt x="4574" y="6771"/>
                  </a:lnTo>
                  <a:cubicBezTo>
                    <a:pt x="4560" y="6771"/>
                    <a:pt x="4547" y="6771"/>
                    <a:pt x="4533" y="6771"/>
                  </a:cubicBezTo>
                  <a:cubicBezTo>
                    <a:pt x="4308" y="6771"/>
                    <a:pt x="4056" y="6787"/>
                    <a:pt x="3775" y="6822"/>
                  </a:cubicBezTo>
                  <a:cubicBezTo>
                    <a:pt x="1108" y="7156"/>
                    <a:pt x="1" y="11049"/>
                    <a:pt x="1941" y="14287"/>
                  </a:cubicBezTo>
                  <a:cubicBezTo>
                    <a:pt x="2202" y="14724"/>
                    <a:pt x="2463" y="15024"/>
                    <a:pt x="2713" y="15214"/>
                  </a:cubicBezTo>
                  <a:lnTo>
                    <a:pt x="2713" y="15214"/>
                  </a:lnTo>
                  <a:cubicBezTo>
                    <a:pt x="2795" y="16542"/>
                    <a:pt x="3518" y="18052"/>
                    <a:pt x="5084" y="18455"/>
                  </a:cubicBezTo>
                  <a:cubicBezTo>
                    <a:pt x="5347" y="18522"/>
                    <a:pt x="5598" y="18553"/>
                    <a:pt x="5838" y="18553"/>
                  </a:cubicBezTo>
                  <a:cubicBezTo>
                    <a:pt x="7278" y="18553"/>
                    <a:pt x="8292" y="17438"/>
                    <a:pt x="8651" y="16417"/>
                  </a:cubicBezTo>
                  <a:lnTo>
                    <a:pt x="8651" y="16417"/>
                  </a:lnTo>
                  <a:cubicBezTo>
                    <a:pt x="9163" y="16883"/>
                    <a:pt x="9866" y="17265"/>
                    <a:pt x="10652" y="17265"/>
                  </a:cubicBezTo>
                  <a:cubicBezTo>
                    <a:pt x="10897" y="17265"/>
                    <a:pt x="11149" y="17228"/>
                    <a:pt x="11407" y="17145"/>
                  </a:cubicBezTo>
                  <a:cubicBezTo>
                    <a:pt x="12663" y="16736"/>
                    <a:pt x="13641" y="15573"/>
                    <a:pt x="14117" y="14487"/>
                  </a:cubicBezTo>
                  <a:lnTo>
                    <a:pt x="14117" y="14487"/>
                  </a:lnTo>
                  <a:cubicBezTo>
                    <a:pt x="14511" y="14765"/>
                    <a:pt x="15031" y="14955"/>
                    <a:pt x="15682" y="14955"/>
                  </a:cubicBezTo>
                  <a:cubicBezTo>
                    <a:pt x="16443" y="14955"/>
                    <a:pt x="17382" y="14695"/>
                    <a:pt x="18503" y="14014"/>
                  </a:cubicBezTo>
                  <a:cubicBezTo>
                    <a:pt x="20662" y="12704"/>
                    <a:pt x="21353" y="11563"/>
                    <a:pt x="21344" y="10722"/>
                  </a:cubicBezTo>
                  <a:lnTo>
                    <a:pt x="21344" y="10722"/>
                  </a:lnTo>
                  <a:cubicBezTo>
                    <a:pt x="21564" y="10638"/>
                    <a:pt x="21800" y="10526"/>
                    <a:pt x="22051" y="10382"/>
                  </a:cubicBezTo>
                  <a:cubicBezTo>
                    <a:pt x="24968" y="8703"/>
                    <a:pt x="26039" y="6382"/>
                    <a:pt x="23372" y="3358"/>
                  </a:cubicBezTo>
                  <a:cubicBezTo>
                    <a:pt x="22901" y="2820"/>
                    <a:pt x="22357" y="2617"/>
                    <a:pt x="21810" y="2617"/>
                  </a:cubicBezTo>
                  <a:cubicBezTo>
                    <a:pt x="21056" y="2617"/>
                    <a:pt x="20298" y="3005"/>
                    <a:pt x="19722" y="3436"/>
                  </a:cubicBezTo>
                  <a:lnTo>
                    <a:pt x="19722" y="3436"/>
                  </a:lnTo>
                  <a:cubicBezTo>
                    <a:pt x="19995" y="2057"/>
                    <a:pt x="19032" y="1"/>
                    <a:pt x="16952" y="1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3616800" y="3244575"/>
              <a:ext cx="618575" cy="476875"/>
            </a:xfrm>
            <a:custGeom>
              <a:avLst/>
              <a:gdLst/>
              <a:ahLst/>
              <a:cxnLst/>
              <a:rect l="l" t="t" r="r" b="b"/>
              <a:pathLst>
                <a:path w="24743" h="19075" extrusionOk="0">
                  <a:moveTo>
                    <a:pt x="13062" y="2822"/>
                  </a:moveTo>
                  <a:lnTo>
                    <a:pt x="13062" y="2822"/>
                  </a:lnTo>
                  <a:cubicBezTo>
                    <a:pt x="13550" y="3191"/>
                    <a:pt x="13741" y="3668"/>
                    <a:pt x="13729" y="4001"/>
                  </a:cubicBezTo>
                  <a:cubicBezTo>
                    <a:pt x="13717" y="4168"/>
                    <a:pt x="13657" y="4287"/>
                    <a:pt x="13514" y="4334"/>
                  </a:cubicBezTo>
                  <a:cubicBezTo>
                    <a:pt x="13467" y="4334"/>
                    <a:pt x="13419" y="4287"/>
                    <a:pt x="13336" y="4203"/>
                  </a:cubicBezTo>
                  <a:cubicBezTo>
                    <a:pt x="13133" y="3953"/>
                    <a:pt x="12979" y="3394"/>
                    <a:pt x="13062" y="2822"/>
                  </a:cubicBezTo>
                  <a:close/>
                  <a:moveTo>
                    <a:pt x="18968" y="3561"/>
                  </a:moveTo>
                  <a:lnTo>
                    <a:pt x="18968" y="3561"/>
                  </a:lnTo>
                  <a:cubicBezTo>
                    <a:pt x="19110" y="4215"/>
                    <a:pt x="19051" y="4644"/>
                    <a:pt x="18932" y="4811"/>
                  </a:cubicBezTo>
                  <a:cubicBezTo>
                    <a:pt x="18889" y="4866"/>
                    <a:pt x="18837" y="4893"/>
                    <a:pt x="18768" y="4893"/>
                  </a:cubicBezTo>
                  <a:cubicBezTo>
                    <a:pt x="18704" y="4893"/>
                    <a:pt x="18625" y="4869"/>
                    <a:pt x="18527" y="4823"/>
                  </a:cubicBezTo>
                  <a:cubicBezTo>
                    <a:pt x="18348" y="4739"/>
                    <a:pt x="18265" y="4632"/>
                    <a:pt x="18265" y="4501"/>
                  </a:cubicBezTo>
                  <a:cubicBezTo>
                    <a:pt x="18253" y="4227"/>
                    <a:pt x="18527" y="3858"/>
                    <a:pt x="18968" y="3561"/>
                  </a:cubicBezTo>
                  <a:close/>
                  <a:moveTo>
                    <a:pt x="8323" y="5406"/>
                  </a:moveTo>
                  <a:lnTo>
                    <a:pt x="8323" y="5406"/>
                  </a:lnTo>
                  <a:cubicBezTo>
                    <a:pt x="8859" y="5692"/>
                    <a:pt x="9133" y="6037"/>
                    <a:pt x="9133" y="6251"/>
                  </a:cubicBezTo>
                  <a:cubicBezTo>
                    <a:pt x="9133" y="6370"/>
                    <a:pt x="9026" y="6466"/>
                    <a:pt x="8811" y="6537"/>
                  </a:cubicBezTo>
                  <a:cubicBezTo>
                    <a:pt x="8776" y="6549"/>
                    <a:pt x="8728" y="6549"/>
                    <a:pt x="8692" y="6549"/>
                  </a:cubicBezTo>
                  <a:cubicBezTo>
                    <a:pt x="8621" y="6549"/>
                    <a:pt x="8561" y="6525"/>
                    <a:pt x="8514" y="6466"/>
                  </a:cubicBezTo>
                  <a:cubicBezTo>
                    <a:pt x="8359" y="6287"/>
                    <a:pt x="8300" y="5894"/>
                    <a:pt x="8323" y="5406"/>
                  </a:cubicBezTo>
                  <a:close/>
                  <a:moveTo>
                    <a:pt x="4323" y="7299"/>
                  </a:moveTo>
                  <a:cubicBezTo>
                    <a:pt x="4966" y="7347"/>
                    <a:pt x="5382" y="7537"/>
                    <a:pt x="5466" y="7835"/>
                  </a:cubicBezTo>
                  <a:cubicBezTo>
                    <a:pt x="5525" y="8085"/>
                    <a:pt x="5347" y="8383"/>
                    <a:pt x="5025" y="8573"/>
                  </a:cubicBezTo>
                  <a:cubicBezTo>
                    <a:pt x="4925" y="8633"/>
                    <a:pt x="4836" y="8663"/>
                    <a:pt x="4762" y="8663"/>
                  </a:cubicBezTo>
                  <a:cubicBezTo>
                    <a:pt x="4705" y="8663"/>
                    <a:pt x="4657" y="8645"/>
                    <a:pt x="4620" y="8609"/>
                  </a:cubicBezTo>
                  <a:cubicBezTo>
                    <a:pt x="4454" y="8442"/>
                    <a:pt x="4406" y="7966"/>
                    <a:pt x="4430" y="7704"/>
                  </a:cubicBezTo>
                  <a:cubicBezTo>
                    <a:pt x="4430" y="7668"/>
                    <a:pt x="4430" y="7656"/>
                    <a:pt x="4406" y="7621"/>
                  </a:cubicBezTo>
                  <a:cubicBezTo>
                    <a:pt x="4406" y="7621"/>
                    <a:pt x="4370" y="7490"/>
                    <a:pt x="4323" y="7299"/>
                  </a:cubicBezTo>
                  <a:close/>
                  <a:moveTo>
                    <a:pt x="20099" y="9204"/>
                  </a:moveTo>
                  <a:cubicBezTo>
                    <a:pt x="20289" y="9204"/>
                    <a:pt x="20468" y="9311"/>
                    <a:pt x="20599" y="9490"/>
                  </a:cubicBezTo>
                  <a:cubicBezTo>
                    <a:pt x="20825" y="9799"/>
                    <a:pt x="20873" y="10276"/>
                    <a:pt x="20742" y="10788"/>
                  </a:cubicBezTo>
                  <a:cubicBezTo>
                    <a:pt x="20622" y="10811"/>
                    <a:pt x="20515" y="10823"/>
                    <a:pt x="20408" y="10823"/>
                  </a:cubicBezTo>
                  <a:cubicBezTo>
                    <a:pt x="19753" y="10823"/>
                    <a:pt x="19468" y="10395"/>
                    <a:pt x="19444" y="10038"/>
                  </a:cubicBezTo>
                  <a:cubicBezTo>
                    <a:pt x="19408" y="9680"/>
                    <a:pt x="19575" y="9287"/>
                    <a:pt x="19980" y="9216"/>
                  </a:cubicBezTo>
                  <a:cubicBezTo>
                    <a:pt x="20015" y="9204"/>
                    <a:pt x="20051" y="9204"/>
                    <a:pt x="20099" y="9204"/>
                  </a:cubicBezTo>
                  <a:close/>
                  <a:moveTo>
                    <a:pt x="13300" y="12800"/>
                  </a:moveTo>
                  <a:cubicBezTo>
                    <a:pt x="13479" y="12812"/>
                    <a:pt x="13610" y="12895"/>
                    <a:pt x="13681" y="13038"/>
                  </a:cubicBezTo>
                  <a:cubicBezTo>
                    <a:pt x="13860" y="13359"/>
                    <a:pt x="13800" y="13967"/>
                    <a:pt x="13538" y="14633"/>
                  </a:cubicBezTo>
                  <a:cubicBezTo>
                    <a:pt x="12907" y="14205"/>
                    <a:pt x="12764" y="13538"/>
                    <a:pt x="12848" y="13145"/>
                  </a:cubicBezTo>
                  <a:cubicBezTo>
                    <a:pt x="12895" y="13002"/>
                    <a:pt x="13002" y="12800"/>
                    <a:pt x="13253" y="12800"/>
                  </a:cubicBezTo>
                  <a:close/>
                  <a:moveTo>
                    <a:pt x="3400" y="13542"/>
                  </a:moveTo>
                  <a:cubicBezTo>
                    <a:pt x="3433" y="13542"/>
                    <a:pt x="3467" y="13544"/>
                    <a:pt x="3501" y="13550"/>
                  </a:cubicBezTo>
                  <a:cubicBezTo>
                    <a:pt x="4037" y="13609"/>
                    <a:pt x="4073" y="14109"/>
                    <a:pt x="4049" y="14336"/>
                  </a:cubicBezTo>
                  <a:cubicBezTo>
                    <a:pt x="4013" y="14943"/>
                    <a:pt x="3561" y="15645"/>
                    <a:pt x="2977" y="15645"/>
                  </a:cubicBezTo>
                  <a:cubicBezTo>
                    <a:pt x="2799" y="15645"/>
                    <a:pt x="2620" y="15586"/>
                    <a:pt x="2442" y="15467"/>
                  </a:cubicBezTo>
                  <a:cubicBezTo>
                    <a:pt x="2418" y="14740"/>
                    <a:pt x="2585" y="14098"/>
                    <a:pt x="2906" y="13776"/>
                  </a:cubicBezTo>
                  <a:cubicBezTo>
                    <a:pt x="3047" y="13625"/>
                    <a:pt x="3214" y="13542"/>
                    <a:pt x="3400" y="13542"/>
                  </a:cubicBezTo>
                  <a:close/>
                  <a:moveTo>
                    <a:pt x="7609" y="15276"/>
                  </a:moveTo>
                  <a:cubicBezTo>
                    <a:pt x="7657" y="15276"/>
                    <a:pt x="7716" y="15288"/>
                    <a:pt x="7764" y="15288"/>
                  </a:cubicBezTo>
                  <a:cubicBezTo>
                    <a:pt x="7907" y="15336"/>
                    <a:pt x="8002" y="15407"/>
                    <a:pt x="8073" y="15538"/>
                  </a:cubicBezTo>
                  <a:cubicBezTo>
                    <a:pt x="8180" y="15752"/>
                    <a:pt x="8192" y="16062"/>
                    <a:pt x="8097" y="16419"/>
                  </a:cubicBezTo>
                  <a:cubicBezTo>
                    <a:pt x="7657" y="15943"/>
                    <a:pt x="7466" y="15467"/>
                    <a:pt x="7526" y="15300"/>
                  </a:cubicBezTo>
                  <a:cubicBezTo>
                    <a:pt x="7538" y="15288"/>
                    <a:pt x="7538" y="15276"/>
                    <a:pt x="7609" y="15276"/>
                  </a:cubicBezTo>
                  <a:close/>
                  <a:moveTo>
                    <a:pt x="16122" y="346"/>
                  </a:moveTo>
                  <a:cubicBezTo>
                    <a:pt x="17360" y="346"/>
                    <a:pt x="18408" y="1751"/>
                    <a:pt x="18848" y="3191"/>
                  </a:cubicBezTo>
                  <a:cubicBezTo>
                    <a:pt x="18229" y="3572"/>
                    <a:pt x="17872" y="4084"/>
                    <a:pt x="17896" y="4513"/>
                  </a:cubicBezTo>
                  <a:cubicBezTo>
                    <a:pt x="17908" y="4704"/>
                    <a:pt x="17991" y="4977"/>
                    <a:pt x="18372" y="5156"/>
                  </a:cubicBezTo>
                  <a:cubicBezTo>
                    <a:pt x="18504" y="5226"/>
                    <a:pt x="18633" y="5260"/>
                    <a:pt x="18753" y="5260"/>
                  </a:cubicBezTo>
                  <a:cubicBezTo>
                    <a:pt x="18937" y="5260"/>
                    <a:pt x="19097" y="5181"/>
                    <a:pt x="19206" y="5037"/>
                  </a:cubicBezTo>
                  <a:cubicBezTo>
                    <a:pt x="19527" y="4632"/>
                    <a:pt x="19384" y="3811"/>
                    <a:pt x="19277" y="3370"/>
                  </a:cubicBezTo>
                  <a:cubicBezTo>
                    <a:pt x="19765" y="3120"/>
                    <a:pt x="20313" y="2965"/>
                    <a:pt x="20837" y="2965"/>
                  </a:cubicBezTo>
                  <a:cubicBezTo>
                    <a:pt x="21587" y="2965"/>
                    <a:pt x="22254" y="3263"/>
                    <a:pt x="22778" y="3834"/>
                  </a:cubicBezTo>
                  <a:cubicBezTo>
                    <a:pt x="23873" y="5025"/>
                    <a:pt x="24349" y="6287"/>
                    <a:pt x="24171" y="7454"/>
                  </a:cubicBezTo>
                  <a:cubicBezTo>
                    <a:pt x="23992" y="8585"/>
                    <a:pt x="23206" y="9573"/>
                    <a:pt x="21896" y="10335"/>
                  </a:cubicBezTo>
                  <a:cubicBezTo>
                    <a:pt x="21623" y="10478"/>
                    <a:pt x="21361" y="10597"/>
                    <a:pt x="21123" y="10692"/>
                  </a:cubicBezTo>
                  <a:cubicBezTo>
                    <a:pt x="21230" y="10133"/>
                    <a:pt x="21146" y="9633"/>
                    <a:pt x="20884" y="9276"/>
                  </a:cubicBezTo>
                  <a:cubicBezTo>
                    <a:pt x="20685" y="8996"/>
                    <a:pt x="20401" y="8842"/>
                    <a:pt x="20089" y="8842"/>
                  </a:cubicBezTo>
                  <a:cubicBezTo>
                    <a:pt x="20030" y="8842"/>
                    <a:pt x="19969" y="8847"/>
                    <a:pt x="19908" y="8859"/>
                  </a:cubicBezTo>
                  <a:cubicBezTo>
                    <a:pt x="19289" y="8978"/>
                    <a:pt x="19027" y="9537"/>
                    <a:pt x="19075" y="10061"/>
                  </a:cubicBezTo>
                  <a:cubicBezTo>
                    <a:pt x="19110" y="10621"/>
                    <a:pt x="19551" y="11180"/>
                    <a:pt x="20396" y="11180"/>
                  </a:cubicBezTo>
                  <a:cubicBezTo>
                    <a:pt x="20456" y="11180"/>
                    <a:pt x="20527" y="11169"/>
                    <a:pt x="20587" y="11169"/>
                  </a:cubicBezTo>
                  <a:cubicBezTo>
                    <a:pt x="20289" y="11859"/>
                    <a:pt x="19503" y="12966"/>
                    <a:pt x="17503" y="14109"/>
                  </a:cubicBezTo>
                  <a:cubicBezTo>
                    <a:pt x="16491" y="14694"/>
                    <a:pt x="15563" y="14988"/>
                    <a:pt x="14792" y="14988"/>
                  </a:cubicBezTo>
                  <a:cubicBezTo>
                    <a:pt x="14448" y="14988"/>
                    <a:pt x="14135" y="14929"/>
                    <a:pt x="13860" y="14812"/>
                  </a:cubicBezTo>
                  <a:cubicBezTo>
                    <a:pt x="14205" y="14002"/>
                    <a:pt x="14253" y="13288"/>
                    <a:pt x="14015" y="12859"/>
                  </a:cubicBezTo>
                  <a:cubicBezTo>
                    <a:pt x="13872" y="12621"/>
                    <a:pt x="13657" y="12478"/>
                    <a:pt x="13360" y="12443"/>
                  </a:cubicBezTo>
                  <a:cubicBezTo>
                    <a:pt x="13331" y="12440"/>
                    <a:pt x="13302" y="12439"/>
                    <a:pt x="13274" y="12439"/>
                  </a:cubicBezTo>
                  <a:cubicBezTo>
                    <a:pt x="12879" y="12439"/>
                    <a:pt x="12603" y="12672"/>
                    <a:pt x="12502" y="13062"/>
                  </a:cubicBezTo>
                  <a:cubicBezTo>
                    <a:pt x="12360" y="13633"/>
                    <a:pt x="12657" y="14479"/>
                    <a:pt x="13395" y="14955"/>
                  </a:cubicBezTo>
                  <a:cubicBezTo>
                    <a:pt x="12955" y="15872"/>
                    <a:pt x="12086" y="16907"/>
                    <a:pt x="10919" y="17300"/>
                  </a:cubicBezTo>
                  <a:cubicBezTo>
                    <a:pt x="10681" y="17372"/>
                    <a:pt x="10443" y="17419"/>
                    <a:pt x="10205" y="17419"/>
                  </a:cubicBezTo>
                  <a:cubicBezTo>
                    <a:pt x="9407" y="17419"/>
                    <a:pt x="8788" y="17003"/>
                    <a:pt x="8430" y="16705"/>
                  </a:cubicBezTo>
                  <a:cubicBezTo>
                    <a:pt x="8597" y="16181"/>
                    <a:pt x="8573" y="15705"/>
                    <a:pt x="8419" y="15383"/>
                  </a:cubicBezTo>
                  <a:cubicBezTo>
                    <a:pt x="8300" y="15157"/>
                    <a:pt x="8121" y="15002"/>
                    <a:pt x="7883" y="14943"/>
                  </a:cubicBezTo>
                  <a:cubicBezTo>
                    <a:pt x="7793" y="14918"/>
                    <a:pt x="7710" y="14906"/>
                    <a:pt x="7635" y="14906"/>
                  </a:cubicBezTo>
                  <a:cubicBezTo>
                    <a:pt x="7423" y="14906"/>
                    <a:pt x="7275" y="15002"/>
                    <a:pt x="7204" y="15169"/>
                  </a:cubicBezTo>
                  <a:cubicBezTo>
                    <a:pt x="7061" y="15538"/>
                    <a:pt x="7407" y="16229"/>
                    <a:pt x="8002" y="16812"/>
                  </a:cubicBezTo>
                  <a:cubicBezTo>
                    <a:pt x="7609" y="17741"/>
                    <a:pt x="6656" y="18693"/>
                    <a:pt x="5394" y="18693"/>
                  </a:cubicBezTo>
                  <a:cubicBezTo>
                    <a:pt x="5156" y="18693"/>
                    <a:pt x="4918" y="18670"/>
                    <a:pt x="4680" y="18610"/>
                  </a:cubicBezTo>
                  <a:cubicBezTo>
                    <a:pt x="3299" y="18253"/>
                    <a:pt x="2644" y="17003"/>
                    <a:pt x="2477" y="15895"/>
                  </a:cubicBezTo>
                  <a:lnTo>
                    <a:pt x="2477" y="15895"/>
                  </a:lnTo>
                  <a:cubicBezTo>
                    <a:pt x="2618" y="15966"/>
                    <a:pt x="2766" y="15993"/>
                    <a:pt x="2895" y="15993"/>
                  </a:cubicBezTo>
                  <a:cubicBezTo>
                    <a:pt x="2919" y="15993"/>
                    <a:pt x="2943" y="15992"/>
                    <a:pt x="2966" y="15991"/>
                  </a:cubicBezTo>
                  <a:cubicBezTo>
                    <a:pt x="3763" y="15991"/>
                    <a:pt x="4347" y="15145"/>
                    <a:pt x="4394" y="14336"/>
                  </a:cubicBezTo>
                  <a:cubicBezTo>
                    <a:pt x="4418" y="13681"/>
                    <a:pt x="4097" y="13240"/>
                    <a:pt x="3513" y="13157"/>
                  </a:cubicBezTo>
                  <a:cubicBezTo>
                    <a:pt x="3472" y="13153"/>
                    <a:pt x="3431" y="13151"/>
                    <a:pt x="3391" y="13151"/>
                  </a:cubicBezTo>
                  <a:cubicBezTo>
                    <a:pt x="3088" y="13151"/>
                    <a:pt x="2829" y="13271"/>
                    <a:pt x="2608" y="13502"/>
                  </a:cubicBezTo>
                  <a:cubicBezTo>
                    <a:pt x="2275" y="13859"/>
                    <a:pt x="2084" y="14443"/>
                    <a:pt x="2061" y="15121"/>
                  </a:cubicBezTo>
                  <a:cubicBezTo>
                    <a:pt x="1906" y="14967"/>
                    <a:pt x="1775" y="14752"/>
                    <a:pt x="1620" y="14514"/>
                  </a:cubicBezTo>
                  <a:cubicBezTo>
                    <a:pt x="572" y="12764"/>
                    <a:pt x="370" y="10597"/>
                    <a:pt x="1132" y="9025"/>
                  </a:cubicBezTo>
                  <a:cubicBezTo>
                    <a:pt x="1608" y="8037"/>
                    <a:pt x="2382" y="7442"/>
                    <a:pt x="3323" y="7323"/>
                  </a:cubicBezTo>
                  <a:cubicBezTo>
                    <a:pt x="3525" y="7299"/>
                    <a:pt x="3739" y="7287"/>
                    <a:pt x="3942" y="7287"/>
                  </a:cubicBezTo>
                  <a:cubicBezTo>
                    <a:pt x="3978" y="7490"/>
                    <a:pt x="4025" y="7644"/>
                    <a:pt x="4049" y="7716"/>
                  </a:cubicBezTo>
                  <a:cubicBezTo>
                    <a:pt x="4037" y="7894"/>
                    <a:pt x="4037" y="8549"/>
                    <a:pt x="4335" y="8859"/>
                  </a:cubicBezTo>
                  <a:cubicBezTo>
                    <a:pt x="4442" y="8972"/>
                    <a:pt x="4576" y="9029"/>
                    <a:pt x="4729" y="9029"/>
                  </a:cubicBezTo>
                  <a:cubicBezTo>
                    <a:pt x="4866" y="9029"/>
                    <a:pt x="5018" y="8984"/>
                    <a:pt x="5180" y="8895"/>
                  </a:cubicBezTo>
                  <a:cubicBezTo>
                    <a:pt x="5656" y="8621"/>
                    <a:pt x="5894" y="8156"/>
                    <a:pt x="5787" y="7740"/>
                  </a:cubicBezTo>
                  <a:cubicBezTo>
                    <a:pt x="5728" y="7501"/>
                    <a:pt x="5454" y="6990"/>
                    <a:pt x="4263" y="6930"/>
                  </a:cubicBezTo>
                  <a:cubicBezTo>
                    <a:pt x="4228" y="6275"/>
                    <a:pt x="4501" y="5501"/>
                    <a:pt x="5752" y="5144"/>
                  </a:cubicBezTo>
                  <a:cubicBezTo>
                    <a:pt x="6058" y="5057"/>
                    <a:pt x="6379" y="5014"/>
                    <a:pt x="6700" y="5014"/>
                  </a:cubicBezTo>
                  <a:cubicBezTo>
                    <a:pt x="7126" y="5014"/>
                    <a:pt x="7554" y="5090"/>
                    <a:pt x="7954" y="5239"/>
                  </a:cubicBezTo>
                  <a:cubicBezTo>
                    <a:pt x="7895" y="5894"/>
                    <a:pt x="7978" y="6418"/>
                    <a:pt x="8216" y="6692"/>
                  </a:cubicBezTo>
                  <a:cubicBezTo>
                    <a:pt x="8335" y="6823"/>
                    <a:pt x="8490" y="6894"/>
                    <a:pt x="8669" y="6894"/>
                  </a:cubicBezTo>
                  <a:cubicBezTo>
                    <a:pt x="8740" y="6894"/>
                    <a:pt x="8823" y="6882"/>
                    <a:pt x="8907" y="6847"/>
                  </a:cubicBezTo>
                  <a:cubicBezTo>
                    <a:pt x="9383" y="6692"/>
                    <a:pt x="9466" y="6406"/>
                    <a:pt x="9466" y="6239"/>
                  </a:cubicBezTo>
                  <a:cubicBezTo>
                    <a:pt x="9478" y="5823"/>
                    <a:pt x="9038" y="5346"/>
                    <a:pt x="8347" y="5025"/>
                  </a:cubicBezTo>
                  <a:cubicBezTo>
                    <a:pt x="8526" y="3906"/>
                    <a:pt x="9204" y="2346"/>
                    <a:pt x="10455" y="2239"/>
                  </a:cubicBezTo>
                  <a:cubicBezTo>
                    <a:pt x="10626" y="2226"/>
                    <a:pt x="10792" y="2219"/>
                    <a:pt x="10953" y="2219"/>
                  </a:cubicBezTo>
                  <a:cubicBezTo>
                    <a:pt x="11646" y="2219"/>
                    <a:pt x="12229" y="2345"/>
                    <a:pt x="12693" y="2596"/>
                  </a:cubicBezTo>
                  <a:cubicBezTo>
                    <a:pt x="12550" y="3382"/>
                    <a:pt x="12752" y="4084"/>
                    <a:pt x="13026" y="4430"/>
                  </a:cubicBezTo>
                  <a:cubicBezTo>
                    <a:pt x="13205" y="4644"/>
                    <a:pt x="13372" y="4692"/>
                    <a:pt x="13491" y="4692"/>
                  </a:cubicBezTo>
                  <a:cubicBezTo>
                    <a:pt x="13550" y="4692"/>
                    <a:pt x="13586" y="4680"/>
                    <a:pt x="13645" y="4668"/>
                  </a:cubicBezTo>
                  <a:cubicBezTo>
                    <a:pt x="13884" y="4561"/>
                    <a:pt x="14026" y="4334"/>
                    <a:pt x="14050" y="4025"/>
                  </a:cubicBezTo>
                  <a:cubicBezTo>
                    <a:pt x="14086" y="3596"/>
                    <a:pt x="13860" y="2918"/>
                    <a:pt x="13110" y="2429"/>
                  </a:cubicBezTo>
                  <a:cubicBezTo>
                    <a:pt x="13312" y="1810"/>
                    <a:pt x="13907" y="810"/>
                    <a:pt x="15717" y="393"/>
                  </a:cubicBezTo>
                  <a:cubicBezTo>
                    <a:pt x="15848" y="358"/>
                    <a:pt x="15991" y="346"/>
                    <a:pt x="16122" y="346"/>
                  </a:cubicBezTo>
                  <a:close/>
                  <a:moveTo>
                    <a:pt x="16158" y="1"/>
                  </a:moveTo>
                  <a:cubicBezTo>
                    <a:pt x="15991" y="1"/>
                    <a:pt x="15836" y="36"/>
                    <a:pt x="15681" y="60"/>
                  </a:cubicBezTo>
                  <a:cubicBezTo>
                    <a:pt x="13753" y="489"/>
                    <a:pt x="13074" y="1548"/>
                    <a:pt x="12836" y="2263"/>
                  </a:cubicBezTo>
                  <a:cubicBezTo>
                    <a:pt x="12313" y="2011"/>
                    <a:pt x="11705" y="1885"/>
                    <a:pt x="10977" y="1885"/>
                  </a:cubicBezTo>
                  <a:cubicBezTo>
                    <a:pt x="10809" y="1885"/>
                    <a:pt x="10635" y="1892"/>
                    <a:pt x="10455" y="1906"/>
                  </a:cubicBezTo>
                  <a:cubicBezTo>
                    <a:pt x="9169" y="2013"/>
                    <a:pt x="8300" y="3465"/>
                    <a:pt x="8038" y="4918"/>
                  </a:cubicBezTo>
                  <a:cubicBezTo>
                    <a:pt x="7626" y="4772"/>
                    <a:pt x="7181" y="4700"/>
                    <a:pt x="6735" y="4700"/>
                  </a:cubicBezTo>
                  <a:cubicBezTo>
                    <a:pt x="6382" y="4700"/>
                    <a:pt x="6029" y="4745"/>
                    <a:pt x="5692" y="4834"/>
                  </a:cubicBezTo>
                  <a:cubicBezTo>
                    <a:pt x="4156" y="5275"/>
                    <a:pt x="3918" y="6287"/>
                    <a:pt x="3930" y="6966"/>
                  </a:cubicBezTo>
                  <a:cubicBezTo>
                    <a:pt x="3728" y="6966"/>
                    <a:pt x="3513" y="6978"/>
                    <a:pt x="3299" y="7013"/>
                  </a:cubicBezTo>
                  <a:cubicBezTo>
                    <a:pt x="2227" y="7144"/>
                    <a:pt x="1346" y="7811"/>
                    <a:pt x="822" y="8906"/>
                  </a:cubicBezTo>
                  <a:cubicBezTo>
                    <a:pt x="1" y="10573"/>
                    <a:pt x="215" y="12859"/>
                    <a:pt x="1334" y="14740"/>
                  </a:cubicBezTo>
                  <a:cubicBezTo>
                    <a:pt x="1572" y="15145"/>
                    <a:pt x="1823" y="15455"/>
                    <a:pt x="2084" y="15657"/>
                  </a:cubicBezTo>
                  <a:cubicBezTo>
                    <a:pt x="2192" y="16931"/>
                    <a:pt x="2906" y="18539"/>
                    <a:pt x="4585" y="18967"/>
                  </a:cubicBezTo>
                  <a:cubicBezTo>
                    <a:pt x="4859" y="19039"/>
                    <a:pt x="5121" y="19074"/>
                    <a:pt x="5394" y="19074"/>
                  </a:cubicBezTo>
                  <a:cubicBezTo>
                    <a:pt x="6787" y="19074"/>
                    <a:pt x="7823" y="18098"/>
                    <a:pt x="8276" y="17062"/>
                  </a:cubicBezTo>
                  <a:cubicBezTo>
                    <a:pt x="8862" y="17523"/>
                    <a:pt x="9530" y="17765"/>
                    <a:pt x="10190" y="17765"/>
                  </a:cubicBezTo>
                  <a:cubicBezTo>
                    <a:pt x="10469" y="17765"/>
                    <a:pt x="10746" y="17722"/>
                    <a:pt x="11014" y="17634"/>
                  </a:cubicBezTo>
                  <a:cubicBezTo>
                    <a:pt x="12276" y="17229"/>
                    <a:pt x="13217" y="16110"/>
                    <a:pt x="13705" y="15145"/>
                  </a:cubicBezTo>
                  <a:cubicBezTo>
                    <a:pt x="14034" y="15289"/>
                    <a:pt x="14404" y="15360"/>
                    <a:pt x="14808" y="15360"/>
                  </a:cubicBezTo>
                  <a:cubicBezTo>
                    <a:pt x="15644" y="15360"/>
                    <a:pt x="16625" y="15053"/>
                    <a:pt x="17694" y="14443"/>
                  </a:cubicBezTo>
                  <a:cubicBezTo>
                    <a:pt x="19896" y="13193"/>
                    <a:pt x="20718" y="11954"/>
                    <a:pt x="21015" y="11109"/>
                  </a:cubicBezTo>
                  <a:cubicBezTo>
                    <a:pt x="21349" y="11014"/>
                    <a:pt x="21706" y="10871"/>
                    <a:pt x="22087" y="10645"/>
                  </a:cubicBezTo>
                  <a:cubicBezTo>
                    <a:pt x="23504" y="9835"/>
                    <a:pt x="24349" y="8752"/>
                    <a:pt x="24540" y="7513"/>
                  </a:cubicBezTo>
                  <a:cubicBezTo>
                    <a:pt x="24742" y="6228"/>
                    <a:pt x="24230" y="4870"/>
                    <a:pt x="23051" y="3584"/>
                  </a:cubicBezTo>
                  <a:cubicBezTo>
                    <a:pt x="22480" y="2953"/>
                    <a:pt x="21706" y="2608"/>
                    <a:pt x="20849" y="2608"/>
                  </a:cubicBezTo>
                  <a:cubicBezTo>
                    <a:pt x="20301" y="2608"/>
                    <a:pt x="19718" y="2751"/>
                    <a:pt x="19206" y="3025"/>
                  </a:cubicBezTo>
                  <a:cubicBezTo>
                    <a:pt x="18729" y="1536"/>
                    <a:pt x="17610" y="1"/>
                    <a:pt x="1615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4161525" y="3127000"/>
              <a:ext cx="46750" cy="93500"/>
            </a:xfrm>
            <a:custGeom>
              <a:avLst/>
              <a:gdLst/>
              <a:ahLst/>
              <a:cxnLst/>
              <a:rect l="l" t="t" r="r" b="b"/>
              <a:pathLst>
                <a:path w="1870" h="3740" extrusionOk="0">
                  <a:moveTo>
                    <a:pt x="827" y="1"/>
                  </a:moveTo>
                  <a:cubicBezTo>
                    <a:pt x="797" y="1"/>
                    <a:pt x="766" y="9"/>
                    <a:pt x="738" y="24"/>
                  </a:cubicBezTo>
                  <a:cubicBezTo>
                    <a:pt x="643" y="60"/>
                    <a:pt x="619" y="167"/>
                    <a:pt x="655" y="263"/>
                  </a:cubicBezTo>
                  <a:cubicBezTo>
                    <a:pt x="655" y="274"/>
                    <a:pt x="1429" y="1870"/>
                    <a:pt x="84" y="3441"/>
                  </a:cubicBezTo>
                  <a:cubicBezTo>
                    <a:pt x="0" y="3513"/>
                    <a:pt x="24" y="3632"/>
                    <a:pt x="96" y="3692"/>
                  </a:cubicBezTo>
                  <a:cubicBezTo>
                    <a:pt x="119" y="3727"/>
                    <a:pt x="167" y="3739"/>
                    <a:pt x="215" y="3739"/>
                  </a:cubicBezTo>
                  <a:cubicBezTo>
                    <a:pt x="262" y="3739"/>
                    <a:pt x="298" y="3727"/>
                    <a:pt x="346" y="3680"/>
                  </a:cubicBezTo>
                  <a:cubicBezTo>
                    <a:pt x="1870" y="1906"/>
                    <a:pt x="989" y="108"/>
                    <a:pt x="977" y="96"/>
                  </a:cubicBezTo>
                  <a:cubicBezTo>
                    <a:pt x="945" y="32"/>
                    <a:pt x="887" y="1"/>
                    <a:pt x="82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4191275" y="3129950"/>
              <a:ext cx="36950" cy="103925"/>
            </a:xfrm>
            <a:custGeom>
              <a:avLst/>
              <a:gdLst/>
              <a:ahLst/>
              <a:cxnLst/>
              <a:rect l="l" t="t" r="r" b="b"/>
              <a:pathLst>
                <a:path w="1478" h="4157" extrusionOk="0">
                  <a:moveTo>
                    <a:pt x="1024" y="0"/>
                  </a:moveTo>
                  <a:cubicBezTo>
                    <a:pt x="1017" y="0"/>
                    <a:pt x="1009" y="1"/>
                    <a:pt x="1001" y="2"/>
                  </a:cubicBezTo>
                  <a:cubicBezTo>
                    <a:pt x="894" y="2"/>
                    <a:pt x="822" y="97"/>
                    <a:pt x="834" y="204"/>
                  </a:cubicBezTo>
                  <a:cubicBezTo>
                    <a:pt x="1096" y="2621"/>
                    <a:pt x="96" y="3847"/>
                    <a:pt x="84" y="3859"/>
                  </a:cubicBezTo>
                  <a:cubicBezTo>
                    <a:pt x="1" y="3931"/>
                    <a:pt x="25" y="4050"/>
                    <a:pt x="96" y="4109"/>
                  </a:cubicBezTo>
                  <a:cubicBezTo>
                    <a:pt x="120" y="4145"/>
                    <a:pt x="168" y="4157"/>
                    <a:pt x="215" y="4157"/>
                  </a:cubicBezTo>
                  <a:cubicBezTo>
                    <a:pt x="263" y="4157"/>
                    <a:pt x="310" y="4133"/>
                    <a:pt x="358" y="4109"/>
                  </a:cubicBezTo>
                  <a:cubicBezTo>
                    <a:pt x="406" y="4050"/>
                    <a:pt x="1477" y="2764"/>
                    <a:pt x="1192" y="168"/>
                  </a:cubicBezTo>
                  <a:cubicBezTo>
                    <a:pt x="1192" y="69"/>
                    <a:pt x="1120" y="0"/>
                    <a:pt x="102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4221050" y="3246375"/>
              <a:ext cx="111050" cy="28875"/>
            </a:xfrm>
            <a:custGeom>
              <a:avLst/>
              <a:gdLst/>
              <a:ahLst/>
              <a:cxnLst/>
              <a:rect l="l" t="t" r="r" b="b"/>
              <a:pathLst>
                <a:path w="4442" h="1155" extrusionOk="0">
                  <a:moveTo>
                    <a:pt x="2899" y="0"/>
                  </a:moveTo>
                  <a:cubicBezTo>
                    <a:pt x="1558" y="0"/>
                    <a:pt x="197" y="766"/>
                    <a:pt x="120" y="810"/>
                  </a:cubicBezTo>
                  <a:cubicBezTo>
                    <a:pt x="36" y="869"/>
                    <a:pt x="1" y="976"/>
                    <a:pt x="48" y="1060"/>
                  </a:cubicBezTo>
                  <a:cubicBezTo>
                    <a:pt x="96" y="1119"/>
                    <a:pt x="155" y="1155"/>
                    <a:pt x="215" y="1155"/>
                  </a:cubicBezTo>
                  <a:cubicBezTo>
                    <a:pt x="239" y="1155"/>
                    <a:pt x="274" y="1143"/>
                    <a:pt x="298" y="1119"/>
                  </a:cubicBezTo>
                  <a:cubicBezTo>
                    <a:pt x="316" y="1110"/>
                    <a:pt x="1639" y="364"/>
                    <a:pt x="2896" y="364"/>
                  </a:cubicBezTo>
                  <a:cubicBezTo>
                    <a:pt x="3336" y="364"/>
                    <a:pt x="3768" y="455"/>
                    <a:pt x="4132" y="702"/>
                  </a:cubicBezTo>
                  <a:cubicBezTo>
                    <a:pt x="4167" y="727"/>
                    <a:pt x="4206" y="740"/>
                    <a:pt x="4243" y="740"/>
                  </a:cubicBezTo>
                  <a:cubicBezTo>
                    <a:pt x="4296" y="740"/>
                    <a:pt x="4347" y="715"/>
                    <a:pt x="4382" y="667"/>
                  </a:cubicBezTo>
                  <a:cubicBezTo>
                    <a:pt x="4442" y="571"/>
                    <a:pt x="4430" y="464"/>
                    <a:pt x="4334" y="405"/>
                  </a:cubicBezTo>
                  <a:cubicBezTo>
                    <a:pt x="3905" y="109"/>
                    <a:pt x="3403" y="0"/>
                    <a:pt x="289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4221050" y="3276200"/>
              <a:ext cx="99750" cy="29125"/>
            </a:xfrm>
            <a:custGeom>
              <a:avLst/>
              <a:gdLst/>
              <a:ahLst/>
              <a:cxnLst/>
              <a:rect l="l" t="t" r="r" b="b"/>
              <a:pathLst>
                <a:path w="3990" h="1165" extrusionOk="0">
                  <a:moveTo>
                    <a:pt x="1820" y="0"/>
                  </a:moveTo>
                  <a:cubicBezTo>
                    <a:pt x="1317" y="0"/>
                    <a:pt x="743" y="128"/>
                    <a:pt x="120" y="486"/>
                  </a:cubicBezTo>
                  <a:cubicBezTo>
                    <a:pt x="36" y="545"/>
                    <a:pt x="1" y="641"/>
                    <a:pt x="48" y="736"/>
                  </a:cubicBezTo>
                  <a:cubicBezTo>
                    <a:pt x="89" y="794"/>
                    <a:pt x="154" y="829"/>
                    <a:pt x="217" y="829"/>
                  </a:cubicBezTo>
                  <a:cubicBezTo>
                    <a:pt x="245" y="829"/>
                    <a:pt x="273" y="822"/>
                    <a:pt x="298" y="807"/>
                  </a:cubicBezTo>
                  <a:cubicBezTo>
                    <a:pt x="866" y="490"/>
                    <a:pt x="1383" y="377"/>
                    <a:pt x="1832" y="377"/>
                  </a:cubicBezTo>
                  <a:cubicBezTo>
                    <a:pt x="2934" y="377"/>
                    <a:pt x="3625" y="1063"/>
                    <a:pt x="3668" y="1105"/>
                  </a:cubicBezTo>
                  <a:cubicBezTo>
                    <a:pt x="3715" y="1153"/>
                    <a:pt x="3751" y="1164"/>
                    <a:pt x="3799" y="1164"/>
                  </a:cubicBezTo>
                  <a:cubicBezTo>
                    <a:pt x="3846" y="1164"/>
                    <a:pt x="3882" y="1141"/>
                    <a:pt x="3918" y="1093"/>
                  </a:cubicBezTo>
                  <a:cubicBezTo>
                    <a:pt x="3989" y="1022"/>
                    <a:pt x="3989" y="914"/>
                    <a:pt x="3918" y="831"/>
                  </a:cubicBezTo>
                  <a:cubicBezTo>
                    <a:pt x="3909" y="823"/>
                    <a:pt x="3093" y="0"/>
                    <a:pt x="182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4001375" y="3426350"/>
              <a:ext cx="345350" cy="272450"/>
            </a:xfrm>
            <a:custGeom>
              <a:avLst/>
              <a:gdLst/>
              <a:ahLst/>
              <a:cxnLst/>
              <a:rect l="l" t="t" r="r" b="b"/>
              <a:pathLst>
                <a:path w="13814" h="10898" extrusionOk="0">
                  <a:moveTo>
                    <a:pt x="9976" y="1"/>
                  </a:moveTo>
                  <a:cubicBezTo>
                    <a:pt x="9409" y="1"/>
                    <a:pt x="8680" y="487"/>
                    <a:pt x="7883" y="1707"/>
                  </a:cubicBezTo>
                  <a:cubicBezTo>
                    <a:pt x="4763" y="6517"/>
                    <a:pt x="1" y="7970"/>
                    <a:pt x="1" y="7970"/>
                  </a:cubicBezTo>
                  <a:lnTo>
                    <a:pt x="1501" y="10256"/>
                  </a:lnTo>
                  <a:cubicBezTo>
                    <a:pt x="2715" y="9564"/>
                    <a:pt x="3933" y="9317"/>
                    <a:pt x="5103" y="9317"/>
                  </a:cubicBezTo>
                  <a:cubicBezTo>
                    <a:pt x="8059" y="9317"/>
                    <a:pt x="10706" y="10897"/>
                    <a:pt x="12192" y="10897"/>
                  </a:cubicBezTo>
                  <a:cubicBezTo>
                    <a:pt x="12865" y="10897"/>
                    <a:pt x="13300" y="10574"/>
                    <a:pt x="13419" y="9636"/>
                  </a:cubicBezTo>
                  <a:cubicBezTo>
                    <a:pt x="13814" y="6551"/>
                    <a:pt x="9911" y="6319"/>
                    <a:pt x="8728" y="6319"/>
                  </a:cubicBezTo>
                  <a:cubicBezTo>
                    <a:pt x="8519" y="6319"/>
                    <a:pt x="8395" y="6326"/>
                    <a:pt x="8395" y="6326"/>
                  </a:cubicBezTo>
                  <a:cubicBezTo>
                    <a:pt x="11914" y="4211"/>
                    <a:pt x="11646" y="1"/>
                    <a:pt x="9976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3550025" y="3514600"/>
              <a:ext cx="652000" cy="372350"/>
            </a:xfrm>
            <a:custGeom>
              <a:avLst/>
              <a:gdLst/>
              <a:ahLst/>
              <a:cxnLst/>
              <a:rect l="l" t="t" r="r" b="b"/>
              <a:pathLst>
                <a:path w="26080" h="14894" extrusionOk="0">
                  <a:moveTo>
                    <a:pt x="12869" y="1"/>
                  </a:moveTo>
                  <a:cubicBezTo>
                    <a:pt x="11715" y="1"/>
                    <a:pt x="10486" y="997"/>
                    <a:pt x="9805" y="1925"/>
                  </a:cubicBezTo>
                  <a:lnTo>
                    <a:pt x="9805" y="1925"/>
                  </a:lnTo>
                  <a:cubicBezTo>
                    <a:pt x="9383" y="1584"/>
                    <a:pt x="8751" y="1309"/>
                    <a:pt x="7934" y="1261"/>
                  </a:cubicBezTo>
                  <a:cubicBezTo>
                    <a:pt x="7848" y="1255"/>
                    <a:pt x="7765" y="1252"/>
                    <a:pt x="7685" y="1252"/>
                  </a:cubicBezTo>
                  <a:cubicBezTo>
                    <a:pt x="6292" y="1252"/>
                    <a:pt x="5839" y="2122"/>
                    <a:pt x="5693" y="2740"/>
                  </a:cubicBezTo>
                  <a:lnTo>
                    <a:pt x="5693" y="2740"/>
                  </a:lnTo>
                  <a:cubicBezTo>
                    <a:pt x="5471" y="2660"/>
                    <a:pt x="5215" y="2587"/>
                    <a:pt x="4922" y="2523"/>
                  </a:cubicBezTo>
                  <a:cubicBezTo>
                    <a:pt x="4728" y="2481"/>
                    <a:pt x="4535" y="2461"/>
                    <a:pt x="4345" y="2461"/>
                  </a:cubicBezTo>
                  <a:cubicBezTo>
                    <a:pt x="1970" y="2461"/>
                    <a:pt x="1" y="5583"/>
                    <a:pt x="695" y="9012"/>
                  </a:cubicBezTo>
                  <a:cubicBezTo>
                    <a:pt x="796" y="9515"/>
                    <a:pt x="942" y="9887"/>
                    <a:pt x="1115" y="10151"/>
                  </a:cubicBezTo>
                  <a:lnTo>
                    <a:pt x="1115" y="10151"/>
                  </a:lnTo>
                  <a:cubicBezTo>
                    <a:pt x="749" y="11438"/>
                    <a:pt x="925" y="13109"/>
                    <a:pt x="2267" y="14012"/>
                  </a:cubicBezTo>
                  <a:cubicBezTo>
                    <a:pt x="2799" y="14373"/>
                    <a:pt x="3341" y="14521"/>
                    <a:pt x="3858" y="14521"/>
                  </a:cubicBezTo>
                  <a:cubicBezTo>
                    <a:pt x="4872" y="14521"/>
                    <a:pt x="5785" y="13949"/>
                    <a:pt x="6313" y="13295"/>
                  </a:cubicBezTo>
                  <a:lnTo>
                    <a:pt x="6313" y="13295"/>
                  </a:lnTo>
                  <a:cubicBezTo>
                    <a:pt x="6743" y="14097"/>
                    <a:pt x="7530" y="14868"/>
                    <a:pt x="8673" y="14893"/>
                  </a:cubicBezTo>
                  <a:cubicBezTo>
                    <a:pt x="8697" y="14894"/>
                    <a:pt x="8721" y="14894"/>
                    <a:pt x="8745" y="14894"/>
                  </a:cubicBezTo>
                  <a:cubicBezTo>
                    <a:pt x="10033" y="14894"/>
                    <a:pt x="11311" y="14130"/>
                    <a:pt x="12112" y="13274"/>
                  </a:cubicBezTo>
                  <a:lnTo>
                    <a:pt x="12112" y="13274"/>
                  </a:lnTo>
                  <a:cubicBezTo>
                    <a:pt x="12571" y="13924"/>
                    <a:pt x="13438" y="14461"/>
                    <a:pt x="14871" y="14461"/>
                  </a:cubicBezTo>
                  <a:cubicBezTo>
                    <a:pt x="15326" y="14461"/>
                    <a:pt x="15838" y="14407"/>
                    <a:pt x="16412" y="14286"/>
                  </a:cubicBezTo>
                  <a:cubicBezTo>
                    <a:pt x="18865" y="13760"/>
                    <a:pt x="19904" y="12910"/>
                    <a:pt x="20189" y="12111"/>
                  </a:cubicBezTo>
                  <a:lnTo>
                    <a:pt x="20189" y="12111"/>
                  </a:lnTo>
                  <a:cubicBezTo>
                    <a:pt x="20429" y="12104"/>
                    <a:pt x="20693" y="12077"/>
                    <a:pt x="20984" y="12024"/>
                  </a:cubicBezTo>
                  <a:cubicBezTo>
                    <a:pt x="24282" y="11405"/>
                    <a:pt x="26080" y="9547"/>
                    <a:pt x="24579" y="5785"/>
                  </a:cubicBezTo>
                  <a:cubicBezTo>
                    <a:pt x="24167" y="4739"/>
                    <a:pt x="23315" y="4406"/>
                    <a:pt x="22443" y="4406"/>
                  </a:cubicBezTo>
                  <a:cubicBezTo>
                    <a:pt x="21987" y="4406"/>
                    <a:pt x="21525" y="4498"/>
                    <a:pt x="21119" y="4625"/>
                  </a:cubicBezTo>
                  <a:lnTo>
                    <a:pt x="21119" y="4625"/>
                  </a:lnTo>
                  <a:cubicBezTo>
                    <a:pt x="21886" y="3335"/>
                    <a:pt x="21595" y="850"/>
                    <a:pt x="19281" y="320"/>
                  </a:cubicBezTo>
                  <a:cubicBezTo>
                    <a:pt x="18824" y="218"/>
                    <a:pt x="18408" y="172"/>
                    <a:pt x="18030" y="172"/>
                  </a:cubicBezTo>
                  <a:cubicBezTo>
                    <a:pt x="16773" y="172"/>
                    <a:pt x="15943" y="673"/>
                    <a:pt x="15463" y="1240"/>
                  </a:cubicBezTo>
                  <a:lnTo>
                    <a:pt x="15463" y="1240"/>
                  </a:lnTo>
                  <a:cubicBezTo>
                    <a:pt x="15110" y="813"/>
                    <a:pt x="14458" y="383"/>
                    <a:pt x="13376" y="70"/>
                  </a:cubicBezTo>
                  <a:cubicBezTo>
                    <a:pt x="13210" y="23"/>
                    <a:pt x="13040" y="1"/>
                    <a:pt x="12869" y="1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3553400" y="3509500"/>
              <a:ext cx="632550" cy="381900"/>
            </a:xfrm>
            <a:custGeom>
              <a:avLst/>
              <a:gdLst/>
              <a:ahLst/>
              <a:cxnLst/>
              <a:rect l="l" t="t" r="r" b="b"/>
              <a:pathLst>
                <a:path w="25302" h="15276" extrusionOk="0">
                  <a:moveTo>
                    <a:pt x="15443" y="1846"/>
                  </a:moveTo>
                  <a:cubicBezTo>
                    <a:pt x="15777" y="2369"/>
                    <a:pt x="15800" y="2893"/>
                    <a:pt x="15669" y="3191"/>
                  </a:cubicBezTo>
                  <a:cubicBezTo>
                    <a:pt x="15610" y="3334"/>
                    <a:pt x="15503" y="3441"/>
                    <a:pt x="15384" y="3441"/>
                  </a:cubicBezTo>
                  <a:cubicBezTo>
                    <a:pt x="15336" y="3441"/>
                    <a:pt x="15300" y="3381"/>
                    <a:pt x="15277" y="3358"/>
                  </a:cubicBezTo>
                  <a:cubicBezTo>
                    <a:pt x="15134" y="3096"/>
                    <a:pt x="15134" y="2477"/>
                    <a:pt x="15443" y="1846"/>
                  </a:cubicBezTo>
                  <a:close/>
                  <a:moveTo>
                    <a:pt x="10097" y="2739"/>
                  </a:moveTo>
                  <a:cubicBezTo>
                    <a:pt x="10514" y="3179"/>
                    <a:pt x="10657" y="3596"/>
                    <a:pt x="10574" y="3810"/>
                  </a:cubicBezTo>
                  <a:cubicBezTo>
                    <a:pt x="10538" y="3917"/>
                    <a:pt x="10419" y="3977"/>
                    <a:pt x="10193" y="3977"/>
                  </a:cubicBezTo>
                  <a:cubicBezTo>
                    <a:pt x="10038" y="3965"/>
                    <a:pt x="9978" y="3905"/>
                    <a:pt x="9954" y="3858"/>
                  </a:cubicBezTo>
                  <a:cubicBezTo>
                    <a:pt x="9847" y="3691"/>
                    <a:pt x="9859" y="3298"/>
                    <a:pt x="10097" y="2739"/>
                  </a:cubicBezTo>
                  <a:close/>
                  <a:moveTo>
                    <a:pt x="5692" y="3191"/>
                  </a:moveTo>
                  <a:cubicBezTo>
                    <a:pt x="6275" y="3441"/>
                    <a:pt x="6621" y="3774"/>
                    <a:pt x="6585" y="4084"/>
                  </a:cubicBezTo>
                  <a:cubicBezTo>
                    <a:pt x="6573" y="4346"/>
                    <a:pt x="6299" y="4572"/>
                    <a:pt x="5918" y="4644"/>
                  </a:cubicBezTo>
                  <a:cubicBezTo>
                    <a:pt x="5863" y="4655"/>
                    <a:pt x="5815" y="4659"/>
                    <a:pt x="5773" y="4659"/>
                  </a:cubicBezTo>
                  <a:cubicBezTo>
                    <a:pt x="5635" y="4659"/>
                    <a:pt x="5567" y="4609"/>
                    <a:pt x="5549" y="4572"/>
                  </a:cubicBezTo>
                  <a:cubicBezTo>
                    <a:pt x="5394" y="4370"/>
                    <a:pt x="5561" y="3834"/>
                    <a:pt x="5644" y="3608"/>
                  </a:cubicBezTo>
                  <a:cubicBezTo>
                    <a:pt x="5668" y="3596"/>
                    <a:pt x="5668" y="3560"/>
                    <a:pt x="5668" y="3536"/>
                  </a:cubicBezTo>
                  <a:cubicBezTo>
                    <a:pt x="5668" y="3536"/>
                    <a:pt x="5668" y="3393"/>
                    <a:pt x="5692" y="3191"/>
                  </a:cubicBezTo>
                  <a:close/>
                  <a:moveTo>
                    <a:pt x="20753" y="4548"/>
                  </a:moveTo>
                  <a:lnTo>
                    <a:pt x="20753" y="4548"/>
                  </a:lnTo>
                  <a:cubicBezTo>
                    <a:pt x="20670" y="5298"/>
                    <a:pt x="20420" y="5763"/>
                    <a:pt x="20206" y="5763"/>
                  </a:cubicBezTo>
                  <a:cubicBezTo>
                    <a:pt x="20134" y="5763"/>
                    <a:pt x="20039" y="5715"/>
                    <a:pt x="19944" y="5620"/>
                  </a:cubicBezTo>
                  <a:cubicBezTo>
                    <a:pt x="19789" y="5477"/>
                    <a:pt x="19741" y="5346"/>
                    <a:pt x="19789" y="5215"/>
                  </a:cubicBezTo>
                  <a:cubicBezTo>
                    <a:pt x="19860" y="4941"/>
                    <a:pt x="20253" y="4691"/>
                    <a:pt x="20753" y="4548"/>
                  </a:cubicBezTo>
                  <a:close/>
                  <a:moveTo>
                    <a:pt x="2511" y="8783"/>
                  </a:moveTo>
                  <a:cubicBezTo>
                    <a:pt x="2612" y="8783"/>
                    <a:pt x="2713" y="8807"/>
                    <a:pt x="2811" y="8858"/>
                  </a:cubicBezTo>
                  <a:cubicBezTo>
                    <a:pt x="3168" y="9037"/>
                    <a:pt x="3180" y="9370"/>
                    <a:pt x="3120" y="9608"/>
                  </a:cubicBezTo>
                  <a:cubicBezTo>
                    <a:pt x="2989" y="10144"/>
                    <a:pt x="2418" y="10740"/>
                    <a:pt x="1858" y="10740"/>
                  </a:cubicBezTo>
                  <a:cubicBezTo>
                    <a:pt x="1608" y="10740"/>
                    <a:pt x="1370" y="10597"/>
                    <a:pt x="1168" y="10335"/>
                  </a:cubicBezTo>
                  <a:cubicBezTo>
                    <a:pt x="1456" y="9409"/>
                    <a:pt x="1994" y="8783"/>
                    <a:pt x="2511" y="8783"/>
                  </a:cubicBezTo>
                  <a:close/>
                  <a:moveTo>
                    <a:pt x="19718" y="10239"/>
                  </a:moveTo>
                  <a:cubicBezTo>
                    <a:pt x="19741" y="10239"/>
                    <a:pt x="19777" y="10239"/>
                    <a:pt x="19813" y="10263"/>
                  </a:cubicBezTo>
                  <a:cubicBezTo>
                    <a:pt x="20039" y="10287"/>
                    <a:pt x="20206" y="10418"/>
                    <a:pt x="20289" y="10644"/>
                  </a:cubicBezTo>
                  <a:cubicBezTo>
                    <a:pt x="20444" y="11013"/>
                    <a:pt x="20325" y="11525"/>
                    <a:pt x="19991" y="12002"/>
                  </a:cubicBezTo>
                  <a:cubicBezTo>
                    <a:pt x="19051" y="11847"/>
                    <a:pt x="19003" y="11216"/>
                    <a:pt x="19015" y="11013"/>
                  </a:cubicBezTo>
                  <a:cubicBezTo>
                    <a:pt x="19027" y="10644"/>
                    <a:pt x="19313" y="10239"/>
                    <a:pt x="19718" y="10239"/>
                  </a:cubicBezTo>
                  <a:close/>
                  <a:moveTo>
                    <a:pt x="6073" y="11871"/>
                  </a:moveTo>
                  <a:cubicBezTo>
                    <a:pt x="6085" y="11871"/>
                    <a:pt x="6144" y="11883"/>
                    <a:pt x="6252" y="11942"/>
                  </a:cubicBezTo>
                  <a:cubicBezTo>
                    <a:pt x="6371" y="12025"/>
                    <a:pt x="6442" y="12133"/>
                    <a:pt x="6454" y="12287"/>
                  </a:cubicBezTo>
                  <a:cubicBezTo>
                    <a:pt x="6502" y="12525"/>
                    <a:pt x="6394" y="12823"/>
                    <a:pt x="6204" y="13133"/>
                  </a:cubicBezTo>
                  <a:cubicBezTo>
                    <a:pt x="5954" y="12549"/>
                    <a:pt x="5930" y="12061"/>
                    <a:pt x="6025" y="11894"/>
                  </a:cubicBezTo>
                  <a:cubicBezTo>
                    <a:pt x="6037" y="11871"/>
                    <a:pt x="6049" y="11871"/>
                    <a:pt x="6073" y="11871"/>
                  </a:cubicBezTo>
                  <a:close/>
                  <a:moveTo>
                    <a:pt x="12121" y="11394"/>
                  </a:moveTo>
                  <a:cubicBezTo>
                    <a:pt x="12181" y="11394"/>
                    <a:pt x="12264" y="11406"/>
                    <a:pt x="12336" y="11430"/>
                  </a:cubicBezTo>
                  <a:cubicBezTo>
                    <a:pt x="12502" y="11513"/>
                    <a:pt x="12586" y="11632"/>
                    <a:pt x="12621" y="11787"/>
                  </a:cubicBezTo>
                  <a:cubicBezTo>
                    <a:pt x="12681" y="12144"/>
                    <a:pt x="12407" y="12716"/>
                    <a:pt x="11931" y="13264"/>
                  </a:cubicBezTo>
                  <a:cubicBezTo>
                    <a:pt x="11550" y="12740"/>
                    <a:pt x="11550" y="12121"/>
                    <a:pt x="11705" y="11752"/>
                  </a:cubicBezTo>
                  <a:cubicBezTo>
                    <a:pt x="11800" y="11525"/>
                    <a:pt x="11967" y="11394"/>
                    <a:pt x="12121" y="11394"/>
                  </a:cubicBezTo>
                  <a:close/>
                  <a:moveTo>
                    <a:pt x="12764" y="393"/>
                  </a:moveTo>
                  <a:cubicBezTo>
                    <a:pt x="12895" y="393"/>
                    <a:pt x="13038" y="405"/>
                    <a:pt x="13157" y="441"/>
                  </a:cubicBezTo>
                  <a:cubicBezTo>
                    <a:pt x="14026" y="679"/>
                    <a:pt x="14717" y="1048"/>
                    <a:pt x="15157" y="1536"/>
                  </a:cubicBezTo>
                  <a:cubicBezTo>
                    <a:pt x="14729" y="2286"/>
                    <a:pt x="14705" y="3120"/>
                    <a:pt x="14919" y="3536"/>
                  </a:cubicBezTo>
                  <a:cubicBezTo>
                    <a:pt x="15027" y="3715"/>
                    <a:pt x="15181" y="3810"/>
                    <a:pt x="15372" y="3810"/>
                  </a:cubicBezTo>
                  <a:cubicBezTo>
                    <a:pt x="15622" y="3798"/>
                    <a:pt x="15848" y="3631"/>
                    <a:pt x="15967" y="3358"/>
                  </a:cubicBezTo>
                  <a:cubicBezTo>
                    <a:pt x="16158" y="2917"/>
                    <a:pt x="16110" y="2191"/>
                    <a:pt x="15610" y="1524"/>
                  </a:cubicBezTo>
                  <a:cubicBezTo>
                    <a:pt x="15991" y="988"/>
                    <a:pt x="16729" y="405"/>
                    <a:pt x="18110" y="405"/>
                  </a:cubicBezTo>
                  <a:cubicBezTo>
                    <a:pt x="18313" y="405"/>
                    <a:pt x="18527" y="417"/>
                    <a:pt x="18753" y="453"/>
                  </a:cubicBezTo>
                  <a:cubicBezTo>
                    <a:pt x="20361" y="643"/>
                    <a:pt x="20837" y="2727"/>
                    <a:pt x="20753" y="4167"/>
                  </a:cubicBezTo>
                  <a:cubicBezTo>
                    <a:pt x="20039" y="4334"/>
                    <a:pt x="19527" y="4691"/>
                    <a:pt x="19408" y="5108"/>
                  </a:cubicBezTo>
                  <a:cubicBezTo>
                    <a:pt x="19360" y="5286"/>
                    <a:pt x="19348" y="5572"/>
                    <a:pt x="19646" y="5870"/>
                  </a:cubicBezTo>
                  <a:cubicBezTo>
                    <a:pt x="19801" y="6037"/>
                    <a:pt x="19980" y="6120"/>
                    <a:pt x="20158" y="6120"/>
                  </a:cubicBezTo>
                  <a:cubicBezTo>
                    <a:pt x="20742" y="6120"/>
                    <a:pt x="21015" y="5286"/>
                    <a:pt x="21099" y="4453"/>
                  </a:cubicBezTo>
                  <a:cubicBezTo>
                    <a:pt x="21277" y="4429"/>
                    <a:pt x="21468" y="4405"/>
                    <a:pt x="21646" y="4405"/>
                  </a:cubicBezTo>
                  <a:cubicBezTo>
                    <a:pt x="22230" y="4405"/>
                    <a:pt x="23635" y="4572"/>
                    <a:pt x="24254" y="6060"/>
                  </a:cubicBezTo>
                  <a:cubicBezTo>
                    <a:pt x="24885" y="7561"/>
                    <a:pt x="24921" y="8930"/>
                    <a:pt x="24349" y="9989"/>
                  </a:cubicBezTo>
                  <a:cubicBezTo>
                    <a:pt x="23790" y="11001"/>
                    <a:pt x="22718" y="11692"/>
                    <a:pt x="21230" y="11954"/>
                  </a:cubicBezTo>
                  <a:cubicBezTo>
                    <a:pt x="20932" y="12013"/>
                    <a:pt x="20658" y="12049"/>
                    <a:pt x="20384" y="12049"/>
                  </a:cubicBezTo>
                  <a:cubicBezTo>
                    <a:pt x="20694" y="11513"/>
                    <a:pt x="20789" y="10954"/>
                    <a:pt x="20611" y="10513"/>
                  </a:cubicBezTo>
                  <a:cubicBezTo>
                    <a:pt x="20480" y="10180"/>
                    <a:pt x="20206" y="9966"/>
                    <a:pt x="19860" y="9906"/>
                  </a:cubicBezTo>
                  <a:cubicBezTo>
                    <a:pt x="19802" y="9896"/>
                    <a:pt x="19745" y="9891"/>
                    <a:pt x="19690" y="9891"/>
                  </a:cubicBezTo>
                  <a:cubicBezTo>
                    <a:pt x="19089" y="9891"/>
                    <a:pt x="18668" y="10456"/>
                    <a:pt x="18646" y="11001"/>
                  </a:cubicBezTo>
                  <a:cubicBezTo>
                    <a:pt x="18610" y="11513"/>
                    <a:pt x="18896" y="12121"/>
                    <a:pt x="19741" y="12323"/>
                  </a:cubicBezTo>
                  <a:cubicBezTo>
                    <a:pt x="19229" y="12883"/>
                    <a:pt x="18110" y="13680"/>
                    <a:pt x="15848" y="14097"/>
                  </a:cubicBezTo>
                  <a:cubicBezTo>
                    <a:pt x="15336" y="14204"/>
                    <a:pt x="14848" y="14252"/>
                    <a:pt x="14419" y="14252"/>
                  </a:cubicBezTo>
                  <a:cubicBezTo>
                    <a:pt x="13431" y="14252"/>
                    <a:pt x="12657" y="14014"/>
                    <a:pt x="12169" y="13549"/>
                  </a:cubicBezTo>
                  <a:cubicBezTo>
                    <a:pt x="12752" y="12895"/>
                    <a:pt x="13050" y="12228"/>
                    <a:pt x="12955" y="11728"/>
                  </a:cubicBezTo>
                  <a:cubicBezTo>
                    <a:pt x="12919" y="11466"/>
                    <a:pt x="12752" y="11251"/>
                    <a:pt x="12479" y="11121"/>
                  </a:cubicBezTo>
                  <a:cubicBezTo>
                    <a:pt x="12364" y="11067"/>
                    <a:pt x="12250" y="11041"/>
                    <a:pt x="12138" y="11041"/>
                  </a:cubicBezTo>
                  <a:cubicBezTo>
                    <a:pt x="11831" y="11041"/>
                    <a:pt x="11549" y="11239"/>
                    <a:pt x="11383" y="11597"/>
                  </a:cubicBezTo>
                  <a:cubicBezTo>
                    <a:pt x="11157" y="12085"/>
                    <a:pt x="11169" y="12883"/>
                    <a:pt x="11681" y="13537"/>
                  </a:cubicBezTo>
                  <a:cubicBezTo>
                    <a:pt x="10966" y="14216"/>
                    <a:pt x="9823" y="14919"/>
                    <a:pt x="8609" y="14919"/>
                  </a:cubicBezTo>
                  <a:lnTo>
                    <a:pt x="8538" y="14919"/>
                  </a:lnTo>
                  <a:cubicBezTo>
                    <a:pt x="7347" y="14907"/>
                    <a:pt x="6680" y="13990"/>
                    <a:pt x="6394" y="13514"/>
                  </a:cubicBezTo>
                  <a:cubicBezTo>
                    <a:pt x="6728" y="13073"/>
                    <a:pt x="6871" y="12621"/>
                    <a:pt x="6764" y="12240"/>
                  </a:cubicBezTo>
                  <a:cubicBezTo>
                    <a:pt x="6740" y="12002"/>
                    <a:pt x="6609" y="11787"/>
                    <a:pt x="6406" y="11656"/>
                  </a:cubicBezTo>
                  <a:cubicBezTo>
                    <a:pt x="6264" y="11556"/>
                    <a:pt x="6129" y="11510"/>
                    <a:pt x="6010" y="11510"/>
                  </a:cubicBezTo>
                  <a:cubicBezTo>
                    <a:pt x="5860" y="11510"/>
                    <a:pt x="5736" y="11583"/>
                    <a:pt x="5656" y="11716"/>
                  </a:cubicBezTo>
                  <a:cubicBezTo>
                    <a:pt x="5454" y="12061"/>
                    <a:pt x="5561" y="12775"/>
                    <a:pt x="5906" y="13478"/>
                  </a:cubicBezTo>
                  <a:cubicBezTo>
                    <a:pt x="5430" y="14014"/>
                    <a:pt x="4620" y="14549"/>
                    <a:pt x="3656" y="14549"/>
                  </a:cubicBezTo>
                  <a:cubicBezTo>
                    <a:pt x="3132" y="14549"/>
                    <a:pt x="2644" y="14383"/>
                    <a:pt x="2180" y="14073"/>
                  </a:cubicBezTo>
                  <a:cubicBezTo>
                    <a:pt x="1013" y="13264"/>
                    <a:pt x="810" y="11847"/>
                    <a:pt x="1025" y="10751"/>
                  </a:cubicBezTo>
                  <a:lnTo>
                    <a:pt x="1025" y="10751"/>
                  </a:lnTo>
                  <a:cubicBezTo>
                    <a:pt x="1287" y="11013"/>
                    <a:pt x="1584" y="11073"/>
                    <a:pt x="1811" y="11073"/>
                  </a:cubicBezTo>
                  <a:cubicBezTo>
                    <a:pt x="2573" y="11073"/>
                    <a:pt x="3287" y="10335"/>
                    <a:pt x="3430" y="9668"/>
                  </a:cubicBezTo>
                  <a:cubicBezTo>
                    <a:pt x="3549" y="9156"/>
                    <a:pt x="3370" y="8739"/>
                    <a:pt x="2930" y="8513"/>
                  </a:cubicBezTo>
                  <a:cubicBezTo>
                    <a:pt x="2775" y="8442"/>
                    <a:pt x="2620" y="8418"/>
                    <a:pt x="2465" y="8418"/>
                  </a:cubicBezTo>
                  <a:cubicBezTo>
                    <a:pt x="1846" y="8418"/>
                    <a:pt x="1251" y="8989"/>
                    <a:pt x="894" y="9906"/>
                  </a:cubicBezTo>
                  <a:cubicBezTo>
                    <a:pt x="799" y="9704"/>
                    <a:pt x="739" y="9454"/>
                    <a:pt x="679" y="9192"/>
                  </a:cubicBezTo>
                  <a:cubicBezTo>
                    <a:pt x="310" y="7322"/>
                    <a:pt x="727" y="5394"/>
                    <a:pt x="1763" y="4108"/>
                  </a:cubicBezTo>
                  <a:cubicBezTo>
                    <a:pt x="2435" y="3297"/>
                    <a:pt x="3287" y="2848"/>
                    <a:pt x="4150" y="2848"/>
                  </a:cubicBezTo>
                  <a:cubicBezTo>
                    <a:pt x="4327" y="2848"/>
                    <a:pt x="4504" y="2867"/>
                    <a:pt x="4680" y="2905"/>
                  </a:cubicBezTo>
                  <a:cubicBezTo>
                    <a:pt x="4906" y="2953"/>
                    <a:pt x="5121" y="3012"/>
                    <a:pt x="5299" y="3072"/>
                  </a:cubicBezTo>
                  <a:cubicBezTo>
                    <a:pt x="5251" y="3274"/>
                    <a:pt x="5251" y="3441"/>
                    <a:pt x="5251" y="3512"/>
                  </a:cubicBezTo>
                  <a:cubicBezTo>
                    <a:pt x="5180" y="3715"/>
                    <a:pt x="4942" y="4405"/>
                    <a:pt x="5192" y="4798"/>
                  </a:cubicBezTo>
                  <a:cubicBezTo>
                    <a:pt x="5280" y="4906"/>
                    <a:pt x="5425" y="5046"/>
                    <a:pt x="5718" y="5046"/>
                  </a:cubicBezTo>
                  <a:cubicBezTo>
                    <a:pt x="5781" y="5046"/>
                    <a:pt x="5852" y="5039"/>
                    <a:pt x="5930" y="5025"/>
                  </a:cubicBezTo>
                  <a:cubicBezTo>
                    <a:pt x="6490" y="4917"/>
                    <a:pt x="6871" y="4560"/>
                    <a:pt x="6906" y="4132"/>
                  </a:cubicBezTo>
                  <a:cubicBezTo>
                    <a:pt x="6918" y="3893"/>
                    <a:pt x="6847" y="3298"/>
                    <a:pt x="5728" y="2846"/>
                  </a:cubicBezTo>
                  <a:cubicBezTo>
                    <a:pt x="5906" y="2266"/>
                    <a:pt x="6366" y="1634"/>
                    <a:pt x="7499" y="1634"/>
                  </a:cubicBezTo>
                  <a:cubicBezTo>
                    <a:pt x="7576" y="1634"/>
                    <a:pt x="7656" y="1637"/>
                    <a:pt x="7740" y="1643"/>
                  </a:cubicBezTo>
                  <a:cubicBezTo>
                    <a:pt x="8466" y="1691"/>
                    <a:pt x="9204" y="1988"/>
                    <a:pt x="9776" y="2477"/>
                  </a:cubicBezTo>
                  <a:cubicBezTo>
                    <a:pt x="9597" y="2881"/>
                    <a:pt x="9323" y="3608"/>
                    <a:pt x="9597" y="4036"/>
                  </a:cubicBezTo>
                  <a:cubicBezTo>
                    <a:pt x="9669" y="4155"/>
                    <a:pt x="9835" y="4322"/>
                    <a:pt x="10157" y="4322"/>
                  </a:cubicBezTo>
                  <a:cubicBezTo>
                    <a:pt x="10657" y="4322"/>
                    <a:pt x="10812" y="4072"/>
                    <a:pt x="10871" y="3917"/>
                  </a:cubicBezTo>
                  <a:cubicBezTo>
                    <a:pt x="11026" y="3536"/>
                    <a:pt x="10776" y="2917"/>
                    <a:pt x="10240" y="2381"/>
                  </a:cubicBezTo>
                  <a:cubicBezTo>
                    <a:pt x="10752" y="1405"/>
                    <a:pt x="11752" y="393"/>
                    <a:pt x="12764" y="393"/>
                  </a:cubicBezTo>
                  <a:close/>
                  <a:moveTo>
                    <a:pt x="12800" y="0"/>
                  </a:moveTo>
                  <a:cubicBezTo>
                    <a:pt x="11669" y="0"/>
                    <a:pt x="10574" y="1060"/>
                    <a:pt x="9978" y="2119"/>
                  </a:cubicBezTo>
                  <a:cubicBezTo>
                    <a:pt x="9562" y="1774"/>
                    <a:pt x="8823" y="1310"/>
                    <a:pt x="7799" y="1250"/>
                  </a:cubicBezTo>
                  <a:cubicBezTo>
                    <a:pt x="7730" y="1247"/>
                    <a:pt x="7662" y="1245"/>
                    <a:pt x="7597" y="1245"/>
                  </a:cubicBezTo>
                  <a:cubicBezTo>
                    <a:pt x="6165" y="1245"/>
                    <a:pt x="5624" y="2088"/>
                    <a:pt x="5430" y="2703"/>
                  </a:cubicBezTo>
                  <a:cubicBezTo>
                    <a:pt x="5251" y="2643"/>
                    <a:pt x="5037" y="2572"/>
                    <a:pt x="4823" y="2536"/>
                  </a:cubicBezTo>
                  <a:cubicBezTo>
                    <a:pt x="4616" y="2490"/>
                    <a:pt x="4408" y="2468"/>
                    <a:pt x="4202" y="2468"/>
                  </a:cubicBezTo>
                  <a:cubicBezTo>
                    <a:pt x="3232" y="2468"/>
                    <a:pt x="2285" y="2964"/>
                    <a:pt x="1549" y="3858"/>
                  </a:cubicBezTo>
                  <a:cubicBezTo>
                    <a:pt x="441" y="5215"/>
                    <a:pt x="1" y="7263"/>
                    <a:pt x="382" y="9227"/>
                  </a:cubicBezTo>
                  <a:cubicBezTo>
                    <a:pt x="477" y="9704"/>
                    <a:pt x="608" y="10085"/>
                    <a:pt x="787" y="10382"/>
                  </a:cubicBezTo>
                  <a:cubicBezTo>
                    <a:pt x="453" y="11632"/>
                    <a:pt x="596" y="13395"/>
                    <a:pt x="2037" y="14371"/>
                  </a:cubicBezTo>
                  <a:cubicBezTo>
                    <a:pt x="2561" y="14716"/>
                    <a:pt x="3120" y="14907"/>
                    <a:pt x="3716" y="14907"/>
                  </a:cubicBezTo>
                  <a:cubicBezTo>
                    <a:pt x="4763" y="14907"/>
                    <a:pt x="5621" y="14371"/>
                    <a:pt x="6156" y="13799"/>
                  </a:cubicBezTo>
                  <a:cubicBezTo>
                    <a:pt x="6728" y="14716"/>
                    <a:pt x="7585" y="15264"/>
                    <a:pt x="8538" y="15276"/>
                  </a:cubicBezTo>
                  <a:lnTo>
                    <a:pt x="8609" y="15276"/>
                  </a:lnTo>
                  <a:cubicBezTo>
                    <a:pt x="9919" y="15276"/>
                    <a:pt x="11145" y="14526"/>
                    <a:pt x="11907" y="13752"/>
                  </a:cubicBezTo>
                  <a:cubicBezTo>
                    <a:pt x="12324" y="14145"/>
                    <a:pt x="13074" y="14561"/>
                    <a:pt x="14407" y="14561"/>
                  </a:cubicBezTo>
                  <a:cubicBezTo>
                    <a:pt x="14848" y="14561"/>
                    <a:pt x="15360" y="14514"/>
                    <a:pt x="15896" y="14407"/>
                  </a:cubicBezTo>
                  <a:cubicBezTo>
                    <a:pt x="18396" y="13942"/>
                    <a:pt x="19587" y="13037"/>
                    <a:pt x="20146" y="12335"/>
                  </a:cubicBezTo>
                  <a:cubicBezTo>
                    <a:pt x="20218" y="12359"/>
                    <a:pt x="20325" y="12359"/>
                    <a:pt x="20420" y="12359"/>
                  </a:cubicBezTo>
                  <a:cubicBezTo>
                    <a:pt x="20694" y="12359"/>
                    <a:pt x="20992" y="12323"/>
                    <a:pt x="21313" y="12264"/>
                  </a:cubicBezTo>
                  <a:cubicBezTo>
                    <a:pt x="22920" y="11978"/>
                    <a:pt x="24075" y="11240"/>
                    <a:pt x="24671" y="10120"/>
                  </a:cubicBezTo>
                  <a:cubicBezTo>
                    <a:pt x="25302" y="8965"/>
                    <a:pt x="25278" y="7489"/>
                    <a:pt x="24599" y="5882"/>
                  </a:cubicBezTo>
                  <a:cubicBezTo>
                    <a:pt x="23885" y="4203"/>
                    <a:pt x="22301" y="4024"/>
                    <a:pt x="21670" y="4024"/>
                  </a:cubicBezTo>
                  <a:cubicBezTo>
                    <a:pt x="21492" y="4024"/>
                    <a:pt x="21325" y="4024"/>
                    <a:pt x="21146" y="4048"/>
                  </a:cubicBezTo>
                  <a:cubicBezTo>
                    <a:pt x="21194" y="2477"/>
                    <a:pt x="20622" y="250"/>
                    <a:pt x="18813" y="48"/>
                  </a:cubicBezTo>
                  <a:cubicBezTo>
                    <a:pt x="18583" y="21"/>
                    <a:pt x="18360" y="7"/>
                    <a:pt x="18144" y="7"/>
                  </a:cubicBezTo>
                  <a:cubicBezTo>
                    <a:pt x="16943" y="7"/>
                    <a:pt x="15979" y="423"/>
                    <a:pt x="15384" y="1191"/>
                  </a:cubicBezTo>
                  <a:cubicBezTo>
                    <a:pt x="14896" y="691"/>
                    <a:pt x="14169" y="298"/>
                    <a:pt x="13276" y="60"/>
                  </a:cubicBezTo>
                  <a:cubicBezTo>
                    <a:pt x="13110" y="12"/>
                    <a:pt x="12955" y="0"/>
                    <a:pt x="1280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4177900" y="3455875"/>
              <a:ext cx="58050" cy="84900"/>
            </a:xfrm>
            <a:custGeom>
              <a:avLst/>
              <a:gdLst/>
              <a:ahLst/>
              <a:cxnLst/>
              <a:rect l="l" t="t" r="r" b="b"/>
              <a:pathLst>
                <a:path w="2322" h="3396" extrusionOk="0">
                  <a:moveTo>
                    <a:pt x="1916" y="1"/>
                  </a:moveTo>
                  <a:cubicBezTo>
                    <a:pt x="1909" y="1"/>
                    <a:pt x="1901" y="1"/>
                    <a:pt x="1893" y="2"/>
                  </a:cubicBezTo>
                  <a:cubicBezTo>
                    <a:pt x="1786" y="26"/>
                    <a:pt x="1715" y="109"/>
                    <a:pt x="1727" y="216"/>
                  </a:cubicBezTo>
                  <a:cubicBezTo>
                    <a:pt x="1727" y="288"/>
                    <a:pt x="1905" y="2014"/>
                    <a:pt x="107" y="3062"/>
                  </a:cubicBezTo>
                  <a:cubicBezTo>
                    <a:pt x="36" y="3121"/>
                    <a:pt x="0" y="3217"/>
                    <a:pt x="48" y="3312"/>
                  </a:cubicBezTo>
                  <a:cubicBezTo>
                    <a:pt x="95" y="3371"/>
                    <a:pt x="155" y="3395"/>
                    <a:pt x="214" y="3395"/>
                  </a:cubicBezTo>
                  <a:cubicBezTo>
                    <a:pt x="238" y="3395"/>
                    <a:pt x="274" y="3395"/>
                    <a:pt x="322" y="3371"/>
                  </a:cubicBezTo>
                  <a:cubicBezTo>
                    <a:pt x="2322" y="2193"/>
                    <a:pt x="2108" y="181"/>
                    <a:pt x="2108" y="169"/>
                  </a:cubicBezTo>
                  <a:cubicBezTo>
                    <a:pt x="2085" y="69"/>
                    <a:pt x="2012" y="1"/>
                    <a:pt x="191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4202300" y="3470375"/>
              <a:ext cx="60450" cy="93325"/>
            </a:xfrm>
            <a:custGeom>
              <a:avLst/>
              <a:gdLst/>
              <a:ahLst/>
              <a:cxnLst/>
              <a:rect l="l" t="t" r="r" b="b"/>
              <a:pathLst>
                <a:path w="2418" h="3733" extrusionOk="0">
                  <a:moveTo>
                    <a:pt x="2216" y="0"/>
                  </a:moveTo>
                  <a:cubicBezTo>
                    <a:pt x="2129" y="0"/>
                    <a:pt x="2057" y="55"/>
                    <a:pt x="2036" y="136"/>
                  </a:cubicBezTo>
                  <a:cubicBezTo>
                    <a:pt x="1465" y="2553"/>
                    <a:pt x="120" y="3375"/>
                    <a:pt x="96" y="3387"/>
                  </a:cubicBezTo>
                  <a:cubicBezTo>
                    <a:pt x="12" y="3446"/>
                    <a:pt x="0" y="3553"/>
                    <a:pt x="36" y="3637"/>
                  </a:cubicBezTo>
                  <a:cubicBezTo>
                    <a:pt x="72" y="3696"/>
                    <a:pt x="131" y="3732"/>
                    <a:pt x="191" y="3732"/>
                  </a:cubicBezTo>
                  <a:cubicBezTo>
                    <a:pt x="215" y="3732"/>
                    <a:pt x="250" y="3708"/>
                    <a:pt x="274" y="3696"/>
                  </a:cubicBezTo>
                  <a:cubicBezTo>
                    <a:pt x="334" y="3649"/>
                    <a:pt x="1786" y="2791"/>
                    <a:pt x="2394" y="232"/>
                  </a:cubicBezTo>
                  <a:cubicBezTo>
                    <a:pt x="2417" y="124"/>
                    <a:pt x="2358" y="41"/>
                    <a:pt x="2263" y="5"/>
                  </a:cubicBezTo>
                  <a:cubicBezTo>
                    <a:pt x="2247" y="2"/>
                    <a:pt x="2231" y="0"/>
                    <a:pt x="221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4216575" y="3601375"/>
              <a:ext cx="108375" cy="35250"/>
            </a:xfrm>
            <a:custGeom>
              <a:avLst/>
              <a:gdLst/>
              <a:ahLst/>
              <a:cxnLst/>
              <a:rect l="l" t="t" r="r" b="b"/>
              <a:pathLst>
                <a:path w="4335" h="1410" extrusionOk="0">
                  <a:moveTo>
                    <a:pt x="1360" y="0"/>
                  </a:moveTo>
                  <a:cubicBezTo>
                    <a:pt x="712" y="0"/>
                    <a:pt x="216" y="90"/>
                    <a:pt x="168" y="99"/>
                  </a:cubicBezTo>
                  <a:cubicBezTo>
                    <a:pt x="60" y="111"/>
                    <a:pt x="1" y="195"/>
                    <a:pt x="13" y="302"/>
                  </a:cubicBezTo>
                  <a:cubicBezTo>
                    <a:pt x="35" y="400"/>
                    <a:pt x="106" y="458"/>
                    <a:pt x="201" y="458"/>
                  </a:cubicBezTo>
                  <a:cubicBezTo>
                    <a:pt x="209" y="458"/>
                    <a:pt x="218" y="458"/>
                    <a:pt x="227" y="457"/>
                  </a:cubicBezTo>
                  <a:cubicBezTo>
                    <a:pt x="242" y="447"/>
                    <a:pt x="726" y="357"/>
                    <a:pt x="1358" y="357"/>
                  </a:cubicBezTo>
                  <a:cubicBezTo>
                    <a:pt x="2235" y="357"/>
                    <a:pt x="3396" y="530"/>
                    <a:pt x="3978" y="1326"/>
                  </a:cubicBezTo>
                  <a:cubicBezTo>
                    <a:pt x="4025" y="1373"/>
                    <a:pt x="4061" y="1409"/>
                    <a:pt x="4132" y="1409"/>
                  </a:cubicBezTo>
                  <a:cubicBezTo>
                    <a:pt x="4156" y="1409"/>
                    <a:pt x="4204" y="1409"/>
                    <a:pt x="4228" y="1373"/>
                  </a:cubicBezTo>
                  <a:cubicBezTo>
                    <a:pt x="4323" y="1314"/>
                    <a:pt x="4335" y="1195"/>
                    <a:pt x="4275" y="1123"/>
                  </a:cubicBezTo>
                  <a:cubicBezTo>
                    <a:pt x="3602" y="194"/>
                    <a:pt x="2315" y="0"/>
                    <a:pt x="136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4209750" y="3623350"/>
              <a:ext cx="91700" cy="48100"/>
            </a:xfrm>
            <a:custGeom>
              <a:avLst/>
              <a:gdLst/>
              <a:ahLst/>
              <a:cxnLst/>
              <a:rect l="l" t="t" r="r" b="b"/>
              <a:pathLst>
                <a:path w="3668" h="1924" extrusionOk="0">
                  <a:moveTo>
                    <a:pt x="856" y="0"/>
                  </a:moveTo>
                  <a:cubicBezTo>
                    <a:pt x="637" y="0"/>
                    <a:pt x="404" y="21"/>
                    <a:pt x="155" y="66"/>
                  </a:cubicBezTo>
                  <a:cubicBezTo>
                    <a:pt x="60" y="78"/>
                    <a:pt x="0" y="173"/>
                    <a:pt x="12" y="268"/>
                  </a:cubicBezTo>
                  <a:cubicBezTo>
                    <a:pt x="23" y="366"/>
                    <a:pt x="104" y="424"/>
                    <a:pt x="190" y="424"/>
                  </a:cubicBezTo>
                  <a:cubicBezTo>
                    <a:pt x="198" y="424"/>
                    <a:pt x="206" y="424"/>
                    <a:pt x="214" y="423"/>
                  </a:cubicBezTo>
                  <a:cubicBezTo>
                    <a:pt x="448" y="381"/>
                    <a:pt x="665" y="361"/>
                    <a:pt x="868" y="361"/>
                  </a:cubicBezTo>
                  <a:cubicBezTo>
                    <a:pt x="2602" y="361"/>
                    <a:pt x="3254" y="1752"/>
                    <a:pt x="3286" y="1816"/>
                  </a:cubicBezTo>
                  <a:cubicBezTo>
                    <a:pt x="3310" y="1875"/>
                    <a:pt x="3370" y="1923"/>
                    <a:pt x="3441" y="1923"/>
                  </a:cubicBezTo>
                  <a:cubicBezTo>
                    <a:pt x="3465" y="1923"/>
                    <a:pt x="3489" y="1911"/>
                    <a:pt x="3536" y="1911"/>
                  </a:cubicBezTo>
                  <a:cubicBezTo>
                    <a:pt x="3632" y="1864"/>
                    <a:pt x="3667" y="1756"/>
                    <a:pt x="3632" y="1673"/>
                  </a:cubicBezTo>
                  <a:cubicBezTo>
                    <a:pt x="3610" y="1662"/>
                    <a:pt x="2835" y="0"/>
                    <a:pt x="85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4075500" y="4086100"/>
              <a:ext cx="37225" cy="33025"/>
            </a:xfrm>
            <a:custGeom>
              <a:avLst/>
              <a:gdLst/>
              <a:ahLst/>
              <a:cxnLst/>
              <a:rect l="l" t="t" r="r" b="b"/>
              <a:pathLst>
                <a:path w="1489" h="1321" extrusionOk="0">
                  <a:moveTo>
                    <a:pt x="1289" y="1"/>
                  </a:moveTo>
                  <a:cubicBezTo>
                    <a:pt x="1227" y="1"/>
                    <a:pt x="1168" y="36"/>
                    <a:pt x="1143" y="94"/>
                  </a:cubicBezTo>
                  <a:cubicBezTo>
                    <a:pt x="1036" y="284"/>
                    <a:pt x="453" y="749"/>
                    <a:pt x="108" y="987"/>
                  </a:cubicBezTo>
                  <a:cubicBezTo>
                    <a:pt x="36" y="1046"/>
                    <a:pt x="0" y="1153"/>
                    <a:pt x="72" y="1249"/>
                  </a:cubicBezTo>
                  <a:cubicBezTo>
                    <a:pt x="96" y="1284"/>
                    <a:pt x="155" y="1320"/>
                    <a:pt x="215" y="1320"/>
                  </a:cubicBezTo>
                  <a:cubicBezTo>
                    <a:pt x="250" y="1320"/>
                    <a:pt x="286" y="1308"/>
                    <a:pt x="298" y="1284"/>
                  </a:cubicBezTo>
                  <a:cubicBezTo>
                    <a:pt x="465" y="1189"/>
                    <a:pt x="1274" y="606"/>
                    <a:pt x="1453" y="260"/>
                  </a:cubicBezTo>
                  <a:cubicBezTo>
                    <a:pt x="1489" y="177"/>
                    <a:pt x="1465" y="70"/>
                    <a:pt x="1370" y="22"/>
                  </a:cubicBezTo>
                  <a:cubicBezTo>
                    <a:pt x="1344" y="8"/>
                    <a:pt x="1316" y="1"/>
                    <a:pt x="128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4065075" y="4144150"/>
              <a:ext cx="37225" cy="33000"/>
            </a:xfrm>
            <a:custGeom>
              <a:avLst/>
              <a:gdLst/>
              <a:ahLst/>
              <a:cxnLst/>
              <a:rect l="l" t="t" r="r" b="b"/>
              <a:pathLst>
                <a:path w="1489" h="1320" extrusionOk="0">
                  <a:moveTo>
                    <a:pt x="1293" y="1"/>
                  </a:moveTo>
                  <a:cubicBezTo>
                    <a:pt x="1228" y="1"/>
                    <a:pt x="1168" y="36"/>
                    <a:pt x="1144" y="93"/>
                  </a:cubicBezTo>
                  <a:cubicBezTo>
                    <a:pt x="1037" y="296"/>
                    <a:pt x="453" y="748"/>
                    <a:pt x="108" y="986"/>
                  </a:cubicBezTo>
                  <a:cubicBezTo>
                    <a:pt x="36" y="1046"/>
                    <a:pt x="1" y="1153"/>
                    <a:pt x="72" y="1248"/>
                  </a:cubicBezTo>
                  <a:cubicBezTo>
                    <a:pt x="96" y="1284"/>
                    <a:pt x="155" y="1320"/>
                    <a:pt x="215" y="1320"/>
                  </a:cubicBezTo>
                  <a:cubicBezTo>
                    <a:pt x="263" y="1320"/>
                    <a:pt x="286" y="1320"/>
                    <a:pt x="298" y="1284"/>
                  </a:cubicBezTo>
                  <a:cubicBezTo>
                    <a:pt x="465" y="1189"/>
                    <a:pt x="1275" y="605"/>
                    <a:pt x="1453" y="260"/>
                  </a:cubicBezTo>
                  <a:cubicBezTo>
                    <a:pt x="1489" y="177"/>
                    <a:pt x="1465" y="70"/>
                    <a:pt x="1382" y="22"/>
                  </a:cubicBezTo>
                  <a:cubicBezTo>
                    <a:pt x="1353" y="7"/>
                    <a:pt x="1322" y="1"/>
                    <a:pt x="12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4006150" y="4138625"/>
              <a:ext cx="37225" cy="32875"/>
            </a:xfrm>
            <a:custGeom>
              <a:avLst/>
              <a:gdLst/>
              <a:ahLst/>
              <a:cxnLst/>
              <a:rect l="l" t="t" r="r" b="b"/>
              <a:pathLst>
                <a:path w="1489" h="1315" extrusionOk="0">
                  <a:moveTo>
                    <a:pt x="1285" y="1"/>
                  </a:moveTo>
                  <a:cubicBezTo>
                    <a:pt x="1218" y="1"/>
                    <a:pt x="1157" y="33"/>
                    <a:pt x="1131" y="100"/>
                  </a:cubicBezTo>
                  <a:cubicBezTo>
                    <a:pt x="1024" y="291"/>
                    <a:pt x="441" y="755"/>
                    <a:pt x="107" y="993"/>
                  </a:cubicBezTo>
                  <a:cubicBezTo>
                    <a:pt x="24" y="1053"/>
                    <a:pt x="0" y="1148"/>
                    <a:pt x="60" y="1243"/>
                  </a:cubicBezTo>
                  <a:cubicBezTo>
                    <a:pt x="84" y="1291"/>
                    <a:pt x="143" y="1315"/>
                    <a:pt x="203" y="1315"/>
                  </a:cubicBezTo>
                  <a:cubicBezTo>
                    <a:pt x="238" y="1315"/>
                    <a:pt x="286" y="1303"/>
                    <a:pt x="298" y="1291"/>
                  </a:cubicBezTo>
                  <a:cubicBezTo>
                    <a:pt x="465" y="1184"/>
                    <a:pt x="1262" y="600"/>
                    <a:pt x="1441" y="255"/>
                  </a:cubicBezTo>
                  <a:cubicBezTo>
                    <a:pt x="1489" y="172"/>
                    <a:pt x="1453" y="64"/>
                    <a:pt x="1369" y="17"/>
                  </a:cubicBezTo>
                  <a:cubicBezTo>
                    <a:pt x="1342" y="6"/>
                    <a:pt x="1313" y="1"/>
                    <a:pt x="128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3976375" y="4194850"/>
              <a:ext cx="42000" cy="26050"/>
            </a:xfrm>
            <a:custGeom>
              <a:avLst/>
              <a:gdLst/>
              <a:ahLst/>
              <a:cxnLst/>
              <a:rect l="l" t="t" r="r" b="b"/>
              <a:pathLst>
                <a:path w="1680" h="1042" extrusionOk="0">
                  <a:moveTo>
                    <a:pt x="1472" y="1"/>
                  </a:moveTo>
                  <a:cubicBezTo>
                    <a:pt x="1419" y="1"/>
                    <a:pt x="1367" y="26"/>
                    <a:pt x="1334" y="66"/>
                  </a:cubicBezTo>
                  <a:cubicBezTo>
                    <a:pt x="1191" y="244"/>
                    <a:pt x="524" y="542"/>
                    <a:pt x="132" y="685"/>
                  </a:cubicBezTo>
                  <a:cubicBezTo>
                    <a:pt x="48" y="732"/>
                    <a:pt x="1" y="840"/>
                    <a:pt x="24" y="923"/>
                  </a:cubicBezTo>
                  <a:cubicBezTo>
                    <a:pt x="48" y="1006"/>
                    <a:pt x="120" y="1042"/>
                    <a:pt x="191" y="1042"/>
                  </a:cubicBezTo>
                  <a:cubicBezTo>
                    <a:pt x="203" y="1042"/>
                    <a:pt x="239" y="1030"/>
                    <a:pt x="251" y="1030"/>
                  </a:cubicBezTo>
                  <a:cubicBezTo>
                    <a:pt x="429" y="959"/>
                    <a:pt x="1358" y="601"/>
                    <a:pt x="1608" y="304"/>
                  </a:cubicBezTo>
                  <a:cubicBezTo>
                    <a:pt x="1679" y="232"/>
                    <a:pt x="1667" y="101"/>
                    <a:pt x="1596" y="54"/>
                  </a:cubicBezTo>
                  <a:cubicBezTo>
                    <a:pt x="1559" y="17"/>
                    <a:pt x="1515" y="1"/>
                    <a:pt x="147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932025" y="4176225"/>
              <a:ext cx="42000" cy="26225"/>
            </a:xfrm>
            <a:custGeom>
              <a:avLst/>
              <a:gdLst/>
              <a:ahLst/>
              <a:cxnLst/>
              <a:rect l="l" t="t" r="r" b="b"/>
              <a:pathLst>
                <a:path w="1680" h="1049" extrusionOk="0">
                  <a:moveTo>
                    <a:pt x="1478" y="1"/>
                  </a:moveTo>
                  <a:cubicBezTo>
                    <a:pt x="1428" y="1"/>
                    <a:pt x="1378" y="22"/>
                    <a:pt x="1346" y="61"/>
                  </a:cubicBezTo>
                  <a:cubicBezTo>
                    <a:pt x="1191" y="239"/>
                    <a:pt x="524" y="537"/>
                    <a:pt x="132" y="692"/>
                  </a:cubicBezTo>
                  <a:cubicBezTo>
                    <a:pt x="48" y="739"/>
                    <a:pt x="1" y="834"/>
                    <a:pt x="36" y="930"/>
                  </a:cubicBezTo>
                  <a:cubicBezTo>
                    <a:pt x="48" y="1001"/>
                    <a:pt x="120" y="1049"/>
                    <a:pt x="191" y="1049"/>
                  </a:cubicBezTo>
                  <a:cubicBezTo>
                    <a:pt x="227" y="1049"/>
                    <a:pt x="239" y="1037"/>
                    <a:pt x="251" y="1037"/>
                  </a:cubicBezTo>
                  <a:cubicBezTo>
                    <a:pt x="429" y="954"/>
                    <a:pt x="1358" y="596"/>
                    <a:pt x="1608" y="299"/>
                  </a:cubicBezTo>
                  <a:cubicBezTo>
                    <a:pt x="1679" y="227"/>
                    <a:pt x="1667" y="108"/>
                    <a:pt x="1596" y="49"/>
                  </a:cubicBezTo>
                  <a:cubicBezTo>
                    <a:pt x="1563" y="16"/>
                    <a:pt x="1520" y="1"/>
                    <a:pt x="147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4000775" y="4094675"/>
              <a:ext cx="37250" cy="33075"/>
            </a:xfrm>
            <a:custGeom>
              <a:avLst/>
              <a:gdLst/>
              <a:ahLst/>
              <a:cxnLst/>
              <a:rect l="l" t="t" r="r" b="b"/>
              <a:pathLst>
                <a:path w="1490" h="1323" extrusionOk="0">
                  <a:moveTo>
                    <a:pt x="1282" y="1"/>
                  </a:moveTo>
                  <a:cubicBezTo>
                    <a:pt x="1222" y="1"/>
                    <a:pt x="1164" y="32"/>
                    <a:pt x="1132" y="96"/>
                  </a:cubicBezTo>
                  <a:cubicBezTo>
                    <a:pt x="1037" y="286"/>
                    <a:pt x="453" y="751"/>
                    <a:pt x="108" y="989"/>
                  </a:cubicBezTo>
                  <a:cubicBezTo>
                    <a:pt x="37" y="1048"/>
                    <a:pt x="1" y="1156"/>
                    <a:pt x="60" y="1239"/>
                  </a:cubicBezTo>
                  <a:cubicBezTo>
                    <a:pt x="96" y="1287"/>
                    <a:pt x="156" y="1322"/>
                    <a:pt x="215" y="1322"/>
                  </a:cubicBezTo>
                  <a:cubicBezTo>
                    <a:pt x="239" y="1322"/>
                    <a:pt x="287" y="1322"/>
                    <a:pt x="299" y="1287"/>
                  </a:cubicBezTo>
                  <a:cubicBezTo>
                    <a:pt x="465" y="1179"/>
                    <a:pt x="1275" y="596"/>
                    <a:pt x="1453" y="263"/>
                  </a:cubicBezTo>
                  <a:cubicBezTo>
                    <a:pt x="1489" y="167"/>
                    <a:pt x="1465" y="60"/>
                    <a:pt x="1370" y="25"/>
                  </a:cubicBezTo>
                  <a:cubicBezTo>
                    <a:pt x="1342" y="9"/>
                    <a:pt x="1312" y="1"/>
                    <a:pt x="128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4075200" y="4029250"/>
              <a:ext cx="37225" cy="33000"/>
            </a:xfrm>
            <a:custGeom>
              <a:avLst/>
              <a:gdLst/>
              <a:ahLst/>
              <a:cxnLst/>
              <a:rect l="l" t="t" r="r" b="b"/>
              <a:pathLst>
                <a:path w="1489" h="1320" extrusionOk="0">
                  <a:moveTo>
                    <a:pt x="1289" y="1"/>
                  </a:moveTo>
                  <a:cubicBezTo>
                    <a:pt x="1226" y="1"/>
                    <a:pt x="1165" y="36"/>
                    <a:pt x="1132" y="94"/>
                  </a:cubicBezTo>
                  <a:cubicBezTo>
                    <a:pt x="1036" y="284"/>
                    <a:pt x="453" y="748"/>
                    <a:pt x="108" y="987"/>
                  </a:cubicBezTo>
                  <a:cubicBezTo>
                    <a:pt x="36" y="1046"/>
                    <a:pt x="0" y="1153"/>
                    <a:pt x="60" y="1237"/>
                  </a:cubicBezTo>
                  <a:cubicBezTo>
                    <a:pt x="96" y="1284"/>
                    <a:pt x="155" y="1320"/>
                    <a:pt x="215" y="1320"/>
                  </a:cubicBezTo>
                  <a:cubicBezTo>
                    <a:pt x="262" y="1320"/>
                    <a:pt x="286" y="1296"/>
                    <a:pt x="298" y="1284"/>
                  </a:cubicBezTo>
                  <a:cubicBezTo>
                    <a:pt x="465" y="1177"/>
                    <a:pt x="1274" y="606"/>
                    <a:pt x="1453" y="260"/>
                  </a:cubicBezTo>
                  <a:cubicBezTo>
                    <a:pt x="1489" y="165"/>
                    <a:pt x="1465" y="70"/>
                    <a:pt x="1370" y="22"/>
                  </a:cubicBezTo>
                  <a:cubicBezTo>
                    <a:pt x="1344" y="8"/>
                    <a:pt x="1317" y="1"/>
                    <a:pt x="128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4129375" y="4082075"/>
              <a:ext cx="37225" cy="32875"/>
            </a:xfrm>
            <a:custGeom>
              <a:avLst/>
              <a:gdLst/>
              <a:ahLst/>
              <a:cxnLst/>
              <a:rect l="l" t="t" r="r" b="b"/>
              <a:pathLst>
                <a:path w="1489" h="1315" extrusionOk="0">
                  <a:moveTo>
                    <a:pt x="1285" y="1"/>
                  </a:moveTo>
                  <a:cubicBezTo>
                    <a:pt x="1218" y="1"/>
                    <a:pt x="1157" y="32"/>
                    <a:pt x="1132" y="100"/>
                  </a:cubicBezTo>
                  <a:cubicBezTo>
                    <a:pt x="1024" y="290"/>
                    <a:pt x="441" y="743"/>
                    <a:pt x="96" y="993"/>
                  </a:cubicBezTo>
                  <a:cubicBezTo>
                    <a:pt x="24" y="1052"/>
                    <a:pt x="0" y="1148"/>
                    <a:pt x="60" y="1243"/>
                  </a:cubicBezTo>
                  <a:cubicBezTo>
                    <a:pt x="84" y="1291"/>
                    <a:pt x="143" y="1314"/>
                    <a:pt x="203" y="1314"/>
                  </a:cubicBezTo>
                  <a:cubicBezTo>
                    <a:pt x="250" y="1314"/>
                    <a:pt x="274" y="1302"/>
                    <a:pt x="298" y="1291"/>
                  </a:cubicBezTo>
                  <a:cubicBezTo>
                    <a:pt x="453" y="1183"/>
                    <a:pt x="1262" y="600"/>
                    <a:pt x="1441" y="255"/>
                  </a:cubicBezTo>
                  <a:cubicBezTo>
                    <a:pt x="1489" y="171"/>
                    <a:pt x="1453" y="64"/>
                    <a:pt x="1370" y="17"/>
                  </a:cubicBezTo>
                  <a:cubicBezTo>
                    <a:pt x="1342" y="6"/>
                    <a:pt x="1313" y="1"/>
                    <a:pt x="128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4146625" y="4013625"/>
              <a:ext cx="37250" cy="32850"/>
            </a:xfrm>
            <a:custGeom>
              <a:avLst/>
              <a:gdLst/>
              <a:ahLst/>
              <a:cxnLst/>
              <a:rect l="l" t="t" r="r" b="b"/>
              <a:pathLst>
                <a:path w="1490" h="1314" extrusionOk="0">
                  <a:moveTo>
                    <a:pt x="1293" y="0"/>
                  </a:moveTo>
                  <a:cubicBezTo>
                    <a:pt x="1229" y="0"/>
                    <a:pt x="1166" y="32"/>
                    <a:pt x="1132" y="99"/>
                  </a:cubicBezTo>
                  <a:cubicBezTo>
                    <a:pt x="1037" y="290"/>
                    <a:pt x="453" y="754"/>
                    <a:pt x="108" y="992"/>
                  </a:cubicBezTo>
                  <a:cubicBezTo>
                    <a:pt x="37" y="1052"/>
                    <a:pt x="1" y="1147"/>
                    <a:pt x="61" y="1242"/>
                  </a:cubicBezTo>
                  <a:cubicBezTo>
                    <a:pt x="96" y="1290"/>
                    <a:pt x="156" y="1314"/>
                    <a:pt x="215" y="1314"/>
                  </a:cubicBezTo>
                  <a:cubicBezTo>
                    <a:pt x="239" y="1314"/>
                    <a:pt x="287" y="1314"/>
                    <a:pt x="299" y="1290"/>
                  </a:cubicBezTo>
                  <a:cubicBezTo>
                    <a:pt x="465" y="1183"/>
                    <a:pt x="1275" y="600"/>
                    <a:pt x="1454" y="254"/>
                  </a:cubicBezTo>
                  <a:cubicBezTo>
                    <a:pt x="1489" y="171"/>
                    <a:pt x="1465" y="64"/>
                    <a:pt x="1370" y="16"/>
                  </a:cubicBezTo>
                  <a:cubicBezTo>
                    <a:pt x="1346" y="6"/>
                    <a:pt x="1320" y="0"/>
                    <a:pt x="129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3356050" y="4223650"/>
              <a:ext cx="42900" cy="24650"/>
            </a:xfrm>
            <a:custGeom>
              <a:avLst/>
              <a:gdLst/>
              <a:ahLst/>
              <a:cxnLst/>
              <a:rect l="l" t="t" r="r" b="b"/>
              <a:pathLst>
                <a:path w="1716" h="986" extrusionOk="0">
                  <a:moveTo>
                    <a:pt x="201" y="0"/>
                  </a:moveTo>
                  <a:cubicBezTo>
                    <a:pt x="143" y="0"/>
                    <a:pt x="86" y="32"/>
                    <a:pt x="49" y="92"/>
                  </a:cubicBezTo>
                  <a:cubicBezTo>
                    <a:pt x="1" y="176"/>
                    <a:pt x="13" y="283"/>
                    <a:pt x="108" y="342"/>
                  </a:cubicBezTo>
                  <a:cubicBezTo>
                    <a:pt x="275" y="450"/>
                    <a:pt x="1120" y="950"/>
                    <a:pt x="1525" y="985"/>
                  </a:cubicBezTo>
                  <a:cubicBezTo>
                    <a:pt x="1620" y="985"/>
                    <a:pt x="1704" y="902"/>
                    <a:pt x="1704" y="807"/>
                  </a:cubicBezTo>
                  <a:cubicBezTo>
                    <a:pt x="1715" y="700"/>
                    <a:pt x="1644" y="604"/>
                    <a:pt x="1537" y="604"/>
                  </a:cubicBezTo>
                  <a:cubicBezTo>
                    <a:pt x="1299" y="592"/>
                    <a:pt x="656" y="247"/>
                    <a:pt x="299" y="33"/>
                  </a:cubicBezTo>
                  <a:cubicBezTo>
                    <a:pt x="268" y="11"/>
                    <a:pt x="234" y="0"/>
                    <a:pt x="20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298625" y="4237350"/>
              <a:ext cx="42875" cy="24650"/>
            </a:xfrm>
            <a:custGeom>
              <a:avLst/>
              <a:gdLst/>
              <a:ahLst/>
              <a:cxnLst/>
              <a:rect l="l" t="t" r="r" b="b"/>
              <a:pathLst>
                <a:path w="1715" h="986" extrusionOk="0">
                  <a:moveTo>
                    <a:pt x="203" y="0"/>
                  </a:moveTo>
                  <a:cubicBezTo>
                    <a:pt x="142" y="0"/>
                    <a:pt x="85" y="32"/>
                    <a:pt x="48" y="92"/>
                  </a:cubicBezTo>
                  <a:cubicBezTo>
                    <a:pt x="0" y="175"/>
                    <a:pt x="24" y="283"/>
                    <a:pt x="107" y="342"/>
                  </a:cubicBezTo>
                  <a:cubicBezTo>
                    <a:pt x="274" y="449"/>
                    <a:pt x="1119" y="949"/>
                    <a:pt x="1524" y="985"/>
                  </a:cubicBezTo>
                  <a:cubicBezTo>
                    <a:pt x="1619" y="985"/>
                    <a:pt x="1691" y="914"/>
                    <a:pt x="1703" y="806"/>
                  </a:cubicBezTo>
                  <a:cubicBezTo>
                    <a:pt x="1715" y="699"/>
                    <a:pt x="1643" y="616"/>
                    <a:pt x="1536" y="616"/>
                  </a:cubicBezTo>
                  <a:cubicBezTo>
                    <a:pt x="1298" y="592"/>
                    <a:pt x="667" y="259"/>
                    <a:pt x="310" y="33"/>
                  </a:cubicBezTo>
                  <a:cubicBezTo>
                    <a:pt x="275" y="11"/>
                    <a:pt x="238" y="0"/>
                    <a:pt x="2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3280150" y="4180475"/>
              <a:ext cx="42900" cy="24650"/>
            </a:xfrm>
            <a:custGeom>
              <a:avLst/>
              <a:gdLst/>
              <a:ahLst/>
              <a:cxnLst/>
              <a:rect l="l" t="t" r="r" b="b"/>
              <a:pathLst>
                <a:path w="1716" h="986" extrusionOk="0">
                  <a:moveTo>
                    <a:pt x="198" y="1"/>
                  </a:moveTo>
                  <a:cubicBezTo>
                    <a:pt x="137" y="1"/>
                    <a:pt x="79" y="33"/>
                    <a:pt x="49" y="93"/>
                  </a:cubicBezTo>
                  <a:cubicBezTo>
                    <a:pt x="1" y="176"/>
                    <a:pt x="13" y="283"/>
                    <a:pt x="108" y="343"/>
                  </a:cubicBezTo>
                  <a:cubicBezTo>
                    <a:pt x="275" y="450"/>
                    <a:pt x="1120" y="950"/>
                    <a:pt x="1525" y="986"/>
                  </a:cubicBezTo>
                  <a:cubicBezTo>
                    <a:pt x="1620" y="986"/>
                    <a:pt x="1703" y="903"/>
                    <a:pt x="1703" y="807"/>
                  </a:cubicBezTo>
                  <a:cubicBezTo>
                    <a:pt x="1715" y="700"/>
                    <a:pt x="1644" y="605"/>
                    <a:pt x="1537" y="605"/>
                  </a:cubicBezTo>
                  <a:cubicBezTo>
                    <a:pt x="1299" y="593"/>
                    <a:pt x="656" y="248"/>
                    <a:pt x="299" y="33"/>
                  </a:cubicBezTo>
                  <a:cubicBezTo>
                    <a:pt x="268" y="12"/>
                    <a:pt x="233" y="1"/>
                    <a:pt x="19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3223000" y="4172300"/>
              <a:ext cx="38125" cy="31950"/>
            </a:xfrm>
            <a:custGeom>
              <a:avLst/>
              <a:gdLst/>
              <a:ahLst/>
              <a:cxnLst/>
              <a:rect l="l" t="t" r="r" b="b"/>
              <a:pathLst>
                <a:path w="1525" h="1278" extrusionOk="0">
                  <a:moveTo>
                    <a:pt x="202" y="0"/>
                  </a:moveTo>
                  <a:cubicBezTo>
                    <a:pt x="156" y="0"/>
                    <a:pt x="108" y="21"/>
                    <a:pt x="72" y="63"/>
                  </a:cubicBezTo>
                  <a:cubicBezTo>
                    <a:pt x="1" y="134"/>
                    <a:pt x="1" y="241"/>
                    <a:pt x="72" y="313"/>
                  </a:cubicBezTo>
                  <a:cubicBezTo>
                    <a:pt x="203" y="444"/>
                    <a:pt x="906" y="1146"/>
                    <a:pt x="1275" y="1265"/>
                  </a:cubicBezTo>
                  <a:cubicBezTo>
                    <a:pt x="1311" y="1277"/>
                    <a:pt x="1322" y="1277"/>
                    <a:pt x="1334" y="1277"/>
                  </a:cubicBezTo>
                  <a:cubicBezTo>
                    <a:pt x="1406" y="1277"/>
                    <a:pt x="1489" y="1230"/>
                    <a:pt x="1501" y="1146"/>
                  </a:cubicBezTo>
                  <a:cubicBezTo>
                    <a:pt x="1525" y="1051"/>
                    <a:pt x="1465" y="956"/>
                    <a:pt x="1382" y="920"/>
                  </a:cubicBezTo>
                  <a:cubicBezTo>
                    <a:pt x="1156" y="849"/>
                    <a:pt x="620" y="360"/>
                    <a:pt x="322" y="63"/>
                  </a:cubicBezTo>
                  <a:cubicBezTo>
                    <a:pt x="293" y="21"/>
                    <a:pt x="248" y="0"/>
                    <a:pt x="20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3222425" y="4124675"/>
              <a:ext cx="38400" cy="31950"/>
            </a:xfrm>
            <a:custGeom>
              <a:avLst/>
              <a:gdLst/>
              <a:ahLst/>
              <a:cxnLst/>
              <a:rect l="l" t="t" r="r" b="b"/>
              <a:pathLst>
                <a:path w="1536" h="1278" extrusionOk="0">
                  <a:moveTo>
                    <a:pt x="213" y="0"/>
                  </a:moveTo>
                  <a:cubicBezTo>
                    <a:pt x="167" y="0"/>
                    <a:pt x="119" y="21"/>
                    <a:pt x="83" y="63"/>
                  </a:cubicBezTo>
                  <a:cubicBezTo>
                    <a:pt x="0" y="134"/>
                    <a:pt x="0" y="241"/>
                    <a:pt x="83" y="313"/>
                  </a:cubicBezTo>
                  <a:cubicBezTo>
                    <a:pt x="214" y="444"/>
                    <a:pt x="917" y="1146"/>
                    <a:pt x="1286" y="1265"/>
                  </a:cubicBezTo>
                  <a:cubicBezTo>
                    <a:pt x="1310" y="1277"/>
                    <a:pt x="1334" y="1277"/>
                    <a:pt x="1345" y="1277"/>
                  </a:cubicBezTo>
                  <a:cubicBezTo>
                    <a:pt x="1417" y="1277"/>
                    <a:pt x="1488" y="1218"/>
                    <a:pt x="1512" y="1146"/>
                  </a:cubicBezTo>
                  <a:cubicBezTo>
                    <a:pt x="1536" y="1051"/>
                    <a:pt x="1476" y="956"/>
                    <a:pt x="1393" y="920"/>
                  </a:cubicBezTo>
                  <a:cubicBezTo>
                    <a:pt x="1167" y="861"/>
                    <a:pt x="631" y="360"/>
                    <a:pt x="333" y="63"/>
                  </a:cubicBezTo>
                  <a:cubicBezTo>
                    <a:pt x="304" y="21"/>
                    <a:pt x="259" y="0"/>
                    <a:pt x="21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3318550" y="4158175"/>
              <a:ext cx="42900" cy="24625"/>
            </a:xfrm>
            <a:custGeom>
              <a:avLst/>
              <a:gdLst/>
              <a:ahLst/>
              <a:cxnLst/>
              <a:rect l="l" t="t" r="r" b="b"/>
              <a:pathLst>
                <a:path w="1716" h="985" extrusionOk="0">
                  <a:moveTo>
                    <a:pt x="189" y="0"/>
                  </a:moveTo>
                  <a:cubicBezTo>
                    <a:pt x="127" y="0"/>
                    <a:pt x="71" y="32"/>
                    <a:pt x="48" y="92"/>
                  </a:cubicBezTo>
                  <a:cubicBezTo>
                    <a:pt x="1" y="175"/>
                    <a:pt x="13" y="283"/>
                    <a:pt x="108" y="342"/>
                  </a:cubicBezTo>
                  <a:cubicBezTo>
                    <a:pt x="263" y="449"/>
                    <a:pt x="1120" y="949"/>
                    <a:pt x="1513" y="985"/>
                  </a:cubicBezTo>
                  <a:cubicBezTo>
                    <a:pt x="1608" y="985"/>
                    <a:pt x="1691" y="902"/>
                    <a:pt x="1691" y="806"/>
                  </a:cubicBezTo>
                  <a:cubicBezTo>
                    <a:pt x="1715" y="699"/>
                    <a:pt x="1632" y="604"/>
                    <a:pt x="1537" y="604"/>
                  </a:cubicBezTo>
                  <a:cubicBezTo>
                    <a:pt x="1299" y="592"/>
                    <a:pt x="656" y="247"/>
                    <a:pt x="298" y="32"/>
                  </a:cubicBezTo>
                  <a:cubicBezTo>
                    <a:pt x="264" y="11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3408450" y="4200800"/>
              <a:ext cx="42875" cy="24575"/>
            </a:xfrm>
            <a:custGeom>
              <a:avLst/>
              <a:gdLst/>
              <a:ahLst/>
              <a:cxnLst/>
              <a:rect l="l" t="t" r="r" b="b"/>
              <a:pathLst>
                <a:path w="1715" h="983" extrusionOk="0">
                  <a:moveTo>
                    <a:pt x="204" y="1"/>
                  </a:moveTo>
                  <a:cubicBezTo>
                    <a:pt x="142" y="1"/>
                    <a:pt x="79" y="35"/>
                    <a:pt x="48" y="90"/>
                  </a:cubicBezTo>
                  <a:cubicBezTo>
                    <a:pt x="0" y="185"/>
                    <a:pt x="24" y="292"/>
                    <a:pt x="108" y="352"/>
                  </a:cubicBezTo>
                  <a:cubicBezTo>
                    <a:pt x="274" y="447"/>
                    <a:pt x="1120" y="959"/>
                    <a:pt x="1524" y="983"/>
                  </a:cubicBezTo>
                  <a:cubicBezTo>
                    <a:pt x="1608" y="983"/>
                    <a:pt x="1691" y="911"/>
                    <a:pt x="1703" y="804"/>
                  </a:cubicBezTo>
                  <a:cubicBezTo>
                    <a:pt x="1715" y="709"/>
                    <a:pt x="1644" y="613"/>
                    <a:pt x="1536" y="613"/>
                  </a:cubicBezTo>
                  <a:cubicBezTo>
                    <a:pt x="1298" y="602"/>
                    <a:pt x="655" y="256"/>
                    <a:pt x="298" y="30"/>
                  </a:cubicBezTo>
                  <a:cubicBezTo>
                    <a:pt x="270" y="10"/>
                    <a:pt x="237" y="1"/>
                    <a:pt x="204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3381075" y="4271275"/>
              <a:ext cx="42875" cy="24650"/>
            </a:xfrm>
            <a:custGeom>
              <a:avLst/>
              <a:gdLst/>
              <a:ahLst/>
              <a:cxnLst/>
              <a:rect l="l" t="t" r="r" b="b"/>
              <a:pathLst>
                <a:path w="1715" h="986" extrusionOk="0">
                  <a:moveTo>
                    <a:pt x="189" y="0"/>
                  </a:moveTo>
                  <a:cubicBezTo>
                    <a:pt x="126" y="0"/>
                    <a:pt x="70" y="32"/>
                    <a:pt x="48" y="92"/>
                  </a:cubicBezTo>
                  <a:cubicBezTo>
                    <a:pt x="0" y="176"/>
                    <a:pt x="12" y="283"/>
                    <a:pt x="107" y="342"/>
                  </a:cubicBezTo>
                  <a:cubicBezTo>
                    <a:pt x="262" y="450"/>
                    <a:pt x="1119" y="950"/>
                    <a:pt x="1512" y="985"/>
                  </a:cubicBezTo>
                  <a:cubicBezTo>
                    <a:pt x="1619" y="985"/>
                    <a:pt x="1691" y="902"/>
                    <a:pt x="1691" y="807"/>
                  </a:cubicBezTo>
                  <a:cubicBezTo>
                    <a:pt x="1715" y="700"/>
                    <a:pt x="1631" y="604"/>
                    <a:pt x="1536" y="604"/>
                  </a:cubicBezTo>
                  <a:cubicBezTo>
                    <a:pt x="1298" y="592"/>
                    <a:pt x="655" y="247"/>
                    <a:pt x="298" y="33"/>
                  </a:cubicBezTo>
                  <a:cubicBezTo>
                    <a:pt x="263" y="11"/>
                    <a:pt x="225" y="0"/>
                    <a:pt x="18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3451025" y="4260025"/>
              <a:ext cx="42875" cy="24575"/>
            </a:xfrm>
            <a:custGeom>
              <a:avLst/>
              <a:gdLst/>
              <a:ahLst/>
              <a:cxnLst/>
              <a:rect l="l" t="t" r="r" b="b"/>
              <a:pathLst>
                <a:path w="1715" h="983" extrusionOk="0">
                  <a:moveTo>
                    <a:pt x="202" y="1"/>
                  </a:moveTo>
                  <a:cubicBezTo>
                    <a:pt x="142" y="1"/>
                    <a:pt x="87" y="35"/>
                    <a:pt x="48" y="90"/>
                  </a:cubicBezTo>
                  <a:cubicBezTo>
                    <a:pt x="0" y="185"/>
                    <a:pt x="12" y="280"/>
                    <a:pt x="107" y="340"/>
                  </a:cubicBezTo>
                  <a:cubicBezTo>
                    <a:pt x="262" y="447"/>
                    <a:pt x="1119" y="959"/>
                    <a:pt x="1512" y="983"/>
                  </a:cubicBezTo>
                  <a:cubicBezTo>
                    <a:pt x="1607" y="983"/>
                    <a:pt x="1679" y="911"/>
                    <a:pt x="1691" y="804"/>
                  </a:cubicBezTo>
                  <a:cubicBezTo>
                    <a:pt x="1715" y="697"/>
                    <a:pt x="1631" y="614"/>
                    <a:pt x="1536" y="614"/>
                  </a:cubicBezTo>
                  <a:cubicBezTo>
                    <a:pt x="1298" y="602"/>
                    <a:pt x="655" y="257"/>
                    <a:pt x="298" y="30"/>
                  </a:cubicBezTo>
                  <a:cubicBezTo>
                    <a:pt x="265" y="10"/>
                    <a:pt x="233" y="1"/>
                    <a:pt x="20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3693600" y="2596700"/>
              <a:ext cx="594750" cy="226125"/>
            </a:xfrm>
            <a:custGeom>
              <a:avLst/>
              <a:gdLst/>
              <a:ahLst/>
              <a:cxnLst/>
              <a:rect l="l" t="t" r="r" b="b"/>
              <a:pathLst>
                <a:path w="23790" h="9045" extrusionOk="0">
                  <a:moveTo>
                    <a:pt x="23580" y="0"/>
                  </a:moveTo>
                  <a:cubicBezTo>
                    <a:pt x="23562" y="0"/>
                    <a:pt x="23544" y="3"/>
                    <a:pt x="23527" y="8"/>
                  </a:cubicBezTo>
                  <a:lnTo>
                    <a:pt x="132" y="8687"/>
                  </a:lnTo>
                  <a:cubicBezTo>
                    <a:pt x="48" y="8735"/>
                    <a:pt x="1" y="8830"/>
                    <a:pt x="24" y="8925"/>
                  </a:cubicBezTo>
                  <a:cubicBezTo>
                    <a:pt x="48" y="8997"/>
                    <a:pt x="120" y="9044"/>
                    <a:pt x="191" y="9044"/>
                  </a:cubicBezTo>
                  <a:cubicBezTo>
                    <a:pt x="203" y="9044"/>
                    <a:pt x="239" y="9044"/>
                    <a:pt x="251" y="9033"/>
                  </a:cubicBezTo>
                  <a:lnTo>
                    <a:pt x="23658" y="353"/>
                  </a:lnTo>
                  <a:cubicBezTo>
                    <a:pt x="23754" y="305"/>
                    <a:pt x="23789" y="198"/>
                    <a:pt x="23766" y="115"/>
                  </a:cubicBezTo>
                  <a:cubicBezTo>
                    <a:pt x="23727" y="39"/>
                    <a:pt x="23651" y="0"/>
                    <a:pt x="23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741825" y="2879900"/>
              <a:ext cx="624800" cy="123600"/>
            </a:xfrm>
            <a:custGeom>
              <a:avLst/>
              <a:gdLst/>
              <a:ahLst/>
              <a:cxnLst/>
              <a:rect l="l" t="t" r="r" b="b"/>
              <a:pathLst>
                <a:path w="24992" h="4944" extrusionOk="0">
                  <a:moveTo>
                    <a:pt x="24792" y="1"/>
                  </a:moveTo>
                  <a:cubicBezTo>
                    <a:pt x="24783" y="1"/>
                    <a:pt x="24775" y="1"/>
                    <a:pt x="24765" y="2"/>
                  </a:cubicBezTo>
                  <a:lnTo>
                    <a:pt x="167" y="4586"/>
                  </a:lnTo>
                  <a:cubicBezTo>
                    <a:pt x="60" y="4610"/>
                    <a:pt x="0" y="4693"/>
                    <a:pt x="24" y="4801"/>
                  </a:cubicBezTo>
                  <a:cubicBezTo>
                    <a:pt x="36" y="4884"/>
                    <a:pt x="108" y="4944"/>
                    <a:pt x="203" y="4944"/>
                  </a:cubicBezTo>
                  <a:lnTo>
                    <a:pt x="227" y="4944"/>
                  </a:lnTo>
                  <a:lnTo>
                    <a:pt x="24825" y="360"/>
                  </a:lnTo>
                  <a:cubicBezTo>
                    <a:pt x="24932" y="348"/>
                    <a:pt x="24992" y="264"/>
                    <a:pt x="24980" y="157"/>
                  </a:cubicBezTo>
                  <a:cubicBezTo>
                    <a:pt x="24958" y="59"/>
                    <a:pt x="24886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3"/>
          <p:cNvGrpSpPr/>
          <p:nvPr/>
        </p:nvGrpSpPr>
        <p:grpSpPr>
          <a:xfrm rot="1004531">
            <a:off x="2787029" y="1619526"/>
            <a:ext cx="233537" cy="324847"/>
            <a:chOff x="10996325" y="2156350"/>
            <a:chExt cx="380725" cy="529500"/>
          </a:xfrm>
        </p:grpSpPr>
        <p:sp>
          <p:nvSpPr>
            <p:cNvPr id="835" name="Google Shape;835;p33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3"/>
          <p:cNvGrpSpPr/>
          <p:nvPr/>
        </p:nvGrpSpPr>
        <p:grpSpPr>
          <a:xfrm rot="-8333179">
            <a:off x="3838488" y="2391598"/>
            <a:ext cx="406266" cy="303860"/>
            <a:chOff x="2854558" y="2679676"/>
            <a:chExt cx="316595" cy="236804"/>
          </a:xfrm>
        </p:grpSpPr>
        <p:sp>
          <p:nvSpPr>
            <p:cNvPr id="838" name="Google Shape;838;p33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0" name="Google Shape;840;p33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841" name="Google Shape;841;p33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4"/>
          <p:cNvSpPr txBox="1">
            <a:spLocks noGrp="1"/>
          </p:cNvSpPr>
          <p:nvPr>
            <p:ph type="title"/>
          </p:nvPr>
        </p:nvSpPr>
        <p:spPr>
          <a:xfrm>
            <a:off x="713400" y="1049250"/>
            <a:ext cx="34281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Innovar una herramienta común</a:t>
            </a:r>
            <a:endParaRPr dirty="0"/>
          </a:p>
        </p:txBody>
      </p:sp>
      <p:sp>
        <p:nvSpPr>
          <p:cNvPr id="849" name="Google Shape;849;p34"/>
          <p:cNvSpPr txBox="1">
            <a:spLocks noGrp="1"/>
          </p:cNvSpPr>
          <p:nvPr>
            <p:ph type="subTitle" idx="1"/>
          </p:nvPr>
        </p:nvSpPr>
        <p:spPr>
          <a:xfrm>
            <a:off x="713401" y="2431953"/>
            <a:ext cx="3428100" cy="16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recetarios siempre han existido, así que quisimos darles una implementación e innovación tecnológica </a:t>
            </a:r>
            <a:endParaRPr dirty="0"/>
          </a:p>
        </p:txBody>
      </p:sp>
      <p:grpSp>
        <p:nvGrpSpPr>
          <p:cNvPr id="850" name="Google Shape;850;p34"/>
          <p:cNvGrpSpPr/>
          <p:nvPr/>
        </p:nvGrpSpPr>
        <p:grpSpPr>
          <a:xfrm>
            <a:off x="4352930" y="-1560798"/>
            <a:ext cx="6213178" cy="6164906"/>
            <a:chOff x="4648205" y="-1767198"/>
            <a:chExt cx="6213178" cy="6164906"/>
          </a:xfrm>
        </p:grpSpPr>
        <p:grpSp>
          <p:nvGrpSpPr>
            <p:cNvPr id="851" name="Google Shape;851;p34"/>
            <p:cNvGrpSpPr/>
            <p:nvPr/>
          </p:nvGrpSpPr>
          <p:grpSpPr>
            <a:xfrm>
              <a:off x="4648205" y="-1767198"/>
              <a:ext cx="6213178" cy="6164906"/>
              <a:chOff x="1935950" y="1080625"/>
              <a:chExt cx="1493050" cy="1481450"/>
            </a:xfrm>
          </p:grpSpPr>
          <p:sp>
            <p:nvSpPr>
              <p:cNvPr id="852" name="Google Shape;852;p34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4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4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4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4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4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4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4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4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4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9" name="Google Shape;869;p34"/>
            <p:cNvSpPr/>
            <p:nvPr/>
          </p:nvSpPr>
          <p:spPr>
            <a:xfrm>
              <a:off x="4796630" y="-1643210"/>
              <a:ext cx="5917800" cy="5917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34"/>
          <p:cNvGrpSpPr/>
          <p:nvPr/>
        </p:nvGrpSpPr>
        <p:grpSpPr>
          <a:xfrm>
            <a:off x="5270634" y="463582"/>
            <a:ext cx="3806666" cy="2840790"/>
            <a:chOff x="5011246" y="-488912"/>
            <a:chExt cx="2744334" cy="2048007"/>
          </a:xfrm>
        </p:grpSpPr>
        <p:grpSp>
          <p:nvGrpSpPr>
            <p:cNvPr id="871" name="Google Shape;871;p34"/>
            <p:cNvGrpSpPr/>
            <p:nvPr/>
          </p:nvGrpSpPr>
          <p:grpSpPr>
            <a:xfrm>
              <a:off x="5011246" y="-114346"/>
              <a:ext cx="1611195" cy="923813"/>
              <a:chOff x="676925" y="2242125"/>
              <a:chExt cx="998200" cy="572375"/>
            </a:xfrm>
          </p:grpSpPr>
          <p:sp>
            <p:nvSpPr>
              <p:cNvPr id="872" name="Google Shape;872;p34"/>
              <p:cNvSpPr/>
              <p:nvPr/>
            </p:nvSpPr>
            <p:spPr>
              <a:xfrm>
                <a:off x="754550" y="2298100"/>
                <a:ext cx="840300" cy="512475"/>
              </a:xfrm>
              <a:custGeom>
                <a:avLst/>
                <a:gdLst/>
                <a:ahLst/>
                <a:cxnLst/>
                <a:rect l="l" t="t" r="r" b="b"/>
                <a:pathLst>
                  <a:path w="33612" h="20499" extrusionOk="0">
                    <a:moveTo>
                      <a:pt x="24918" y="0"/>
                    </a:moveTo>
                    <a:cubicBezTo>
                      <a:pt x="17449" y="0"/>
                      <a:pt x="4418" y="4522"/>
                      <a:pt x="4418" y="4522"/>
                    </a:cubicBezTo>
                    <a:cubicBezTo>
                      <a:pt x="2203" y="4975"/>
                      <a:pt x="0" y="14261"/>
                      <a:pt x="6632" y="20000"/>
                    </a:cubicBezTo>
                    <a:cubicBezTo>
                      <a:pt x="7031" y="20348"/>
                      <a:pt x="7884" y="20499"/>
                      <a:pt x="9043" y="20499"/>
                    </a:cubicBezTo>
                    <a:cubicBezTo>
                      <a:pt x="14936" y="20499"/>
                      <a:pt x="28738" y="16613"/>
                      <a:pt x="30957" y="15131"/>
                    </a:cubicBezTo>
                    <a:cubicBezTo>
                      <a:pt x="33612" y="13368"/>
                      <a:pt x="33612" y="4522"/>
                      <a:pt x="29183" y="986"/>
                    </a:cubicBezTo>
                    <a:cubicBezTo>
                      <a:pt x="28300" y="282"/>
                      <a:pt x="26783" y="0"/>
                      <a:pt x="24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4"/>
              <p:cNvSpPr/>
              <p:nvPr/>
            </p:nvSpPr>
            <p:spPr>
              <a:xfrm>
                <a:off x="790275" y="2293875"/>
                <a:ext cx="790300" cy="520625"/>
              </a:xfrm>
              <a:custGeom>
                <a:avLst/>
                <a:gdLst/>
                <a:ahLst/>
                <a:cxnLst/>
                <a:rect l="l" t="t" r="r" b="b"/>
                <a:pathLst>
                  <a:path w="31612" h="20825" extrusionOk="0">
                    <a:moveTo>
                      <a:pt x="23491" y="322"/>
                    </a:moveTo>
                    <a:cubicBezTo>
                      <a:pt x="25468" y="322"/>
                      <a:pt x="26861" y="643"/>
                      <a:pt x="27635" y="1298"/>
                    </a:cubicBezTo>
                    <a:cubicBezTo>
                      <a:pt x="30432" y="3536"/>
                      <a:pt x="31266" y="7691"/>
                      <a:pt x="31147" y="10573"/>
                    </a:cubicBezTo>
                    <a:cubicBezTo>
                      <a:pt x="31064" y="12799"/>
                      <a:pt x="30409" y="14549"/>
                      <a:pt x="29420" y="15204"/>
                    </a:cubicBezTo>
                    <a:cubicBezTo>
                      <a:pt x="27277" y="16633"/>
                      <a:pt x="13585" y="20526"/>
                      <a:pt x="7584" y="20526"/>
                    </a:cubicBezTo>
                    <a:cubicBezTo>
                      <a:pt x="6120" y="20526"/>
                      <a:pt x="5525" y="20276"/>
                      <a:pt x="5286" y="20062"/>
                    </a:cubicBezTo>
                    <a:cubicBezTo>
                      <a:pt x="1179" y="16502"/>
                      <a:pt x="310" y="11204"/>
                      <a:pt x="1274" y="7525"/>
                    </a:cubicBezTo>
                    <a:cubicBezTo>
                      <a:pt x="1679" y="6037"/>
                      <a:pt x="2369" y="4977"/>
                      <a:pt x="3036" y="4846"/>
                    </a:cubicBezTo>
                    <a:cubicBezTo>
                      <a:pt x="3167" y="4798"/>
                      <a:pt x="16121" y="322"/>
                      <a:pt x="23491" y="322"/>
                    </a:cubicBezTo>
                    <a:close/>
                    <a:moveTo>
                      <a:pt x="23491" y="0"/>
                    </a:moveTo>
                    <a:cubicBezTo>
                      <a:pt x="16074" y="0"/>
                      <a:pt x="3060" y="4501"/>
                      <a:pt x="2965" y="4548"/>
                    </a:cubicBezTo>
                    <a:cubicBezTo>
                      <a:pt x="2179" y="4715"/>
                      <a:pt x="1429" y="5810"/>
                      <a:pt x="1000" y="7441"/>
                    </a:cubicBezTo>
                    <a:cubicBezTo>
                      <a:pt x="0" y="11216"/>
                      <a:pt x="893" y="16645"/>
                      <a:pt x="5108" y="20288"/>
                    </a:cubicBezTo>
                    <a:cubicBezTo>
                      <a:pt x="5525" y="20645"/>
                      <a:pt x="6346" y="20824"/>
                      <a:pt x="7608" y="20824"/>
                    </a:cubicBezTo>
                    <a:cubicBezTo>
                      <a:pt x="13633" y="20824"/>
                      <a:pt x="27444" y="16883"/>
                      <a:pt x="29635" y="15419"/>
                    </a:cubicBezTo>
                    <a:cubicBezTo>
                      <a:pt x="30694" y="14728"/>
                      <a:pt x="31385" y="12895"/>
                      <a:pt x="31492" y="10561"/>
                    </a:cubicBezTo>
                    <a:cubicBezTo>
                      <a:pt x="31611" y="7608"/>
                      <a:pt x="30742" y="3334"/>
                      <a:pt x="27861" y="1036"/>
                    </a:cubicBezTo>
                    <a:cubicBezTo>
                      <a:pt x="27003" y="345"/>
                      <a:pt x="25539" y="0"/>
                      <a:pt x="23491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676925" y="2242125"/>
                <a:ext cx="998200" cy="511100"/>
              </a:xfrm>
              <a:custGeom>
                <a:avLst/>
                <a:gdLst/>
                <a:ahLst/>
                <a:cxnLst/>
                <a:rect l="l" t="t" r="r" b="b"/>
                <a:pathLst>
                  <a:path w="39928" h="20444" extrusionOk="0">
                    <a:moveTo>
                      <a:pt x="26475" y="0"/>
                    </a:moveTo>
                    <a:cubicBezTo>
                      <a:pt x="26336" y="0"/>
                      <a:pt x="26198" y="4"/>
                      <a:pt x="26061" y="10"/>
                    </a:cubicBezTo>
                    <a:cubicBezTo>
                      <a:pt x="20048" y="308"/>
                      <a:pt x="8773" y="4249"/>
                      <a:pt x="8773" y="4249"/>
                    </a:cubicBezTo>
                    <a:cubicBezTo>
                      <a:pt x="1031" y="6802"/>
                      <a:pt x="1" y="20444"/>
                      <a:pt x="7034" y="20444"/>
                    </a:cubicBezTo>
                    <a:cubicBezTo>
                      <a:pt x="7085" y="20444"/>
                      <a:pt x="7137" y="20443"/>
                      <a:pt x="7189" y="20441"/>
                    </a:cubicBezTo>
                    <a:cubicBezTo>
                      <a:pt x="14404" y="20251"/>
                      <a:pt x="13797" y="14607"/>
                      <a:pt x="20524" y="12047"/>
                    </a:cubicBezTo>
                    <a:cubicBezTo>
                      <a:pt x="21694" y="11602"/>
                      <a:pt x="22879" y="11434"/>
                      <a:pt x="24052" y="11434"/>
                    </a:cubicBezTo>
                    <a:cubicBezTo>
                      <a:pt x="27651" y="11434"/>
                      <a:pt x="31142" y="13015"/>
                      <a:pt x="33777" y="13015"/>
                    </a:cubicBezTo>
                    <a:cubicBezTo>
                      <a:pt x="35222" y="13015"/>
                      <a:pt x="36409" y="12540"/>
                      <a:pt x="37217" y="11071"/>
                    </a:cubicBezTo>
                    <a:cubicBezTo>
                      <a:pt x="39928" y="6150"/>
                      <a:pt x="32440" y="0"/>
                      <a:pt x="26475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>
                <a:off x="988200" y="2271975"/>
                <a:ext cx="409600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20115" extrusionOk="0">
                    <a:moveTo>
                      <a:pt x="6028" y="0"/>
                    </a:moveTo>
                    <a:cubicBezTo>
                      <a:pt x="5974" y="0"/>
                      <a:pt x="5925" y="6"/>
                      <a:pt x="5882" y="19"/>
                    </a:cubicBezTo>
                    <a:cubicBezTo>
                      <a:pt x="4501" y="424"/>
                      <a:pt x="1" y="1198"/>
                      <a:pt x="1179" y="1983"/>
                    </a:cubicBezTo>
                    <a:cubicBezTo>
                      <a:pt x="1179" y="1983"/>
                      <a:pt x="9061" y="7615"/>
                      <a:pt x="9359" y="9675"/>
                    </a:cubicBezTo>
                    <a:cubicBezTo>
                      <a:pt x="9657" y="11746"/>
                      <a:pt x="9895" y="19509"/>
                      <a:pt x="10193" y="20021"/>
                    </a:cubicBezTo>
                    <a:cubicBezTo>
                      <a:pt x="10232" y="20086"/>
                      <a:pt x="10356" y="20115"/>
                      <a:pt x="10542" y="20115"/>
                    </a:cubicBezTo>
                    <a:cubicBezTo>
                      <a:pt x="11759" y="20115"/>
                      <a:pt x="15640" y="18885"/>
                      <a:pt x="15991" y="18462"/>
                    </a:cubicBezTo>
                    <a:cubicBezTo>
                      <a:pt x="16384" y="17961"/>
                      <a:pt x="15396" y="9079"/>
                      <a:pt x="15098" y="7508"/>
                    </a:cubicBezTo>
                    <a:cubicBezTo>
                      <a:pt x="14809" y="5973"/>
                      <a:pt x="7723" y="0"/>
                      <a:pt x="6028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4"/>
              <p:cNvSpPr/>
              <p:nvPr/>
            </p:nvSpPr>
            <p:spPr>
              <a:xfrm>
                <a:off x="1141200" y="2706675"/>
                <a:ext cx="848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038" extrusionOk="0">
                    <a:moveTo>
                      <a:pt x="2984" y="0"/>
                    </a:moveTo>
                    <a:cubicBezTo>
                      <a:pt x="2978" y="0"/>
                      <a:pt x="2971" y="1"/>
                      <a:pt x="2965" y="2"/>
                    </a:cubicBezTo>
                    <a:cubicBezTo>
                      <a:pt x="2882" y="14"/>
                      <a:pt x="2822" y="85"/>
                      <a:pt x="2846" y="181"/>
                    </a:cubicBezTo>
                    <a:cubicBezTo>
                      <a:pt x="2930" y="657"/>
                      <a:pt x="2941" y="1335"/>
                      <a:pt x="2739" y="1383"/>
                    </a:cubicBezTo>
                    <a:cubicBezTo>
                      <a:pt x="2724" y="1386"/>
                      <a:pt x="2709" y="1388"/>
                      <a:pt x="2694" y="1388"/>
                    </a:cubicBezTo>
                    <a:cubicBezTo>
                      <a:pt x="2422" y="1388"/>
                      <a:pt x="2139" y="897"/>
                      <a:pt x="2048" y="716"/>
                    </a:cubicBezTo>
                    <a:cubicBezTo>
                      <a:pt x="2027" y="663"/>
                      <a:pt x="1977" y="619"/>
                      <a:pt x="1916" y="619"/>
                    </a:cubicBezTo>
                    <a:cubicBezTo>
                      <a:pt x="1908" y="619"/>
                      <a:pt x="1901" y="620"/>
                      <a:pt x="1894" y="621"/>
                    </a:cubicBezTo>
                    <a:cubicBezTo>
                      <a:pt x="1810" y="645"/>
                      <a:pt x="1775" y="704"/>
                      <a:pt x="1751" y="764"/>
                    </a:cubicBezTo>
                    <a:cubicBezTo>
                      <a:pt x="1739" y="764"/>
                      <a:pt x="1620" y="1597"/>
                      <a:pt x="1120" y="1716"/>
                    </a:cubicBezTo>
                    <a:cubicBezTo>
                      <a:pt x="1102" y="1720"/>
                      <a:pt x="1083" y="1722"/>
                      <a:pt x="1065" y="1722"/>
                    </a:cubicBezTo>
                    <a:cubicBezTo>
                      <a:pt x="708" y="1722"/>
                      <a:pt x="413" y="964"/>
                      <a:pt x="322" y="681"/>
                    </a:cubicBezTo>
                    <a:cubicBezTo>
                      <a:pt x="302" y="622"/>
                      <a:pt x="234" y="579"/>
                      <a:pt x="171" y="579"/>
                    </a:cubicBezTo>
                    <a:cubicBezTo>
                      <a:pt x="158" y="579"/>
                      <a:pt x="144" y="581"/>
                      <a:pt x="132" y="585"/>
                    </a:cubicBezTo>
                    <a:cubicBezTo>
                      <a:pt x="60" y="609"/>
                      <a:pt x="1" y="704"/>
                      <a:pt x="24" y="776"/>
                    </a:cubicBezTo>
                    <a:cubicBezTo>
                      <a:pt x="72" y="907"/>
                      <a:pt x="417" y="2038"/>
                      <a:pt x="1060" y="2038"/>
                    </a:cubicBezTo>
                    <a:cubicBezTo>
                      <a:pt x="1096" y="2038"/>
                      <a:pt x="1144" y="2038"/>
                      <a:pt x="1179" y="2026"/>
                    </a:cubicBezTo>
                    <a:cubicBezTo>
                      <a:pt x="1608" y="1919"/>
                      <a:pt x="1846" y="1502"/>
                      <a:pt x="1953" y="1193"/>
                    </a:cubicBezTo>
                    <a:cubicBezTo>
                      <a:pt x="2120" y="1422"/>
                      <a:pt x="2361" y="1698"/>
                      <a:pt x="2666" y="1698"/>
                    </a:cubicBezTo>
                    <a:cubicBezTo>
                      <a:pt x="2709" y="1698"/>
                      <a:pt x="2753" y="1692"/>
                      <a:pt x="2799" y="1681"/>
                    </a:cubicBezTo>
                    <a:cubicBezTo>
                      <a:pt x="3394" y="1550"/>
                      <a:pt x="3180" y="359"/>
                      <a:pt x="3144" y="121"/>
                    </a:cubicBezTo>
                    <a:cubicBezTo>
                      <a:pt x="3122" y="56"/>
                      <a:pt x="3051" y="0"/>
                      <a:pt x="2984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1403425" y="2585725"/>
                <a:ext cx="84875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2043" extrusionOk="0">
                    <a:moveTo>
                      <a:pt x="3003" y="1"/>
                    </a:moveTo>
                    <a:cubicBezTo>
                      <a:pt x="2991" y="1"/>
                      <a:pt x="2978" y="2"/>
                      <a:pt x="2966" y="6"/>
                    </a:cubicBezTo>
                    <a:cubicBezTo>
                      <a:pt x="2894" y="18"/>
                      <a:pt x="2835" y="89"/>
                      <a:pt x="2847" y="185"/>
                    </a:cubicBezTo>
                    <a:cubicBezTo>
                      <a:pt x="2930" y="637"/>
                      <a:pt x="2954" y="1340"/>
                      <a:pt x="2739" y="1387"/>
                    </a:cubicBezTo>
                    <a:cubicBezTo>
                      <a:pt x="2725" y="1390"/>
                      <a:pt x="2710" y="1392"/>
                      <a:pt x="2695" y="1392"/>
                    </a:cubicBezTo>
                    <a:cubicBezTo>
                      <a:pt x="2422" y="1392"/>
                      <a:pt x="2140" y="901"/>
                      <a:pt x="2061" y="720"/>
                    </a:cubicBezTo>
                    <a:cubicBezTo>
                      <a:pt x="2029" y="667"/>
                      <a:pt x="1978" y="623"/>
                      <a:pt x="1916" y="623"/>
                    </a:cubicBezTo>
                    <a:cubicBezTo>
                      <a:pt x="1909" y="623"/>
                      <a:pt x="1902" y="624"/>
                      <a:pt x="1894" y="625"/>
                    </a:cubicBezTo>
                    <a:cubicBezTo>
                      <a:pt x="1823" y="637"/>
                      <a:pt x="1775" y="697"/>
                      <a:pt x="1763" y="756"/>
                    </a:cubicBezTo>
                    <a:cubicBezTo>
                      <a:pt x="1739" y="756"/>
                      <a:pt x="1620" y="1590"/>
                      <a:pt x="1120" y="1709"/>
                    </a:cubicBezTo>
                    <a:cubicBezTo>
                      <a:pt x="1100" y="1714"/>
                      <a:pt x="1080" y="1716"/>
                      <a:pt x="1060" y="1716"/>
                    </a:cubicBezTo>
                    <a:cubicBezTo>
                      <a:pt x="716" y="1716"/>
                      <a:pt x="413" y="966"/>
                      <a:pt x="334" y="685"/>
                    </a:cubicBezTo>
                    <a:cubicBezTo>
                      <a:pt x="302" y="621"/>
                      <a:pt x="232" y="576"/>
                      <a:pt x="158" y="576"/>
                    </a:cubicBezTo>
                    <a:cubicBezTo>
                      <a:pt x="149" y="576"/>
                      <a:pt x="141" y="576"/>
                      <a:pt x="132" y="578"/>
                    </a:cubicBezTo>
                    <a:cubicBezTo>
                      <a:pt x="61" y="613"/>
                      <a:pt x="1" y="697"/>
                      <a:pt x="37" y="780"/>
                    </a:cubicBezTo>
                    <a:cubicBezTo>
                      <a:pt x="72" y="911"/>
                      <a:pt x="418" y="2042"/>
                      <a:pt x="1061" y="2042"/>
                    </a:cubicBezTo>
                    <a:cubicBezTo>
                      <a:pt x="1108" y="2042"/>
                      <a:pt x="1144" y="2042"/>
                      <a:pt x="1180" y="2030"/>
                    </a:cubicBezTo>
                    <a:cubicBezTo>
                      <a:pt x="1608" y="1923"/>
                      <a:pt x="1846" y="1506"/>
                      <a:pt x="1954" y="1197"/>
                    </a:cubicBezTo>
                    <a:cubicBezTo>
                      <a:pt x="2123" y="1429"/>
                      <a:pt x="2376" y="1699"/>
                      <a:pt x="2680" y="1699"/>
                    </a:cubicBezTo>
                    <a:cubicBezTo>
                      <a:pt x="2719" y="1699"/>
                      <a:pt x="2758" y="1694"/>
                      <a:pt x="2799" y="1685"/>
                    </a:cubicBezTo>
                    <a:cubicBezTo>
                      <a:pt x="3394" y="1554"/>
                      <a:pt x="3192" y="363"/>
                      <a:pt x="3144" y="125"/>
                    </a:cubicBezTo>
                    <a:cubicBezTo>
                      <a:pt x="3134" y="54"/>
                      <a:pt x="3073" y="1"/>
                      <a:pt x="3003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1003975" y="2710325"/>
                <a:ext cx="101825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2619" extrusionOk="0">
                    <a:moveTo>
                      <a:pt x="3561" y="0"/>
                    </a:moveTo>
                    <a:cubicBezTo>
                      <a:pt x="3523" y="0"/>
                      <a:pt x="3485" y="15"/>
                      <a:pt x="3454" y="47"/>
                    </a:cubicBezTo>
                    <a:cubicBezTo>
                      <a:pt x="3406" y="106"/>
                      <a:pt x="3406" y="189"/>
                      <a:pt x="3466" y="249"/>
                    </a:cubicBezTo>
                    <a:cubicBezTo>
                      <a:pt x="3466" y="273"/>
                      <a:pt x="3775" y="570"/>
                      <a:pt x="3775" y="987"/>
                    </a:cubicBezTo>
                    <a:cubicBezTo>
                      <a:pt x="3775" y="1011"/>
                      <a:pt x="3763" y="1023"/>
                      <a:pt x="3763" y="1023"/>
                    </a:cubicBezTo>
                    <a:cubicBezTo>
                      <a:pt x="3744" y="1034"/>
                      <a:pt x="3715" y="1039"/>
                      <a:pt x="3680" y="1039"/>
                    </a:cubicBezTo>
                    <a:cubicBezTo>
                      <a:pt x="3521" y="1039"/>
                      <a:pt x="3221" y="937"/>
                      <a:pt x="2977" y="820"/>
                    </a:cubicBezTo>
                    <a:cubicBezTo>
                      <a:pt x="2951" y="807"/>
                      <a:pt x="2928" y="802"/>
                      <a:pt x="2907" y="802"/>
                    </a:cubicBezTo>
                    <a:cubicBezTo>
                      <a:pt x="2871" y="802"/>
                      <a:pt x="2841" y="817"/>
                      <a:pt x="2811" y="832"/>
                    </a:cubicBezTo>
                    <a:cubicBezTo>
                      <a:pt x="2763" y="868"/>
                      <a:pt x="2739" y="928"/>
                      <a:pt x="2751" y="987"/>
                    </a:cubicBezTo>
                    <a:cubicBezTo>
                      <a:pt x="2751" y="987"/>
                      <a:pt x="2882" y="1642"/>
                      <a:pt x="2477" y="1904"/>
                    </a:cubicBezTo>
                    <a:cubicBezTo>
                      <a:pt x="2433" y="1931"/>
                      <a:pt x="2401" y="1944"/>
                      <a:pt x="2353" y="1944"/>
                    </a:cubicBezTo>
                    <a:cubicBezTo>
                      <a:pt x="2337" y="1944"/>
                      <a:pt x="2320" y="1943"/>
                      <a:pt x="2299" y="1940"/>
                    </a:cubicBezTo>
                    <a:cubicBezTo>
                      <a:pt x="2013" y="1880"/>
                      <a:pt x="1703" y="1416"/>
                      <a:pt x="1620" y="1237"/>
                    </a:cubicBezTo>
                    <a:cubicBezTo>
                      <a:pt x="1584" y="1189"/>
                      <a:pt x="1525" y="1166"/>
                      <a:pt x="1465" y="1166"/>
                    </a:cubicBezTo>
                    <a:cubicBezTo>
                      <a:pt x="1406" y="1178"/>
                      <a:pt x="1346" y="1213"/>
                      <a:pt x="1334" y="1273"/>
                    </a:cubicBezTo>
                    <a:cubicBezTo>
                      <a:pt x="1263" y="1511"/>
                      <a:pt x="965" y="2178"/>
                      <a:pt x="620" y="2309"/>
                    </a:cubicBezTo>
                    <a:cubicBezTo>
                      <a:pt x="597" y="2323"/>
                      <a:pt x="581" y="2328"/>
                      <a:pt x="568" y="2328"/>
                    </a:cubicBezTo>
                    <a:cubicBezTo>
                      <a:pt x="549" y="2328"/>
                      <a:pt x="539" y="2316"/>
                      <a:pt x="525" y="2309"/>
                    </a:cubicBezTo>
                    <a:cubicBezTo>
                      <a:pt x="394" y="2237"/>
                      <a:pt x="322" y="1844"/>
                      <a:pt x="310" y="1606"/>
                    </a:cubicBezTo>
                    <a:cubicBezTo>
                      <a:pt x="298" y="1523"/>
                      <a:pt x="215" y="1463"/>
                      <a:pt x="144" y="1463"/>
                    </a:cubicBezTo>
                    <a:cubicBezTo>
                      <a:pt x="60" y="1475"/>
                      <a:pt x="1" y="1535"/>
                      <a:pt x="1" y="1630"/>
                    </a:cubicBezTo>
                    <a:cubicBezTo>
                      <a:pt x="1" y="1749"/>
                      <a:pt x="37" y="2368"/>
                      <a:pt x="358" y="2559"/>
                    </a:cubicBezTo>
                    <a:cubicBezTo>
                      <a:pt x="418" y="2594"/>
                      <a:pt x="477" y="2618"/>
                      <a:pt x="560" y="2618"/>
                    </a:cubicBezTo>
                    <a:cubicBezTo>
                      <a:pt x="620" y="2618"/>
                      <a:pt x="668" y="2618"/>
                      <a:pt x="727" y="2594"/>
                    </a:cubicBezTo>
                    <a:cubicBezTo>
                      <a:pt x="1084" y="2440"/>
                      <a:pt x="1346" y="1951"/>
                      <a:pt x="1501" y="1642"/>
                    </a:cubicBezTo>
                    <a:cubicBezTo>
                      <a:pt x="1668" y="1856"/>
                      <a:pt x="1918" y="2154"/>
                      <a:pt x="2215" y="2237"/>
                    </a:cubicBezTo>
                    <a:cubicBezTo>
                      <a:pt x="2255" y="2244"/>
                      <a:pt x="2296" y="2248"/>
                      <a:pt x="2335" y="2248"/>
                    </a:cubicBezTo>
                    <a:cubicBezTo>
                      <a:pt x="2438" y="2248"/>
                      <a:pt x="2538" y="2222"/>
                      <a:pt x="2632" y="2154"/>
                    </a:cubicBezTo>
                    <a:cubicBezTo>
                      <a:pt x="3001" y="1904"/>
                      <a:pt x="3061" y="1475"/>
                      <a:pt x="3061" y="1189"/>
                    </a:cubicBezTo>
                    <a:cubicBezTo>
                      <a:pt x="3249" y="1263"/>
                      <a:pt x="3482" y="1342"/>
                      <a:pt x="3675" y="1342"/>
                    </a:cubicBezTo>
                    <a:cubicBezTo>
                      <a:pt x="3763" y="1342"/>
                      <a:pt x="3843" y="1326"/>
                      <a:pt x="3906" y="1285"/>
                    </a:cubicBezTo>
                    <a:cubicBezTo>
                      <a:pt x="4013" y="1201"/>
                      <a:pt x="4073" y="1106"/>
                      <a:pt x="4073" y="963"/>
                    </a:cubicBezTo>
                    <a:cubicBezTo>
                      <a:pt x="4073" y="416"/>
                      <a:pt x="3668" y="47"/>
                      <a:pt x="3656" y="35"/>
                    </a:cubicBezTo>
                    <a:cubicBezTo>
                      <a:pt x="3628" y="12"/>
                      <a:pt x="3594" y="0"/>
                      <a:pt x="3561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1081975" y="2603350"/>
                <a:ext cx="10510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314" extrusionOk="0">
                    <a:moveTo>
                      <a:pt x="3731" y="0"/>
                    </a:moveTo>
                    <a:cubicBezTo>
                      <a:pt x="3695" y="0"/>
                      <a:pt x="3658" y="12"/>
                      <a:pt x="3632" y="39"/>
                    </a:cubicBezTo>
                    <a:cubicBezTo>
                      <a:pt x="3572" y="87"/>
                      <a:pt x="3560" y="182"/>
                      <a:pt x="3620" y="242"/>
                    </a:cubicBezTo>
                    <a:cubicBezTo>
                      <a:pt x="3620" y="265"/>
                      <a:pt x="3882" y="587"/>
                      <a:pt x="3846" y="1004"/>
                    </a:cubicBezTo>
                    <a:cubicBezTo>
                      <a:pt x="3846" y="1051"/>
                      <a:pt x="3822" y="1051"/>
                      <a:pt x="3822" y="1051"/>
                    </a:cubicBezTo>
                    <a:cubicBezTo>
                      <a:pt x="3809" y="1059"/>
                      <a:pt x="3791" y="1063"/>
                      <a:pt x="3769" y="1063"/>
                    </a:cubicBezTo>
                    <a:cubicBezTo>
                      <a:pt x="3624" y="1063"/>
                      <a:pt x="3299" y="908"/>
                      <a:pt x="3072" y="754"/>
                    </a:cubicBezTo>
                    <a:cubicBezTo>
                      <a:pt x="3048" y="736"/>
                      <a:pt x="3018" y="727"/>
                      <a:pt x="2989" y="727"/>
                    </a:cubicBezTo>
                    <a:cubicBezTo>
                      <a:pt x="2959" y="727"/>
                      <a:pt x="2929" y="736"/>
                      <a:pt x="2905" y="754"/>
                    </a:cubicBezTo>
                    <a:cubicBezTo>
                      <a:pt x="2846" y="777"/>
                      <a:pt x="2834" y="837"/>
                      <a:pt x="2834" y="897"/>
                    </a:cubicBezTo>
                    <a:cubicBezTo>
                      <a:pt x="2834" y="920"/>
                      <a:pt x="2893" y="1575"/>
                      <a:pt x="2453" y="1789"/>
                    </a:cubicBezTo>
                    <a:cubicBezTo>
                      <a:pt x="2414" y="1813"/>
                      <a:pt x="2376" y="1826"/>
                      <a:pt x="2338" y="1826"/>
                    </a:cubicBezTo>
                    <a:cubicBezTo>
                      <a:pt x="2316" y="1826"/>
                      <a:pt x="2295" y="1822"/>
                      <a:pt x="2274" y="1813"/>
                    </a:cubicBezTo>
                    <a:cubicBezTo>
                      <a:pt x="2012" y="1706"/>
                      <a:pt x="1762" y="1218"/>
                      <a:pt x="1679" y="1039"/>
                    </a:cubicBezTo>
                    <a:cubicBezTo>
                      <a:pt x="1667" y="992"/>
                      <a:pt x="1608" y="944"/>
                      <a:pt x="1548" y="944"/>
                    </a:cubicBezTo>
                    <a:cubicBezTo>
                      <a:pt x="1489" y="944"/>
                      <a:pt x="1441" y="980"/>
                      <a:pt x="1417" y="1039"/>
                    </a:cubicBezTo>
                    <a:cubicBezTo>
                      <a:pt x="1298" y="1278"/>
                      <a:pt x="929" y="1897"/>
                      <a:pt x="584" y="2004"/>
                    </a:cubicBezTo>
                    <a:cubicBezTo>
                      <a:pt x="566" y="2007"/>
                      <a:pt x="553" y="2009"/>
                      <a:pt x="542" y="2009"/>
                    </a:cubicBezTo>
                    <a:cubicBezTo>
                      <a:pt x="516" y="2009"/>
                      <a:pt x="505" y="2000"/>
                      <a:pt x="488" y="1992"/>
                    </a:cubicBezTo>
                    <a:cubicBezTo>
                      <a:pt x="369" y="1885"/>
                      <a:pt x="334" y="1504"/>
                      <a:pt x="346" y="1266"/>
                    </a:cubicBezTo>
                    <a:cubicBezTo>
                      <a:pt x="346" y="1170"/>
                      <a:pt x="286" y="1099"/>
                      <a:pt x="191" y="1099"/>
                    </a:cubicBezTo>
                    <a:cubicBezTo>
                      <a:pt x="107" y="1099"/>
                      <a:pt x="36" y="1158"/>
                      <a:pt x="36" y="1242"/>
                    </a:cubicBezTo>
                    <a:cubicBezTo>
                      <a:pt x="12" y="1385"/>
                      <a:pt x="0" y="2004"/>
                      <a:pt x="286" y="2230"/>
                    </a:cubicBezTo>
                    <a:cubicBezTo>
                      <a:pt x="334" y="2278"/>
                      <a:pt x="417" y="2313"/>
                      <a:pt x="524" y="2313"/>
                    </a:cubicBezTo>
                    <a:cubicBezTo>
                      <a:pt x="548" y="2313"/>
                      <a:pt x="596" y="2313"/>
                      <a:pt x="619" y="2278"/>
                    </a:cubicBezTo>
                    <a:cubicBezTo>
                      <a:pt x="1000" y="2159"/>
                      <a:pt x="1322" y="1706"/>
                      <a:pt x="1500" y="1408"/>
                    </a:cubicBezTo>
                    <a:cubicBezTo>
                      <a:pt x="1643" y="1647"/>
                      <a:pt x="1858" y="1980"/>
                      <a:pt x="2143" y="2075"/>
                    </a:cubicBezTo>
                    <a:cubicBezTo>
                      <a:pt x="2213" y="2097"/>
                      <a:pt x="2280" y="2108"/>
                      <a:pt x="2345" y="2108"/>
                    </a:cubicBezTo>
                    <a:cubicBezTo>
                      <a:pt x="2424" y="2108"/>
                      <a:pt x="2500" y="2091"/>
                      <a:pt x="2572" y="2051"/>
                    </a:cubicBezTo>
                    <a:cubicBezTo>
                      <a:pt x="2977" y="1837"/>
                      <a:pt x="3084" y="1420"/>
                      <a:pt x="3108" y="1135"/>
                    </a:cubicBezTo>
                    <a:cubicBezTo>
                      <a:pt x="3297" y="1243"/>
                      <a:pt x="3554" y="1351"/>
                      <a:pt x="3761" y="1351"/>
                    </a:cubicBezTo>
                    <a:cubicBezTo>
                      <a:pt x="3827" y="1351"/>
                      <a:pt x="3889" y="1339"/>
                      <a:pt x="3941" y="1313"/>
                    </a:cubicBezTo>
                    <a:cubicBezTo>
                      <a:pt x="4048" y="1278"/>
                      <a:pt x="4120" y="1170"/>
                      <a:pt x="4144" y="1039"/>
                    </a:cubicBezTo>
                    <a:cubicBezTo>
                      <a:pt x="4203" y="480"/>
                      <a:pt x="3858" y="75"/>
                      <a:pt x="3846" y="51"/>
                    </a:cubicBezTo>
                    <a:cubicBezTo>
                      <a:pt x="3820" y="18"/>
                      <a:pt x="3776" y="0"/>
                      <a:pt x="3731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837600" y="2434050"/>
                <a:ext cx="22475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7026" extrusionOk="0">
                    <a:moveTo>
                      <a:pt x="107" y="1"/>
                    </a:moveTo>
                    <a:lnTo>
                      <a:pt x="107" y="1"/>
                    </a:lnTo>
                    <a:cubicBezTo>
                      <a:pt x="786" y="1263"/>
                      <a:pt x="0" y="2835"/>
                      <a:pt x="786" y="4466"/>
                    </a:cubicBezTo>
                    <a:cubicBezTo>
                      <a:pt x="1572" y="6085"/>
                      <a:pt x="3203" y="5835"/>
                      <a:pt x="6001" y="5930"/>
                    </a:cubicBezTo>
                    <a:cubicBezTo>
                      <a:pt x="8679" y="6033"/>
                      <a:pt x="8968" y="6943"/>
                      <a:pt x="8988" y="7020"/>
                    </a:cubicBezTo>
                    <a:lnTo>
                      <a:pt x="8988" y="7020"/>
                    </a:lnTo>
                    <a:cubicBezTo>
                      <a:pt x="8685" y="5738"/>
                      <a:pt x="6201" y="5061"/>
                      <a:pt x="4632" y="5061"/>
                    </a:cubicBezTo>
                    <a:cubicBezTo>
                      <a:pt x="3048" y="5061"/>
                      <a:pt x="2024" y="4668"/>
                      <a:pt x="1572" y="3049"/>
                    </a:cubicBezTo>
                    <a:cubicBezTo>
                      <a:pt x="1131" y="1430"/>
                      <a:pt x="107" y="1"/>
                      <a:pt x="107" y="1"/>
                    </a:cubicBezTo>
                    <a:close/>
                    <a:moveTo>
                      <a:pt x="8988" y="7020"/>
                    </a:moveTo>
                    <a:lnTo>
                      <a:pt x="8988" y="7020"/>
                    </a:lnTo>
                    <a:cubicBezTo>
                      <a:pt x="8989" y="7022"/>
                      <a:pt x="8989" y="7024"/>
                      <a:pt x="8989" y="7026"/>
                    </a:cubicBezTo>
                    <a:cubicBezTo>
                      <a:pt x="8989" y="7026"/>
                      <a:pt x="8989" y="7024"/>
                      <a:pt x="8988" y="70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742650" y="2545975"/>
                <a:ext cx="224750" cy="13852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5541" extrusionOk="0">
                    <a:moveTo>
                      <a:pt x="845" y="1"/>
                    </a:moveTo>
                    <a:lnTo>
                      <a:pt x="845" y="1"/>
                    </a:lnTo>
                    <a:cubicBezTo>
                      <a:pt x="845" y="1"/>
                      <a:pt x="0" y="3715"/>
                      <a:pt x="2548" y="4823"/>
                    </a:cubicBezTo>
                    <a:cubicBezTo>
                      <a:pt x="3852" y="5401"/>
                      <a:pt x="5527" y="5540"/>
                      <a:pt x="6842" y="5540"/>
                    </a:cubicBezTo>
                    <a:cubicBezTo>
                      <a:pt x="8074" y="5540"/>
                      <a:pt x="8989" y="5418"/>
                      <a:pt x="8989" y="5418"/>
                    </a:cubicBezTo>
                    <a:cubicBezTo>
                      <a:pt x="8989" y="5418"/>
                      <a:pt x="4655" y="4358"/>
                      <a:pt x="3215" y="3537"/>
                    </a:cubicBezTo>
                    <a:cubicBezTo>
                      <a:pt x="1774" y="2727"/>
                      <a:pt x="845" y="1"/>
                      <a:pt x="8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934325" y="2361725"/>
                <a:ext cx="21405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61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22" y="810"/>
                      <a:pt x="179" y="1799"/>
                      <a:pt x="548" y="3168"/>
                    </a:cubicBezTo>
                    <a:cubicBezTo>
                      <a:pt x="918" y="4537"/>
                      <a:pt x="2501" y="5692"/>
                      <a:pt x="5418" y="5787"/>
                    </a:cubicBezTo>
                    <a:cubicBezTo>
                      <a:pt x="8208" y="5890"/>
                      <a:pt x="8537" y="6166"/>
                      <a:pt x="8560" y="6190"/>
                    </a:cubicBezTo>
                    <a:lnTo>
                      <a:pt x="8560" y="6190"/>
                    </a:lnTo>
                    <a:cubicBezTo>
                      <a:pt x="8515" y="6141"/>
                      <a:pt x="7466" y="5008"/>
                      <a:pt x="5311" y="4763"/>
                    </a:cubicBezTo>
                    <a:cubicBezTo>
                      <a:pt x="3096" y="4501"/>
                      <a:pt x="1918" y="3465"/>
                      <a:pt x="1477" y="2001"/>
                    </a:cubicBezTo>
                    <a:cubicBezTo>
                      <a:pt x="1025" y="525"/>
                      <a:pt x="1" y="1"/>
                      <a:pt x="1" y="1"/>
                    </a:cubicBezTo>
                    <a:close/>
                    <a:moveTo>
                      <a:pt x="8560" y="6190"/>
                    </a:moveTo>
                    <a:cubicBezTo>
                      <a:pt x="8561" y="6191"/>
                      <a:pt x="8561" y="6192"/>
                      <a:pt x="8561" y="6192"/>
                    </a:cubicBezTo>
                    <a:cubicBezTo>
                      <a:pt x="8561" y="6192"/>
                      <a:pt x="8561" y="6191"/>
                      <a:pt x="8560" y="61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750075" y="2493500"/>
                <a:ext cx="247075" cy="21950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8780" extrusionOk="0">
                    <a:moveTo>
                      <a:pt x="181" y="0"/>
                    </a:moveTo>
                    <a:cubicBezTo>
                      <a:pt x="172" y="0"/>
                      <a:pt x="164" y="1"/>
                      <a:pt x="156" y="4"/>
                    </a:cubicBezTo>
                    <a:cubicBezTo>
                      <a:pt x="60" y="16"/>
                      <a:pt x="1" y="76"/>
                      <a:pt x="1" y="159"/>
                    </a:cubicBezTo>
                    <a:cubicBezTo>
                      <a:pt x="1" y="338"/>
                      <a:pt x="251" y="4552"/>
                      <a:pt x="3323" y="6112"/>
                    </a:cubicBezTo>
                    <a:cubicBezTo>
                      <a:pt x="4632" y="6791"/>
                      <a:pt x="6002" y="7053"/>
                      <a:pt x="7097" y="7267"/>
                    </a:cubicBezTo>
                    <a:cubicBezTo>
                      <a:pt x="8740" y="7577"/>
                      <a:pt x="9585" y="7779"/>
                      <a:pt x="9585" y="8636"/>
                    </a:cubicBezTo>
                    <a:cubicBezTo>
                      <a:pt x="9585" y="8708"/>
                      <a:pt x="9645" y="8779"/>
                      <a:pt x="9740" y="8779"/>
                    </a:cubicBezTo>
                    <a:cubicBezTo>
                      <a:pt x="9812" y="8779"/>
                      <a:pt x="9883" y="8708"/>
                      <a:pt x="9883" y="8636"/>
                    </a:cubicBezTo>
                    <a:cubicBezTo>
                      <a:pt x="9883" y="7481"/>
                      <a:pt x="8680" y="7267"/>
                      <a:pt x="7156" y="6969"/>
                    </a:cubicBezTo>
                    <a:cubicBezTo>
                      <a:pt x="6073" y="6755"/>
                      <a:pt x="4728" y="6493"/>
                      <a:pt x="3465" y="5850"/>
                    </a:cubicBezTo>
                    <a:cubicBezTo>
                      <a:pt x="560" y="4362"/>
                      <a:pt x="310" y="195"/>
                      <a:pt x="310" y="147"/>
                    </a:cubicBezTo>
                    <a:cubicBezTo>
                      <a:pt x="300" y="74"/>
                      <a:pt x="243" y="0"/>
                      <a:pt x="181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901300" y="2343875"/>
                <a:ext cx="280700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11228" h="8276" extrusionOk="0">
                    <a:moveTo>
                      <a:pt x="167" y="0"/>
                    </a:moveTo>
                    <a:cubicBezTo>
                      <a:pt x="83" y="0"/>
                      <a:pt x="0" y="48"/>
                      <a:pt x="0" y="131"/>
                    </a:cubicBezTo>
                    <a:cubicBezTo>
                      <a:pt x="0" y="227"/>
                      <a:pt x="36" y="298"/>
                      <a:pt x="131" y="310"/>
                    </a:cubicBezTo>
                    <a:cubicBezTo>
                      <a:pt x="1310" y="488"/>
                      <a:pt x="1762" y="1381"/>
                      <a:pt x="2286" y="2429"/>
                    </a:cubicBezTo>
                    <a:cubicBezTo>
                      <a:pt x="3012" y="3870"/>
                      <a:pt x="3846" y="5525"/>
                      <a:pt x="6846" y="5775"/>
                    </a:cubicBezTo>
                    <a:cubicBezTo>
                      <a:pt x="9680" y="6013"/>
                      <a:pt x="10906" y="8192"/>
                      <a:pt x="10918" y="8204"/>
                    </a:cubicBezTo>
                    <a:cubicBezTo>
                      <a:pt x="10954" y="8251"/>
                      <a:pt x="10990" y="8275"/>
                      <a:pt x="11049" y="8275"/>
                    </a:cubicBezTo>
                    <a:cubicBezTo>
                      <a:pt x="11085" y="8275"/>
                      <a:pt x="11097" y="8263"/>
                      <a:pt x="11121" y="8263"/>
                    </a:cubicBezTo>
                    <a:cubicBezTo>
                      <a:pt x="11204" y="8216"/>
                      <a:pt x="11228" y="8132"/>
                      <a:pt x="11180" y="8049"/>
                    </a:cubicBezTo>
                    <a:cubicBezTo>
                      <a:pt x="11144" y="7954"/>
                      <a:pt x="9870" y="5727"/>
                      <a:pt x="6870" y="5465"/>
                    </a:cubicBezTo>
                    <a:cubicBezTo>
                      <a:pt x="4036" y="5215"/>
                      <a:pt x="3251" y="3667"/>
                      <a:pt x="2548" y="2274"/>
                    </a:cubicBezTo>
                    <a:cubicBezTo>
                      <a:pt x="2024" y="1203"/>
                      <a:pt x="1512" y="215"/>
                      <a:pt x="167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800975" y="2414125"/>
                <a:ext cx="276850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8418" extrusionOk="0">
                    <a:moveTo>
                      <a:pt x="179" y="0"/>
                    </a:moveTo>
                    <a:cubicBezTo>
                      <a:pt x="108" y="0"/>
                      <a:pt x="36" y="48"/>
                      <a:pt x="25" y="131"/>
                    </a:cubicBezTo>
                    <a:cubicBezTo>
                      <a:pt x="1" y="214"/>
                      <a:pt x="60" y="286"/>
                      <a:pt x="156" y="298"/>
                    </a:cubicBezTo>
                    <a:cubicBezTo>
                      <a:pt x="1787" y="512"/>
                      <a:pt x="2263" y="1893"/>
                      <a:pt x="2715" y="3251"/>
                    </a:cubicBezTo>
                    <a:cubicBezTo>
                      <a:pt x="3182" y="4627"/>
                      <a:pt x="3648" y="6058"/>
                      <a:pt x="5392" y="6058"/>
                    </a:cubicBezTo>
                    <a:cubicBezTo>
                      <a:pt x="5473" y="6058"/>
                      <a:pt x="5557" y="6055"/>
                      <a:pt x="5644" y="6049"/>
                    </a:cubicBezTo>
                    <a:cubicBezTo>
                      <a:pt x="5849" y="6034"/>
                      <a:pt x="6046" y="6028"/>
                      <a:pt x="6236" y="6028"/>
                    </a:cubicBezTo>
                    <a:cubicBezTo>
                      <a:pt x="9739" y="6028"/>
                      <a:pt x="10800" y="8300"/>
                      <a:pt x="10812" y="8323"/>
                    </a:cubicBezTo>
                    <a:cubicBezTo>
                      <a:pt x="10824" y="8382"/>
                      <a:pt x="10883" y="8418"/>
                      <a:pt x="10943" y="8418"/>
                    </a:cubicBezTo>
                    <a:cubicBezTo>
                      <a:pt x="10954" y="8418"/>
                      <a:pt x="10990" y="8418"/>
                      <a:pt x="10978" y="8394"/>
                    </a:cubicBezTo>
                    <a:cubicBezTo>
                      <a:pt x="11050" y="8370"/>
                      <a:pt x="11074" y="8275"/>
                      <a:pt x="11050" y="8204"/>
                    </a:cubicBezTo>
                    <a:cubicBezTo>
                      <a:pt x="11050" y="8168"/>
                      <a:pt x="10740" y="7489"/>
                      <a:pt x="9907" y="6846"/>
                    </a:cubicBezTo>
                    <a:cubicBezTo>
                      <a:pt x="9226" y="6314"/>
                      <a:pt x="8059" y="5725"/>
                      <a:pt x="6263" y="5725"/>
                    </a:cubicBezTo>
                    <a:cubicBezTo>
                      <a:pt x="6050" y="5725"/>
                      <a:pt x="5828" y="5733"/>
                      <a:pt x="5597" y="5751"/>
                    </a:cubicBezTo>
                    <a:cubicBezTo>
                      <a:pt x="5521" y="5756"/>
                      <a:pt x="5448" y="5759"/>
                      <a:pt x="5378" y="5759"/>
                    </a:cubicBezTo>
                    <a:cubicBezTo>
                      <a:pt x="3857" y="5759"/>
                      <a:pt x="3455" y="4555"/>
                      <a:pt x="2977" y="3155"/>
                    </a:cubicBezTo>
                    <a:cubicBezTo>
                      <a:pt x="2537" y="1786"/>
                      <a:pt x="2013" y="226"/>
                      <a:pt x="179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1236450" y="2485850"/>
                <a:ext cx="1092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275" extrusionOk="0">
                    <a:moveTo>
                      <a:pt x="4207" y="0"/>
                    </a:moveTo>
                    <a:cubicBezTo>
                      <a:pt x="4190" y="0"/>
                      <a:pt x="4173" y="4"/>
                      <a:pt x="4156" y="12"/>
                    </a:cubicBezTo>
                    <a:cubicBezTo>
                      <a:pt x="3953" y="84"/>
                      <a:pt x="1191" y="727"/>
                      <a:pt x="132" y="977"/>
                    </a:cubicBezTo>
                    <a:cubicBezTo>
                      <a:pt x="36" y="989"/>
                      <a:pt x="1" y="1084"/>
                      <a:pt x="12" y="1155"/>
                    </a:cubicBezTo>
                    <a:cubicBezTo>
                      <a:pt x="24" y="1227"/>
                      <a:pt x="84" y="1275"/>
                      <a:pt x="155" y="1275"/>
                    </a:cubicBezTo>
                    <a:cubicBezTo>
                      <a:pt x="179" y="1275"/>
                      <a:pt x="191" y="1275"/>
                      <a:pt x="203" y="1263"/>
                    </a:cubicBezTo>
                    <a:cubicBezTo>
                      <a:pt x="370" y="1227"/>
                      <a:pt x="4013" y="370"/>
                      <a:pt x="4251" y="286"/>
                    </a:cubicBezTo>
                    <a:cubicBezTo>
                      <a:pt x="4323" y="263"/>
                      <a:pt x="4370" y="167"/>
                      <a:pt x="4346" y="96"/>
                    </a:cubicBezTo>
                    <a:cubicBezTo>
                      <a:pt x="4319" y="41"/>
                      <a:pt x="4264" y="0"/>
                      <a:pt x="42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1331700" y="2545800"/>
                <a:ext cx="16400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342" extrusionOk="0">
                    <a:moveTo>
                      <a:pt x="183" y="0"/>
                    </a:moveTo>
                    <a:cubicBezTo>
                      <a:pt x="161" y="0"/>
                      <a:pt x="140" y="6"/>
                      <a:pt x="120" y="20"/>
                    </a:cubicBezTo>
                    <a:cubicBezTo>
                      <a:pt x="48" y="67"/>
                      <a:pt x="1" y="151"/>
                      <a:pt x="48" y="234"/>
                    </a:cubicBezTo>
                    <a:cubicBezTo>
                      <a:pt x="120" y="389"/>
                      <a:pt x="310" y="853"/>
                      <a:pt x="263" y="1163"/>
                    </a:cubicBezTo>
                    <a:cubicBezTo>
                      <a:pt x="263" y="1258"/>
                      <a:pt x="310" y="1329"/>
                      <a:pt x="393" y="1341"/>
                    </a:cubicBezTo>
                    <a:lnTo>
                      <a:pt x="417" y="1341"/>
                    </a:lnTo>
                    <a:cubicBezTo>
                      <a:pt x="489" y="1341"/>
                      <a:pt x="560" y="1282"/>
                      <a:pt x="572" y="1210"/>
                    </a:cubicBezTo>
                    <a:cubicBezTo>
                      <a:pt x="655" y="746"/>
                      <a:pt x="346" y="127"/>
                      <a:pt x="322" y="91"/>
                    </a:cubicBezTo>
                    <a:cubicBezTo>
                      <a:pt x="296" y="39"/>
                      <a:pt x="240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1323075" y="2595175"/>
                <a:ext cx="16400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331" extrusionOk="0">
                    <a:moveTo>
                      <a:pt x="176" y="0"/>
                    </a:moveTo>
                    <a:cubicBezTo>
                      <a:pt x="157" y="0"/>
                      <a:pt x="137" y="3"/>
                      <a:pt x="119" y="9"/>
                    </a:cubicBezTo>
                    <a:cubicBezTo>
                      <a:pt x="48" y="57"/>
                      <a:pt x="0" y="140"/>
                      <a:pt x="48" y="223"/>
                    </a:cubicBezTo>
                    <a:cubicBezTo>
                      <a:pt x="119" y="378"/>
                      <a:pt x="310" y="854"/>
                      <a:pt x="262" y="1152"/>
                    </a:cubicBezTo>
                    <a:cubicBezTo>
                      <a:pt x="262" y="1247"/>
                      <a:pt x="310" y="1319"/>
                      <a:pt x="405" y="1331"/>
                    </a:cubicBezTo>
                    <a:lnTo>
                      <a:pt x="417" y="1331"/>
                    </a:lnTo>
                    <a:cubicBezTo>
                      <a:pt x="488" y="1331"/>
                      <a:pt x="548" y="1271"/>
                      <a:pt x="584" y="1200"/>
                    </a:cubicBezTo>
                    <a:cubicBezTo>
                      <a:pt x="655" y="735"/>
                      <a:pt x="346" y="116"/>
                      <a:pt x="322" y="81"/>
                    </a:cubicBezTo>
                    <a:cubicBezTo>
                      <a:pt x="295" y="27"/>
                      <a:pt x="235" y="0"/>
                      <a:pt x="1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1350150" y="2591350"/>
                <a:ext cx="1640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341" extrusionOk="0">
                    <a:moveTo>
                      <a:pt x="189" y="0"/>
                    </a:moveTo>
                    <a:cubicBezTo>
                      <a:pt x="166" y="0"/>
                      <a:pt x="143" y="6"/>
                      <a:pt x="120" y="19"/>
                    </a:cubicBezTo>
                    <a:cubicBezTo>
                      <a:pt x="48" y="55"/>
                      <a:pt x="1" y="150"/>
                      <a:pt x="48" y="222"/>
                    </a:cubicBezTo>
                    <a:cubicBezTo>
                      <a:pt x="120" y="388"/>
                      <a:pt x="322" y="853"/>
                      <a:pt x="275" y="1162"/>
                    </a:cubicBezTo>
                    <a:cubicBezTo>
                      <a:pt x="275" y="1246"/>
                      <a:pt x="310" y="1317"/>
                      <a:pt x="406" y="1341"/>
                    </a:cubicBezTo>
                    <a:lnTo>
                      <a:pt x="417" y="1341"/>
                    </a:lnTo>
                    <a:cubicBezTo>
                      <a:pt x="501" y="1341"/>
                      <a:pt x="560" y="1293"/>
                      <a:pt x="584" y="1210"/>
                    </a:cubicBezTo>
                    <a:cubicBezTo>
                      <a:pt x="656" y="745"/>
                      <a:pt x="346" y="114"/>
                      <a:pt x="334" y="91"/>
                    </a:cubicBezTo>
                    <a:cubicBezTo>
                      <a:pt x="300" y="39"/>
                      <a:pt x="247" y="0"/>
                      <a:pt x="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1347775" y="2640575"/>
                <a:ext cx="16100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337" extrusionOk="0">
                    <a:moveTo>
                      <a:pt x="179" y="1"/>
                    </a:moveTo>
                    <a:cubicBezTo>
                      <a:pt x="159" y="1"/>
                      <a:pt x="139" y="5"/>
                      <a:pt x="120" y="15"/>
                    </a:cubicBezTo>
                    <a:cubicBezTo>
                      <a:pt x="36" y="50"/>
                      <a:pt x="1" y="146"/>
                      <a:pt x="36" y="217"/>
                    </a:cubicBezTo>
                    <a:cubicBezTo>
                      <a:pt x="120" y="384"/>
                      <a:pt x="310" y="860"/>
                      <a:pt x="262" y="1158"/>
                    </a:cubicBezTo>
                    <a:cubicBezTo>
                      <a:pt x="262" y="1241"/>
                      <a:pt x="310" y="1324"/>
                      <a:pt x="393" y="1336"/>
                    </a:cubicBezTo>
                    <a:lnTo>
                      <a:pt x="417" y="1336"/>
                    </a:lnTo>
                    <a:cubicBezTo>
                      <a:pt x="489" y="1336"/>
                      <a:pt x="548" y="1277"/>
                      <a:pt x="572" y="1205"/>
                    </a:cubicBezTo>
                    <a:cubicBezTo>
                      <a:pt x="643" y="741"/>
                      <a:pt x="334" y="110"/>
                      <a:pt x="322" y="86"/>
                    </a:cubicBezTo>
                    <a:cubicBezTo>
                      <a:pt x="287" y="34"/>
                      <a:pt x="233" y="1"/>
                      <a:pt x="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1327525" y="2656350"/>
                <a:ext cx="1640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349" extrusionOk="0">
                    <a:moveTo>
                      <a:pt x="180" y="1"/>
                    </a:moveTo>
                    <a:cubicBezTo>
                      <a:pt x="159" y="1"/>
                      <a:pt x="139" y="5"/>
                      <a:pt x="120" y="15"/>
                    </a:cubicBezTo>
                    <a:cubicBezTo>
                      <a:pt x="49" y="62"/>
                      <a:pt x="1" y="158"/>
                      <a:pt x="49" y="229"/>
                    </a:cubicBezTo>
                    <a:cubicBezTo>
                      <a:pt x="120" y="396"/>
                      <a:pt x="310" y="848"/>
                      <a:pt x="275" y="1170"/>
                    </a:cubicBezTo>
                    <a:cubicBezTo>
                      <a:pt x="275" y="1253"/>
                      <a:pt x="310" y="1324"/>
                      <a:pt x="406" y="1348"/>
                    </a:cubicBezTo>
                    <a:lnTo>
                      <a:pt x="418" y="1348"/>
                    </a:lnTo>
                    <a:cubicBezTo>
                      <a:pt x="489" y="1348"/>
                      <a:pt x="549" y="1289"/>
                      <a:pt x="584" y="1205"/>
                    </a:cubicBezTo>
                    <a:cubicBezTo>
                      <a:pt x="656" y="753"/>
                      <a:pt x="346" y="122"/>
                      <a:pt x="334" y="98"/>
                    </a:cubicBezTo>
                    <a:cubicBezTo>
                      <a:pt x="299" y="37"/>
                      <a:pt x="238" y="1"/>
                      <a:pt x="1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1357300" y="2683750"/>
                <a:ext cx="16400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336" extrusionOk="0">
                    <a:moveTo>
                      <a:pt x="181" y="0"/>
                    </a:moveTo>
                    <a:cubicBezTo>
                      <a:pt x="160" y="0"/>
                      <a:pt x="139" y="5"/>
                      <a:pt x="120" y="14"/>
                    </a:cubicBezTo>
                    <a:cubicBezTo>
                      <a:pt x="48" y="50"/>
                      <a:pt x="1" y="145"/>
                      <a:pt x="48" y="217"/>
                    </a:cubicBezTo>
                    <a:cubicBezTo>
                      <a:pt x="120" y="383"/>
                      <a:pt x="310" y="859"/>
                      <a:pt x="274" y="1157"/>
                    </a:cubicBezTo>
                    <a:cubicBezTo>
                      <a:pt x="274" y="1240"/>
                      <a:pt x="310" y="1324"/>
                      <a:pt x="405" y="1336"/>
                    </a:cubicBezTo>
                    <a:lnTo>
                      <a:pt x="417" y="1336"/>
                    </a:lnTo>
                    <a:cubicBezTo>
                      <a:pt x="489" y="1336"/>
                      <a:pt x="548" y="1276"/>
                      <a:pt x="584" y="1205"/>
                    </a:cubicBezTo>
                    <a:cubicBezTo>
                      <a:pt x="655" y="740"/>
                      <a:pt x="346" y="109"/>
                      <a:pt x="334" y="86"/>
                    </a:cubicBezTo>
                    <a:cubicBezTo>
                      <a:pt x="299" y="33"/>
                      <a:pt x="239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1141800" y="2296400"/>
                <a:ext cx="3127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828" extrusionOk="0">
                    <a:moveTo>
                      <a:pt x="173" y="1"/>
                    </a:moveTo>
                    <a:cubicBezTo>
                      <a:pt x="99" y="1"/>
                      <a:pt x="44" y="53"/>
                      <a:pt x="24" y="113"/>
                    </a:cubicBezTo>
                    <a:cubicBezTo>
                      <a:pt x="0" y="209"/>
                      <a:pt x="48" y="280"/>
                      <a:pt x="119" y="304"/>
                    </a:cubicBezTo>
                    <a:cubicBezTo>
                      <a:pt x="286" y="352"/>
                      <a:pt x="762" y="530"/>
                      <a:pt x="953" y="768"/>
                    </a:cubicBezTo>
                    <a:cubicBezTo>
                      <a:pt x="989" y="816"/>
                      <a:pt x="1036" y="828"/>
                      <a:pt x="1072" y="828"/>
                    </a:cubicBezTo>
                    <a:cubicBezTo>
                      <a:pt x="1120" y="828"/>
                      <a:pt x="1155" y="816"/>
                      <a:pt x="1167" y="780"/>
                    </a:cubicBezTo>
                    <a:cubicBezTo>
                      <a:pt x="1239" y="744"/>
                      <a:pt x="1251" y="637"/>
                      <a:pt x="1191" y="578"/>
                    </a:cubicBezTo>
                    <a:cubicBezTo>
                      <a:pt x="917" y="221"/>
                      <a:pt x="239" y="30"/>
                      <a:pt x="215" y="6"/>
                    </a:cubicBezTo>
                    <a:cubicBezTo>
                      <a:pt x="200" y="3"/>
                      <a:pt x="186" y="1"/>
                      <a:pt x="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1171850" y="2336300"/>
                <a:ext cx="3130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828" extrusionOk="0">
                    <a:moveTo>
                      <a:pt x="177" y="0"/>
                    </a:moveTo>
                    <a:cubicBezTo>
                      <a:pt x="108" y="0"/>
                      <a:pt x="45" y="52"/>
                      <a:pt x="25" y="113"/>
                    </a:cubicBezTo>
                    <a:cubicBezTo>
                      <a:pt x="1" y="196"/>
                      <a:pt x="49" y="280"/>
                      <a:pt x="132" y="303"/>
                    </a:cubicBezTo>
                    <a:cubicBezTo>
                      <a:pt x="287" y="351"/>
                      <a:pt x="763" y="530"/>
                      <a:pt x="953" y="768"/>
                    </a:cubicBezTo>
                    <a:cubicBezTo>
                      <a:pt x="989" y="803"/>
                      <a:pt x="1037" y="827"/>
                      <a:pt x="1084" y="827"/>
                    </a:cubicBezTo>
                    <a:cubicBezTo>
                      <a:pt x="1108" y="827"/>
                      <a:pt x="1144" y="815"/>
                      <a:pt x="1168" y="780"/>
                    </a:cubicBezTo>
                    <a:cubicBezTo>
                      <a:pt x="1239" y="732"/>
                      <a:pt x="1251" y="637"/>
                      <a:pt x="1203" y="577"/>
                    </a:cubicBezTo>
                    <a:cubicBezTo>
                      <a:pt x="906" y="208"/>
                      <a:pt x="251" y="18"/>
                      <a:pt x="215" y="6"/>
                    </a:cubicBezTo>
                    <a:cubicBezTo>
                      <a:pt x="202" y="2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1187925" y="2313550"/>
                <a:ext cx="3127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845" extrusionOk="0">
                    <a:moveTo>
                      <a:pt x="160" y="0"/>
                    </a:moveTo>
                    <a:cubicBezTo>
                      <a:pt x="92" y="0"/>
                      <a:pt x="41" y="52"/>
                      <a:pt x="13" y="118"/>
                    </a:cubicBezTo>
                    <a:cubicBezTo>
                      <a:pt x="1" y="201"/>
                      <a:pt x="48" y="273"/>
                      <a:pt x="120" y="308"/>
                    </a:cubicBezTo>
                    <a:cubicBezTo>
                      <a:pt x="287" y="368"/>
                      <a:pt x="763" y="547"/>
                      <a:pt x="953" y="785"/>
                    </a:cubicBezTo>
                    <a:cubicBezTo>
                      <a:pt x="989" y="820"/>
                      <a:pt x="1037" y="844"/>
                      <a:pt x="1072" y="844"/>
                    </a:cubicBezTo>
                    <a:cubicBezTo>
                      <a:pt x="1108" y="844"/>
                      <a:pt x="1132" y="844"/>
                      <a:pt x="1168" y="785"/>
                    </a:cubicBezTo>
                    <a:cubicBezTo>
                      <a:pt x="1239" y="737"/>
                      <a:pt x="1251" y="630"/>
                      <a:pt x="1191" y="570"/>
                    </a:cubicBezTo>
                    <a:cubicBezTo>
                      <a:pt x="906" y="213"/>
                      <a:pt x="239" y="23"/>
                      <a:pt x="215" y="11"/>
                    </a:cubicBezTo>
                    <a:cubicBezTo>
                      <a:pt x="196" y="4"/>
                      <a:pt x="177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1221875" y="2349250"/>
                <a:ext cx="312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834" extrusionOk="0">
                    <a:moveTo>
                      <a:pt x="160" y="1"/>
                    </a:moveTo>
                    <a:cubicBezTo>
                      <a:pt x="92" y="1"/>
                      <a:pt x="41" y="52"/>
                      <a:pt x="12" y="119"/>
                    </a:cubicBezTo>
                    <a:cubicBezTo>
                      <a:pt x="0" y="202"/>
                      <a:pt x="48" y="273"/>
                      <a:pt x="119" y="309"/>
                    </a:cubicBezTo>
                    <a:cubicBezTo>
                      <a:pt x="286" y="357"/>
                      <a:pt x="762" y="535"/>
                      <a:pt x="953" y="774"/>
                    </a:cubicBezTo>
                    <a:cubicBezTo>
                      <a:pt x="988" y="809"/>
                      <a:pt x="1024" y="833"/>
                      <a:pt x="1072" y="833"/>
                    </a:cubicBezTo>
                    <a:cubicBezTo>
                      <a:pt x="1119" y="833"/>
                      <a:pt x="1143" y="833"/>
                      <a:pt x="1167" y="785"/>
                    </a:cubicBezTo>
                    <a:cubicBezTo>
                      <a:pt x="1238" y="738"/>
                      <a:pt x="1250" y="631"/>
                      <a:pt x="1191" y="571"/>
                    </a:cubicBezTo>
                    <a:cubicBezTo>
                      <a:pt x="893" y="214"/>
                      <a:pt x="238" y="23"/>
                      <a:pt x="214" y="12"/>
                    </a:cubicBezTo>
                    <a:cubicBezTo>
                      <a:pt x="195" y="4"/>
                      <a:pt x="177" y="1"/>
                      <a:pt x="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1220075" y="2375000"/>
                <a:ext cx="3127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827" extrusionOk="0">
                    <a:moveTo>
                      <a:pt x="166" y="0"/>
                    </a:moveTo>
                    <a:cubicBezTo>
                      <a:pt x="99" y="0"/>
                      <a:pt x="43" y="52"/>
                      <a:pt x="13" y="113"/>
                    </a:cubicBezTo>
                    <a:cubicBezTo>
                      <a:pt x="1" y="196"/>
                      <a:pt x="48" y="279"/>
                      <a:pt x="120" y="303"/>
                    </a:cubicBezTo>
                    <a:cubicBezTo>
                      <a:pt x="286" y="351"/>
                      <a:pt x="763" y="529"/>
                      <a:pt x="953" y="767"/>
                    </a:cubicBezTo>
                    <a:cubicBezTo>
                      <a:pt x="977" y="815"/>
                      <a:pt x="1025" y="827"/>
                      <a:pt x="1072" y="827"/>
                    </a:cubicBezTo>
                    <a:cubicBezTo>
                      <a:pt x="1096" y="827"/>
                      <a:pt x="1132" y="815"/>
                      <a:pt x="1156" y="779"/>
                    </a:cubicBezTo>
                    <a:cubicBezTo>
                      <a:pt x="1239" y="732"/>
                      <a:pt x="1251" y="636"/>
                      <a:pt x="1191" y="577"/>
                    </a:cubicBezTo>
                    <a:cubicBezTo>
                      <a:pt x="894" y="220"/>
                      <a:pt x="239" y="17"/>
                      <a:pt x="203" y="5"/>
                    </a:cubicBezTo>
                    <a:cubicBezTo>
                      <a:pt x="190" y="2"/>
                      <a:pt x="178" y="0"/>
                      <a:pt x="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1260275" y="2371575"/>
                <a:ext cx="312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834" extrusionOk="0">
                    <a:moveTo>
                      <a:pt x="152" y="1"/>
                    </a:moveTo>
                    <a:cubicBezTo>
                      <a:pt x="88" y="1"/>
                      <a:pt x="31" y="52"/>
                      <a:pt x="12" y="119"/>
                    </a:cubicBezTo>
                    <a:cubicBezTo>
                      <a:pt x="0" y="202"/>
                      <a:pt x="36" y="273"/>
                      <a:pt x="119" y="309"/>
                    </a:cubicBezTo>
                    <a:cubicBezTo>
                      <a:pt x="274" y="357"/>
                      <a:pt x="750" y="535"/>
                      <a:pt x="953" y="773"/>
                    </a:cubicBezTo>
                    <a:cubicBezTo>
                      <a:pt x="976" y="809"/>
                      <a:pt x="1024" y="833"/>
                      <a:pt x="1072" y="833"/>
                    </a:cubicBezTo>
                    <a:cubicBezTo>
                      <a:pt x="1095" y="833"/>
                      <a:pt x="1131" y="809"/>
                      <a:pt x="1155" y="785"/>
                    </a:cubicBezTo>
                    <a:cubicBezTo>
                      <a:pt x="1238" y="738"/>
                      <a:pt x="1250" y="631"/>
                      <a:pt x="1191" y="571"/>
                    </a:cubicBezTo>
                    <a:cubicBezTo>
                      <a:pt x="905" y="214"/>
                      <a:pt x="238" y="23"/>
                      <a:pt x="202" y="11"/>
                    </a:cubicBezTo>
                    <a:cubicBezTo>
                      <a:pt x="186" y="4"/>
                      <a:pt x="169" y="1"/>
                      <a:pt x="1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1291825" y="2266775"/>
                <a:ext cx="173550" cy="269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076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7" y="382"/>
                      <a:pt x="1143" y="1108"/>
                      <a:pt x="1072" y="2953"/>
                    </a:cubicBezTo>
                    <a:cubicBezTo>
                      <a:pt x="1000" y="4799"/>
                      <a:pt x="2167" y="5180"/>
                      <a:pt x="3941" y="6228"/>
                    </a:cubicBezTo>
                    <a:cubicBezTo>
                      <a:pt x="5715" y="7263"/>
                      <a:pt x="6858" y="10764"/>
                      <a:pt x="6858" y="10764"/>
                    </a:cubicBezTo>
                    <a:cubicBezTo>
                      <a:pt x="6941" y="9585"/>
                      <a:pt x="5906" y="6180"/>
                      <a:pt x="3834" y="5025"/>
                    </a:cubicBezTo>
                    <a:cubicBezTo>
                      <a:pt x="1619" y="3763"/>
                      <a:pt x="2429" y="3322"/>
                      <a:pt x="1548" y="1703"/>
                    </a:cubicBezTo>
                    <a:cubicBezTo>
                      <a:pt x="667" y="8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1251025" y="2248275"/>
                <a:ext cx="229525" cy="320650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12826" extrusionOk="0">
                    <a:moveTo>
                      <a:pt x="161" y="0"/>
                    </a:moveTo>
                    <a:cubicBezTo>
                      <a:pt x="89" y="0"/>
                      <a:pt x="23" y="38"/>
                      <a:pt x="13" y="121"/>
                    </a:cubicBezTo>
                    <a:cubicBezTo>
                      <a:pt x="1" y="193"/>
                      <a:pt x="49" y="276"/>
                      <a:pt x="132" y="300"/>
                    </a:cubicBezTo>
                    <a:cubicBezTo>
                      <a:pt x="2894" y="907"/>
                      <a:pt x="3120" y="2146"/>
                      <a:pt x="3347" y="3348"/>
                    </a:cubicBezTo>
                    <a:cubicBezTo>
                      <a:pt x="3490" y="4122"/>
                      <a:pt x="3632" y="4920"/>
                      <a:pt x="4502" y="5444"/>
                    </a:cubicBezTo>
                    <a:cubicBezTo>
                      <a:pt x="8871" y="8003"/>
                      <a:pt x="8276" y="12623"/>
                      <a:pt x="8276" y="12659"/>
                    </a:cubicBezTo>
                    <a:cubicBezTo>
                      <a:pt x="8276" y="12742"/>
                      <a:pt x="8312" y="12814"/>
                      <a:pt x="8407" y="12825"/>
                    </a:cubicBezTo>
                    <a:lnTo>
                      <a:pt x="8419" y="12825"/>
                    </a:lnTo>
                    <a:cubicBezTo>
                      <a:pt x="8490" y="12825"/>
                      <a:pt x="8550" y="12790"/>
                      <a:pt x="8550" y="12706"/>
                    </a:cubicBezTo>
                    <a:cubicBezTo>
                      <a:pt x="8562" y="12647"/>
                      <a:pt x="9181" y="7861"/>
                      <a:pt x="4656" y="5182"/>
                    </a:cubicBezTo>
                    <a:cubicBezTo>
                      <a:pt x="3906" y="4729"/>
                      <a:pt x="3775" y="4062"/>
                      <a:pt x="3644" y="3289"/>
                    </a:cubicBezTo>
                    <a:cubicBezTo>
                      <a:pt x="3418" y="2050"/>
                      <a:pt x="3168" y="657"/>
                      <a:pt x="191" y="2"/>
                    </a:cubicBezTo>
                    <a:cubicBezTo>
                      <a:pt x="181" y="1"/>
                      <a:pt x="171" y="0"/>
                      <a:pt x="161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1437975" y="2292675"/>
                <a:ext cx="133950" cy="18962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7585" extrusionOk="0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0" y="2453"/>
                      <a:pt x="119" y="4418"/>
                      <a:pt x="2262" y="5513"/>
                    </a:cubicBezTo>
                    <a:cubicBezTo>
                      <a:pt x="4405" y="6632"/>
                      <a:pt x="5358" y="7585"/>
                      <a:pt x="5358" y="7585"/>
                    </a:cubicBezTo>
                    <a:cubicBezTo>
                      <a:pt x="4846" y="6037"/>
                      <a:pt x="1893" y="4263"/>
                      <a:pt x="1465" y="3394"/>
                    </a:cubicBezTo>
                    <a:cubicBezTo>
                      <a:pt x="1012" y="2501"/>
                      <a:pt x="1238" y="1"/>
                      <a:pt x="1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1449875" y="2262750"/>
                <a:ext cx="139325" cy="280575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1223" extrusionOk="0">
                    <a:moveTo>
                      <a:pt x="166" y="1"/>
                    </a:moveTo>
                    <a:cubicBezTo>
                      <a:pt x="96" y="1"/>
                      <a:pt x="44" y="43"/>
                      <a:pt x="24" y="102"/>
                    </a:cubicBezTo>
                    <a:cubicBezTo>
                      <a:pt x="0" y="197"/>
                      <a:pt x="48" y="269"/>
                      <a:pt x="119" y="304"/>
                    </a:cubicBezTo>
                    <a:cubicBezTo>
                      <a:pt x="905" y="543"/>
                      <a:pt x="822" y="1221"/>
                      <a:pt x="631" y="2340"/>
                    </a:cubicBezTo>
                    <a:cubicBezTo>
                      <a:pt x="453" y="3364"/>
                      <a:pt x="238" y="4531"/>
                      <a:pt x="1274" y="5150"/>
                    </a:cubicBezTo>
                    <a:cubicBezTo>
                      <a:pt x="5275" y="7579"/>
                      <a:pt x="5180" y="11032"/>
                      <a:pt x="5180" y="11056"/>
                    </a:cubicBezTo>
                    <a:cubicBezTo>
                      <a:pt x="5180" y="11151"/>
                      <a:pt x="5239" y="11222"/>
                      <a:pt x="5334" y="11222"/>
                    </a:cubicBezTo>
                    <a:cubicBezTo>
                      <a:pt x="5406" y="11222"/>
                      <a:pt x="5477" y="11163"/>
                      <a:pt x="5465" y="11056"/>
                    </a:cubicBezTo>
                    <a:cubicBezTo>
                      <a:pt x="5465" y="11032"/>
                      <a:pt x="5572" y="7412"/>
                      <a:pt x="1417" y="4888"/>
                    </a:cubicBezTo>
                    <a:cubicBezTo>
                      <a:pt x="572" y="4364"/>
                      <a:pt x="750" y="3352"/>
                      <a:pt x="929" y="2388"/>
                    </a:cubicBezTo>
                    <a:cubicBezTo>
                      <a:pt x="1108" y="1388"/>
                      <a:pt x="1298" y="328"/>
                      <a:pt x="215" y="7"/>
                    </a:cubicBezTo>
                    <a:cubicBezTo>
                      <a:pt x="198" y="3"/>
                      <a:pt x="182" y="1"/>
                      <a:pt x="166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34"/>
            <p:cNvGrpSpPr/>
            <p:nvPr/>
          </p:nvGrpSpPr>
          <p:grpSpPr>
            <a:xfrm rot="502177">
              <a:off x="6169905" y="-386503"/>
              <a:ext cx="1500638" cy="1278237"/>
              <a:chOff x="1374700" y="3699200"/>
              <a:chExt cx="1198850" cy="1021175"/>
            </a:xfrm>
          </p:grpSpPr>
          <p:sp>
            <p:nvSpPr>
              <p:cNvPr id="904" name="Google Shape;904;p34"/>
              <p:cNvSpPr/>
              <p:nvPr/>
            </p:nvSpPr>
            <p:spPr>
              <a:xfrm>
                <a:off x="1374700" y="3725300"/>
                <a:ext cx="1194925" cy="990750"/>
              </a:xfrm>
              <a:custGeom>
                <a:avLst/>
                <a:gdLst/>
                <a:ahLst/>
                <a:cxnLst/>
                <a:rect l="l" t="t" r="r" b="b"/>
                <a:pathLst>
                  <a:path w="47797" h="39630" extrusionOk="0">
                    <a:moveTo>
                      <a:pt x="22997" y="1"/>
                    </a:moveTo>
                    <a:cubicBezTo>
                      <a:pt x="20585" y="1"/>
                      <a:pt x="19855" y="2857"/>
                      <a:pt x="17200" y="4894"/>
                    </a:cubicBezTo>
                    <a:cubicBezTo>
                      <a:pt x="14823" y="6710"/>
                      <a:pt x="13810" y="9005"/>
                      <a:pt x="13894" y="10182"/>
                    </a:cubicBezTo>
                    <a:lnTo>
                      <a:pt x="13894" y="10182"/>
                    </a:lnTo>
                    <a:cubicBezTo>
                      <a:pt x="13742" y="10198"/>
                      <a:pt x="13574" y="10232"/>
                      <a:pt x="13390" y="10287"/>
                    </a:cubicBezTo>
                    <a:cubicBezTo>
                      <a:pt x="12014" y="10694"/>
                      <a:pt x="11402" y="13055"/>
                      <a:pt x="11470" y="14300"/>
                    </a:cubicBezTo>
                    <a:lnTo>
                      <a:pt x="11470" y="14300"/>
                    </a:lnTo>
                    <a:cubicBezTo>
                      <a:pt x="11345" y="14228"/>
                      <a:pt x="11197" y="14182"/>
                      <a:pt x="11027" y="14182"/>
                    </a:cubicBezTo>
                    <a:cubicBezTo>
                      <a:pt x="10621" y="14182"/>
                      <a:pt x="10092" y="14446"/>
                      <a:pt x="9472" y="15264"/>
                    </a:cubicBezTo>
                    <a:cubicBezTo>
                      <a:pt x="8459" y="16585"/>
                      <a:pt x="8363" y="17791"/>
                      <a:pt x="8581" y="18608"/>
                    </a:cubicBezTo>
                    <a:lnTo>
                      <a:pt x="8581" y="18608"/>
                    </a:lnTo>
                    <a:cubicBezTo>
                      <a:pt x="7721" y="18686"/>
                      <a:pt x="6611" y="19381"/>
                      <a:pt x="6210" y="21062"/>
                    </a:cubicBezTo>
                    <a:cubicBezTo>
                      <a:pt x="5984" y="21996"/>
                      <a:pt x="6405" y="22999"/>
                      <a:pt x="6851" y="23629"/>
                    </a:cubicBezTo>
                    <a:lnTo>
                      <a:pt x="6851" y="23629"/>
                    </a:lnTo>
                    <a:cubicBezTo>
                      <a:pt x="5846" y="24015"/>
                      <a:pt x="4170" y="25631"/>
                      <a:pt x="3996" y="27349"/>
                    </a:cubicBezTo>
                    <a:cubicBezTo>
                      <a:pt x="3840" y="28882"/>
                      <a:pt x="4134" y="29778"/>
                      <a:pt x="4498" y="30267"/>
                    </a:cubicBezTo>
                    <a:lnTo>
                      <a:pt x="4498" y="30267"/>
                    </a:lnTo>
                    <a:cubicBezTo>
                      <a:pt x="2858" y="30450"/>
                      <a:pt x="1" y="32923"/>
                      <a:pt x="3007" y="35826"/>
                    </a:cubicBezTo>
                    <a:cubicBezTo>
                      <a:pt x="3218" y="36028"/>
                      <a:pt x="3549" y="36109"/>
                      <a:pt x="3917" y="36109"/>
                    </a:cubicBezTo>
                    <a:cubicBezTo>
                      <a:pt x="4294" y="36109"/>
                      <a:pt x="4709" y="36024"/>
                      <a:pt x="5069" y="35899"/>
                    </a:cubicBezTo>
                    <a:lnTo>
                      <a:pt x="5069" y="35899"/>
                    </a:lnTo>
                    <a:cubicBezTo>
                      <a:pt x="5135" y="36638"/>
                      <a:pt x="5620" y="37529"/>
                      <a:pt x="6669" y="37529"/>
                    </a:cubicBezTo>
                    <a:cubicBezTo>
                      <a:pt x="6822" y="37529"/>
                      <a:pt x="6986" y="37510"/>
                      <a:pt x="7163" y="37469"/>
                    </a:cubicBezTo>
                    <a:cubicBezTo>
                      <a:pt x="7916" y="37299"/>
                      <a:pt x="8448" y="37072"/>
                      <a:pt x="8811" y="36826"/>
                    </a:cubicBezTo>
                    <a:lnTo>
                      <a:pt x="8811" y="36826"/>
                    </a:lnTo>
                    <a:cubicBezTo>
                      <a:pt x="8887" y="37648"/>
                      <a:pt x="9424" y="38535"/>
                      <a:pt x="11068" y="38743"/>
                    </a:cubicBezTo>
                    <a:cubicBezTo>
                      <a:pt x="11259" y="38768"/>
                      <a:pt x="11442" y="38780"/>
                      <a:pt x="11617" y="38780"/>
                    </a:cubicBezTo>
                    <a:cubicBezTo>
                      <a:pt x="12723" y="38780"/>
                      <a:pt x="13509" y="38312"/>
                      <a:pt x="13974" y="37759"/>
                    </a:cubicBezTo>
                    <a:lnTo>
                      <a:pt x="13974" y="37759"/>
                    </a:lnTo>
                    <a:cubicBezTo>
                      <a:pt x="14319" y="38614"/>
                      <a:pt x="15097" y="39471"/>
                      <a:pt x="16545" y="39529"/>
                    </a:cubicBezTo>
                    <a:cubicBezTo>
                      <a:pt x="16618" y="39532"/>
                      <a:pt x="16691" y="39533"/>
                      <a:pt x="16762" y="39533"/>
                    </a:cubicBezTo>
                    <a:cubicBezTo>
                      <a:pt x="18433" y="39533"/>
                      <a:pt x="19417" y="38679"/>
                      <a:pt x="19893" y="37767"/>
                    </a:cubicBezTo>
                    <a:lnTo>
                      <a:pt x="19893" y="37767"/>
                    </a:lnTo>
                    <a:cubicBezTo>
                      <a:pt x="20175" y="38580"/>
                      <a:pt x="20807" y="39321"/>
                      <a:pt x="22031" y="39321"/>
                    </a:cubicBezTo>
                    <a:cubicBezTo>
                      <a:pt x="22098" y="39321"/>
                      <a:pt x="22166" y="39319"/>
                      <a:pt x="22236" y="39314"/>
                    </a:cubicBezTo>
                    <a:cubicBezTo>
                      <a:pt x="23345" y="39240"/>
                      <a:pt x="24149" y="38850"/>
                      <a:pt x="24671" y="38384"/>
                    </a:cubicBezTo>
                    <a:lnTo>
                      <a:pt x="24671" y="38384"/>
                    </a:lnTo>
                    <a:cubicBezTo>
                      <a:pt x="25070" y="38949"/>
                      <a:pt x="25786" y="39422"/>
                      <a:pt x="26830" y="39422"/>
                    </a:cubicBezTo>
                    <a:cubicBezTo>
                      <a:pt x="27227" y="39422"/>
                      <a:pt x="27672" y="39353"/>
                      <a:pt x="28165" y="39195"/>
                    </a:cubicBezTo>
                    <a:cubicBezTo>
                      <a:pt x="29020" y="38918"/>
                      <a:pt x="29499" y="38548"/>
                      <a:pt x="29742" y="38177"/>
                    </a:cubicBezTo>
                    <a:lnTo>
                      <a:pt x="29742" y="38177"/>
                    </a:lnTo>
                    <a:cubicBezTo>
                      <a:pt x="30282" y="39142"/>
                      <a:pt x="31238" y="39629"/>
                      <a:pt x="32139" y="39629"/>
                    </a:cubicBezTo>
                    <a:cubicBezTo>
                      <a:pt x="33400" y="39629"/>
                      <a:pt x="34555" y="38673"/>
                      <a:pt x="34309" y="36731"/>
                    </a:cubicBezTo>
                    <a:cubicBezTo>
                      <a:pt x="34287" y="36552"/>
                      <a:pt x="34280" y="36477"/>
                      <a:pt x="34292" y="36477"/>
                    </a:cubicBezTo>
                    <a:cubicBezTo>
                      <a:pt x="34353" y="36477"/>
                      <a:pt x="34948" y="38656"/>
                      <a:pt x="36693" y="38656"/>
                    </a:cubicBezTo>
                    <a:cubicBezTo>
                      <a:pt x="36788" y="38656"/>
                      <a:pt x="36886" y="38649"/>
                      <a:pt x="36988" y="38636"/>
                    </a:cubicBezTo>
                    <a:cubicBezTo>
                      <a:pt x="38126" y="38478"/>
                      <a:pt x="38852" y="37589"/>
                      <a:pt x="39214" y="36777"/>
                    </a:cubicBezTo>
                    <a:lnTo>
                      <a:pt x="39214" y="36777"/>
                    </a:lnTo>
                    <a:cubicBezTo>
                      <a:pt x="39570" y="37359"/>
                      <a:pt x="40260" y="37892"/>
                      <a:pt x="41125" y="37892"/>
                    </a:cubicBezTo>
                    <a:cubicBezTo>
                      <a:pt x="41368" y="37892"/>
                      <a:pt x="41625" y="37850"/>
                      <a:pt x="41893" y="37755"/>
                    </a:cubicBezTo>
                    <a:cubicBezTo>
                      <a:pt x="42753" y="37455"/>
                      <a:pt x="43242" y="36907"/>
                      <a:pt x="43478" y="36374"/>
                    </a:cubicBezTo>
                    <a:lnTo>
                      <a:pt x="43478" y="36374"/>
                    </a:lnTo>
                    <a:cubicBezTo>
                      <a:pt x="43865" y="36651"/>
                      <a:pt x="44378" y="36881"/>
                      <a:pt x="44917" y="36969"/>
                    </a:cubicBezTo>
                    <a:cubicBezTo>
                      <a:pt x="45094" y="36998"/>
                      <a:pt x="45262" y="37012"/>
                      <a:pt x="45420" y="37012"/>
                    </a:cubicBezTo>
                    <a:cubicBezTo>
                      <a:pt x="47178" y="37012"/>
                      <a:pt x="47793" y="35273"/>
                      <a:pt x="47596" y="33623"/>
                    </a:cubicBezTo>
                    <a:cubicBezTo>
                      <a:pt x="47485" y="32646"/>
                      <a:pt x="46690" y="32424"/>
                      <a:pt x="46097" y="32424"/>
                    </a:cubicBezTo>
                    <a:cubicBezTo>
                      <a:pt x="46049" y="32424"/>
                      <a:pt x="46001" y="32426"/>
                      <a:pt x="45956" y="32429"/>
                    </a:cubicBezTo>
                    <a:lnTo>
                      <a:pt x="45956" y="32429"/>
                    </a:lnTo>
                    <a:cubicBezTo>
                      <a:pt x="46706" y="31973"/>
                      <a:pt x="47797" y="30527"/>
                      <a:pt x="47275" y="29039"/>
                    </a:cubicBezTo>
                    <a:cubicBezTo>
                      <a:pt x="46998" y="28265"/>
                      <a:pt x="46265" y="28001"/>
                      <a:pt x="45580" y="28001"/>
                    </a:cubicBezTo>
                    <a:cubicBezTo>
                      <a:pt x="45428" y="28001"/>
                      <a:pt x="45279" y="28014"/>
                      <a:pt x="45137" y="28037"/>
                    </a:cubicBezTo>
                    <a:lnTo>
                      <a:pt x="45137" y="28037"/>
                    </a:lnTo>
                    <a:cubicBezTo>
                      <a:pt x="45649" y="26822"/>
                      <a:pt x="45897" y="24593"/>
                      <a:pt x="44810" y="23443"/>
                    </a:cubicBezTo>
                    <a:cubicBezTo>
                      <a:pt x="44149" y="22744"/>
                      <a:pt x="43383" y="22505"/>
                      <a:pt x="42726" y="22505"/>
                    </a:cubicBezTo>
                    <a:cubicBezTo>
                      <a:pt x="42665" y="22505"/>
                      <a:pt x="42606" y="22507"/>
                      <a:pt x="42547" y="22511"/>
                    </a:cubicBezTo>
                    <a:lnTo>
                      <a:pt x="42547" y="22511"/>
                    </a:lnTo>
                    <a:cubicBezTo>
                      <a:pt x="43027" y="21319"/>
                      <a:pt x="43055" y="19405"/>
                      <a:pt x="41631" y="18443"/>
                    </a:cubicBezTo>
                    <a:cubicBezTo>
                      <a:pt x="41144" y="18112"/>
                      <a:pt x="40664" y="17959"/>
                      <a:pt x="40256" y="17909"/>
                    </a:cubicBezTo>
                    <a:lnTo>
                      <a:pt x="40256" y="17909"/>
                    </a:lnTo>
                    <a:cubicBezTo>
                      <a:pt x="40984" y="16720"/>
                      <a:pt x="40605" y="13419"/>
                      <a:pt x="37405" y="12835"/>
                    </a:cubicBezTo>
                    <a:cubicBezTo>
                      <a:pt x="37228" y="12803"/>
                      <a:pt x="37069" y="12783"/>
                      <a:pt x="36924" y="12774"/>
                    </a:cubicBezTo>
                    <a:lnTo>
                      <a:pt x="36924" y="12774"/>
                    </a:lnTo>
                    <a:cubicBezTo>
                      <a:pt x="37166" y="11750"/>
                      <a:pt x="36754" y="9995"/>
                      <a:pt x="34083" y="7787"/>
                    </a:cubicBezTo>
                    <a:cubicBezTo>
                      <a:pt x="30011" y="4405"/>
                      <a:pt x="24605" y="345"/>
                      <a:pt x="24605" y="345"/>
                    </a:cubicBezTo>
                    <a:cubicBezTo>
                      <a:pt x="23990" y="107"/>
                      <a:pt x="23462" y="1"/>
                      <a:pt x="229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1409100" y="3719625"/>
                <a:ext cx="1164450" cy="1000750"/>
              </a:xfrm>
              <a:custGeom>
                <a:avLst/>
                <a:gdLst/>
                <a:ahLst/>
                <a:cxnLst/>
                <a:rect l="l" t="t" r="r" b="b"/>
                <a:pathLst>
                  <a:path w="46578" h="40030" extrusionOk="0">
                    <a:moveTo>
                      <a:pt x="12704" y="10562"/>
                    </a:moveTo>
                    <a:cubicBezTo>
                      <a:pt x="13228" y="10562"/>
                      <a:pt x="13442" y="10788"/>
                      <a:pt x="13419" y="10919"/>
                    </a:cubicBezTo>
                    <a:cubicBezTo>
                      <a:pt x="13419" y="11002"/>
                      <a:pt x="13276" y="11026"/>
                      <a:pt x="13228" y="11026"/>
                    </a:cubicBezTo>
                    <a:cubicBezTo>
                      <a:pt x="13169" y="11026"/>
                      <a:pt x="13097" y="11002"/>
                      <a:pt x="13002" y="10978"/>
                    </a:cubicBezTo>
                    <a:cubicBezTo>
                      <a:pt x="12823" y="10919"/>
                      <a:pt x="12752" y="10740"/>
                      <a:pt x="12704" y="10562"/>
                    </a:cubicBezTo>
                    <a:close/>
                    <a:moveTo>
                      <a:pt x="35314" y="13145"/>
                    </a:moveTo>
                    <a:lnTo>
                      <a:pt x="35314" y="13145"/>
                    </a:lnTo>
                    <a:cubicBezTo>
                      <a:pt x="35195" y="13479"/>
                      <a:pt x="35016" y="13681"/>
                      <a:pt x="34874" y="13776"/>
                    </a:cubicBezTo>
                    <a:cubicBezTo>
                      <a:pt x="34823" y="13802"/>
                      <a:pt x="34777" y="13812"/>
                      <a:pt x="34737" y="13812"/>
                    </a:cubicBezTo>
                    <a:cubicBezTo>
                      <a:pt x="34643" y="13812"/>
                      <a:pt x="34577" y="13758"/>
                      <a:pt x="34552" y="13717"/>
                    </a:cubicBezTo>
                    <a:cubicBezTo>
                      <a:pt x="34493" y="13645"/>
                      <a:pt x="34516" y="13538"/>
                      <a:pt x="34552" y="13443"/>
                    </a:cubicBezTo>
                    <a:cubicBezTo>
                      <a:pt x="34659" y="13264"/>
                      <a:pt x="34933" y="13169"/>
                      <a:pt x="35314" y="13145"/>
                    </a:cubicBezTo>
                    <a:close/>
                    <a:moveTo>
                      <a:pt x="38541" y="18265"/>
                    </a:moveTo>
                    <a:cubicBezTo>
                      <a:pt x="38457" y="18325"/>
                      <a:pt x="38362" y="18372"/>
                      <a:pt x="38267" y="18372"/>
                    </a:cubicBezTo>
                    <a:cubicBezTo>
                      <a:pt x="38160" y="18372"/>
                      <a:pt x="38088" y="18372"/>
                      <a:pt x="38029" y="18360"/>
                    </a:cubicBezTo>
                    <a:cubicBezTo>
                      <a:pt x="38124" y="18313"/>
                      <a:pt x="38291" y="18265"/>
                      <a:pt x="38541" y="18265"/>
                    </a:cubicBezTo>
                    <a:close/>
                    <a:moveTo>
                      <a:pt x="7442" y="19003"/>
                    </a:moveTo>
                    <a:lnTo>
                      <a:pt x="7442" y="19003"/>
                    </a:lnTo>
                    <a:cubicBezTo>
                      <a:pt x="7727" y="19015"/>
                      <a:pt x="7942" y="19098"/>
                      <a:pt x="8061" y="19229"/>
                    </a:cubicBezTo>
                    <a:cubicBezTo>
                      <a:pt x="8144" y="19325"/>
                      <a:pt x="8168" y="19444"/>
                      <a:pt x="8144" y="19563"/>
                    </a:cubicBezTo>
                    <a:cubicBezTo>
                      <a:pt x="8120" y="19622"/>
                      <a:pt x="8096" y="19730"/>
                      <a:pt x="8037" y="19730"/>
                    </a:cubicBezTo>
                    <a:cubicBezTo>
                      <a:pt x="7906" y="19730"/>
                      <a:pt x="7620" y="19491"/>
                      <a:pt x="7442" y="19003"/>
                    </a:cubicBezTo>
                    <a:close/>
                    <a:moveTo>
                      <a:pt x="40898" y="22932"/>
                    </a:moveTo>
                    <a:lnTo>
                      <a:pt x="40898" y="22932"/>
                    </a:lnTo>
                    <a:cubicBezTo>
                      <a:pt x="40696" y="23337"/>
                      <a:pt x="40450" y="23587"/>
                      <a:pt x="40235" y="23587"/>
                    </a:cubicBezTo>
                    <a:cubicBezTo>
                      <a:pt x="40197" y="23587"/>
                      <a:pt x="40160" y="23579"/>
                      <a:pt x="40124" y="23563"/>
                    </a:cubicBezTo>
                    <a:cubicBezTo>
                      <a:pt x="40065" y="23551"/>
                      <a:pt x="39969" y="23504"/>
                      <a:pt x="39993" y="23444"/>
                    </a:cubicBezTo>
                    <a:cubicBezTo>
                      <a:pt x="40005" y="23301"/>
                      <a:pt x="40339" y="23028"/>
                      <a:pt x="40898" y="22932"/>
                    </a:cubicBezTo>
                    <a:close/>
                    <a:moveTo>
                      <a:pt x="5804" y="23959"/>
                    </a:moveTo>
                    <a:cubicBezTo>
                      <a:pt x="5819" y="23959"/>
                      <a:pt x="5834" y="23962"/>
                      <a:pt x="5846" y="23968"/>
                    </a:cubicBezTo>
                    <a:cubicBezTo>
                      <a:pt x="6001" y="23968"/>
                      <a:pt x="6013" y="24028"/>
                      <a:pt x="6025" y="24063"/>
                    </a:cubicBezTo>
                    <a:cubicBezTo>
                      <a:pt x="6072" y="24159"/>
                      <a:pt x="6084" y="24254"/>
                      <a:pt x="6096" y="24301"/>
                    </a:cubicBezTo>
                    <a:cubicBezTo>
                      <a:pt x="6025" y="24254"/>
                      <a:pt x="5906" y="24147"/>
                      <a:pt x="5763" y="23968"/>
                    </a:cubicBezTo>
                    <a:cubicBezTo>
                      <a:pt x="5775" y="23962"/>
                      <a:pt x="5790" y="23959"/>
                      <a:pt x="5804" y="23959"/>
                    </a:cubicBezTo>
                    <a:close/>
                    <a:moveTo>
                      <a:pt x="43470" y="28481"/>
                    </a:moveTo>
                    <a:lnTo>
                      <a:pt x="43470" y="28481"/>
                    </a:lnTo>
                    <a:cubicBezTo>
                      <a:pt x="43291" y="28790"/>
                      <a:pt x="43148" y="28909"/>
                      <a:pt x="43065" y="28909"/>
                    </a:cubicBezTo>
                    <a:cubicBezTo>
                      <a:pt x="43065" y="28909"/>
                      <a:pt x="43053" y="28909"/>
                      <a:pt x="43017" y="28885"/>
                    </a:cubicBezTo>
                    <a:cubicBezTo>
                      <a:pt x="42970" y="28838"/>
                      <a:pt x="42982" y="28802"/>
                      <a:pt x="42982" y="28790"/>
                    </a:cubicBezTo>
                    <a:cubicBezTo>
                      <a:pt x="42994" y="28719"/>
                      <a:pt x="43172" y="28588"/>
                      <a:pt x="43470" y="28481"/>
                    </a:cubicBezTo>
                    <a:close/>
                    <a:moveTo>
                      <a:pt x="3536" y="30695"/>
                    </a:moveTo>
                    <a:lnTo>
                      <a:pt x="3679" y="30743"/>
                    </a:lnTo>
                    <a:cubicBezTo>
                      <a:pt x="3739" y="30767"/>
                      <a:pt x="3774" y="30802"/>
                      <a:pt x="3810" y="30826"/>
                    </a:cubicBezTo>
                    <a:cubicBezTo>
                      <a:pt x="3739" y="30802"/>
                      <a:pt x="3644" y="30767"/>
                      <a:pt x="3536" y="30695"/>
                    </a:cubicBezTo>
                    <a:close/>
                    <a:moveTo>
                      <a:pt x="4155" y="35339"/>
                    </a:moveTo>
                    <a:cubicBezTo>
                      <a:pt x="4358" y="35386"/>
                      <a:pt x="4429" y="35446"/>
                      <a:pt x="4429" y="35458"/>
                    </a:cubicBezTo>
                    <a:cubicBezTo>
                      <a:pt x="4429" y="35517"/>
                      <a:pt x="4275" y="35708"/>
                      <a:pt x="3834" y="35886"/>
                    </a:cubicBezTo>
                    <a:cubicBezTo>
                      <a:pt x="3858" y="35672"/>
                      <a:pt x="3894" y="35493"/>
                      <a:pt x="3989" y="35398"/>
                    </a:cubicBezTo>
                    <a:cubicBezTo>
                      <a:pt x="4036" y="35339"/>
                      <a:pt x="4072" y="35339"/>
                      <a:pt x="4108" y="35339"/>
                    </a:cubicBezTo>
                    <a:close/>
                    <a:moveTo>
                      <a:pt x="41958" y="35327"/>
                    </a:moveTo>
                    <a:cubicBezTo>
                      <a:pt x="41982" y="35327"/>
                      <a:pt x="41994" y="35350"/>
                      <a:pt x="42041" y="35398"/>
                    </a:cubicBezTo>
                    <a:cubicBezTo>
                      <a:pt x="42148" y="35541"/>
                      <a:pt x="42160" y="35898"/>
                      <a:pt x="42041" y="36303"/>
                    </a:cubicBezTo>
                    <a:cubicBezTo>
                      <a:pt x="41744" y="36041"/>
                      <a:pt x="41565" y="35767"/>
                      <a:pt x="41601" y="35589"/>
                    </a:cubicBezTo>
                    <a:cubicBezTo>
                      <a:pt x="41613" y="35470"/>
                      <a:pt x="41732" y="35386"/>
                      <a:pt x="41958" y="35327"/>
                    </a:cubicBezTo>
                    <a:close/>
                    <a:moveTo>
                      <a:pt x="37934" y="35767"/>
                    </a:moveTo>
                    <a:lnTo>
                      <a:pt x="37934" y="35767"/>
                    </a:lnTo>
                    <a:cubicBezTo>
                      <a:pt x="37957" y="35874"/>
                      <a:pt x="37945" y="36160"/>
                      <a:pt x="37826" y="36541"/>
                    </a:cubicBezTo>
                    <a:cubicBezTo>
                      <a:pt x="37731" y="36232"/>
                      <a:pt x="37731" y="35922"/>
                      <a:pt x="37934" y="35767"/>
                    </a:cubicBezTo>
                    <a:close/>
                    <a:moveTo>
                      <a:pt x="7870" y="35731"/>
                    </a:moveTo>
                    <a:cubicBezTo>
                      <a:pt x="7989" y="35981"/>
                      <a:pt x="7965" y="36339"/>
                      <a:pt x="7584" y="36696"/>
                    </a:cubicBezTo>
                    <a:cubicBezTo>
                      <a:pt x="7608" y="36220"/>
                      <a:pt x="7787" y="35851"/>
                      <a:pt x="7870" y="35731"/>
                    </a:cubicBezTo>
                    <a:close/>
                    <a:moveTo>
                      <a:pt x="18586" y="36124"/>
                    </a:moveTo>
                    <a:cubicBezTo>
                      <a:pt x="18705" y="36351"/>
                      <a:pt x="18741" y="36863"/>
                      <a:pt x="18538" y="37458"/>
                    </a:cubicBezTo>
                    <a:cubicBezTo>
                      <a:pt x="18443" y="36839"/>
                      <a:pt x="18503" y="36327"/>
                      <a:pt x="18586" y="36124"/>
                    </a:cubicBezTo>
                    <a:close/>
                    <a:moveTo>
                      <a:pt x="12633" y="36386"/>
                    </a:moveTo>
                    <a:cubicBezTo>
                      <a:pt x="12752" y="36398"/>
                      <a:pt x="12847" y="36458"/>
                      <a:pt x="12871" y="36565"/>
                    </a:cubicBezTo>
                    <a:cubicBezTo>
                      <a:pt x="12978" y="36767"/>
                      <a:pt x="12907" y="37184"/>
                      <a:pt x="12633" y="37613"/>
                    </a:cubicBezTo>
                    <a:cubicBezTo>
                      <a:pt x="12442" y="36934"/>
                      <a:pt x="12549" y="36422"/>
                      <a:pt x="12633" y="36386"/>
                    </a:cubicBezTo>
                    <a:close/>
                    <a:moveTo>
                      <a:pt x="28158" y="37101"/>
                    </a:moveTo>
                    <a:lnTo>
                      <a:pt x="28158" y="37101"/>
                    </a:lnTo>
                    <a:cubicBezTo>
                      <a:pt x="28206" y="37124"/>
                      <a:pt x="28278" y="37196"/>
                      <a:pt x="28325" y="37351"/>
                    </a:cubicBezTo>
                    <a:cubicBezTo>
                      <a:pt x="28361" y="37458"/>
                      <a:pt x="28444" y="37708"/>
                      <a:pt x="28349" y="38006"/>
                    </a:cubicBezTo>
                    <a:cubicBezTo>
                      <a:pt x="28325" y="37934"/>
                      <a:pt x="28301" y="37863"/>
                      <a:pt x="28278" y="37791"/>
                    </a:cubicBezTo>
                    <a:cubicBezTo>
                      <a:pt x="28135" y="37363"/>
                      <a:pt x="28135" y="37172"/>
                      <a:pt x="28158" y="37101"/>
                    </a:cubicBezTo>
                    <a:close/>
                    <a:moveTo>
                      <a:pt x="23563" y="36898"/>
                    </a:moveTo>
                    <a:cubicBezTo>
                      <a:pt x="23694" y="36898"/>
                      <a:pt x="23777" y="36946"/>
                      <a:pt x="23825" y="37077"/>
                    </a:cubicBezTo>
                    <a:cubicBezTo>
                      <a:pt x="23932" y="37351"/>
                      <a:pt x="23777" y="37863"/>
                      <a:pt x="23325" y="38351"/>
                    </a:cubicBezTo>
                    <a:cubicBezTo>
                      <a:pt x="23098" y="37946"/>
                      <a:pt x="23027" y="37482"/>
                      <a:pt x="23146" y="37184"/>
                    </a:cubicBezTo>
                    <a:cubicBezTo>
                      <a:pt x="23205" y="37041"/>
                      <a:pt x="23301" y="36946"/>
                      <a:pt x="23456" y="36922"/>
                    </a:cubicBezTo>
                    <a:cubicBezTo>
                      <a:pt x="23503" y="36898"/>
                      <a:pt x="23527" y="36898"/>
                      <a:pt x="23563" y="36898"/>
                    </a:cubicBezTo>
                    <a:close/>
                    <a:moveTo>
                      <a:pt x="21574" y="382"/>
                    </a:moveTo>
                    <a:cubicBezTo>
                      <a:pt x="22039" y="382"/>
                      <a:pt x="22551" y="477"/>
                      <a:pt x="23110" y="703"/>
                    </a:cubicBezTo>
                    <a:cubicBezTo>
                      <a:pt x="23467" y="977"/>
                      <a:pt x="28659" y="4906"/>
                      <a:pt x="32564" y="8133"/>
                    </a:cubicBezTo>
                    <a:cubicBezTo>
                      <a:pt x="35314" y="10419"/>
                      <a:pt x="35481" y="12074"/>
                      <a:pt x="35374" y="12800"/>
                    </a:cubicBezTo>
                    <a:cubicBezTo>
                      <a:pt x="34612" y="12824"/>
                      <a:pt x="34338" y="13098"/>
                      <a:pt x="34231" y="13276"/>
                    </a:cubicBezTo>
                    <a:cubicBezTo>
                      <a:pt x="34124" y="13491"/>
                      <a:pt x="34124" y="13717"/>
                      <a:pt x="34231" y="13907"/>
                    </a:cubicBezTo>
                    <a:cubicBezTo>
                      <a:pt x="34322" y="14083"/>
                      <a:pt x="34492" y="14175"/>
                      <a:pt x="34680" y="14175"/>
                    </a:cubicBezTo>
                    <a:cubicBezTo>
                      <a:pt x="34786" y="14175"/>
                      <a:pt x="34897" y="14146"/>
                      <a:pt x="35005" y="14086"/>
                    </a:cubicBezTo>
                    <a:cubicBezTo>
                      <a:pt x="35302" y="13919"/>
                      <a:pt x="35540" y="13598"/>
                      <a:pt x="35659" y="13181"/>
                    </a:cubicBezTo>
                    <a:cubicBezTo>
                      <a:pt x="35767" y="13193"/>
                      <a:pt x="35862" y="13205"/>
                      <a:pt x="35981" y="13217"/>
                    </a:cubicBezTo>
                    <a:cubicBezTo>
                      <a:pt x="37576" y="13503"/>
                      <a:pt x="38326" y="14467"/>
                      <a:pt x="38660" y="15229"/>
                    </a:cubicBezTo>
                    <a:cubicBezTo>
                      <a:pt x="39124" y="16241"/>
                      <a:pt x="39065" y="17360"/>
                      <a:pt x="38767" y="17944"/>
                    </a:cubicBezTo>
                    <a:cubicBezTo>
                      <a:pt x="38696" y="17920"/>
                      <a:pt x="38636" y="17920"/>
                      <a:pt x="38565" y="17920"/>
                    </a:cubicBezTo>
                    <a:cubicBezTo>
                      <a:pt x="38053" y="17920"/>
                      <a:pt x="37553" y="18086"/>
                      <a:pt x="37553" y="18384"/>
                    </a:cubicBezTo>
                    <a:cubicBezTo>
                      <a:pt x="37553" y="18432"/>
                      <a:pt x="37576" y="18575"/>
                      <a:pt x="37791" y="18658"/>
                    </a:cubicBezTo>
                    <a:cubicBezTo>
                      <a:pt x="37886" y="18694"/>
                      <a:pt x="38041" y="18717"/>
                      <a:pt x="38231" y="18717"/>
                    </a:cubicBezTo>
                    <a:cubicBezTo>
                      <a:pt x="38505" y="18717"/>
                      <a:pt x="38755" y="18563"/>
                      <a:pt x="38946" y="18301"/>
                    </a:cubicBezTo>
                    <a:cubicBezTo>
                      <a:pt x="39362" y="18372"/>
                      <a:pt x="39779" y="18539"/>
                      <a:pt x="40148" y="18789"/>
                    </a:cubicBezTo>
                    <a:cubicBezTo>
                      <a:pt x="41505" y="19694"/>
                      <a:pt x="41434" y="21492"/>
                      <a:pt x="41041" y="22551"/>
                    </a:cubicBezTo>
                    <a:cubicBezTo>
                      <a:pt x="40315" y="22623"/>
                      <a:pt x="39696" y="23004"/>
                      <a:pt x="39636" y="23385"/>
                    </a:cubicBezTo>
                    <a:cubicBezTo>
                      <a:pt x="39612" y="23480"/>
                      <a:pt x="39612" y="23730"/>
                      <a:pt x="39969" y="23873"/>
                    </a:cubicBezTo>
                    <a:cubicBezTo>
                      <a:pt x="40043" y="23902"/>
                      <a:pt x="40119" y="23916"/>
                      <a:pt x="40196" y="23916"/>
                    </a:cubicBezTo>
                    <a:cubicBezTo>
                      <a:pt x="40588" y="23916"/>
                      <a:pt x="41000" y="23542"/>
                      <a:pt x="41279" y="22885"/>
                    </a:cubicBezTo>
                    <a:cubicBezTo>
                      <a:pt x="41314" y="22883"/>
                      <a:pt x="41349" y="22882"/>
                      <a:pt x="41386" y="22882"/>
                    </a:cubicBezTo>
                    <a:cubicBezTo>
                      <a:pt x="41905" y="22882"/>
                      <a:pt x="42624" y="23053"/>
                      <a:pt x="43291" y="23754"/>
                    </a:cubicBezTo>
                    <a:cubicBezTo>
                      <a:pt x="44291" y="24813"/>
                      <a:pt x="44101" y="26885"/>
                      <a:pt x="43637" y="28076"/>
                    </a:cubicBezTo>
                    <a:cubicBezTo>
                      <a:pt x="43208" y="28159"/>
                      <a:pt x="42708" y="28373"/>
                      <a:pt x="42625" y="28695"/>
                    </a:cubicBezTo>
                    <a:cubicBezTo>
                      <a:pt x="42613" y="28790"/>
                      <a:pt x="42589" y="28981"/>
                      <a:pt x="42791" y="29147"/>
                    </a:cubicBezTo>
                    <a:cubicBezTo>
                      <a:pt x="42863" y="29219"/>
                      <a:pt x="42946" y="29254"/>
                      <a:pt x="43053" y="29254"/>
                    </a:cubicBezTo>
                    <a:cubicBezTo>
                      <a:pt x="43410" y="29254"/>
                      <a:pt x="43696" y="28802"/>
                      <a:pt x="43875" y="28385"/>
                    </a:cubicBezTo>
                    <a:cubicBezTo>
                      <a:pt x="43982" y="28373"/>
                      <a:pt x="44077" y="28373"/>
                      <a:pt x="44184" y="28373"/>
                    </a:cubicBezTo>
                    <a:cubicBezTo>
                      <a:pt x="44541" y="28373"/>
                      <a:pt x="45423" y="28457"/>
                      <a:pt x="45720" y="29290"/>
                    </a:cubicBezTo>
                    <a:cubicBezTo>
                      <a:pt x="46208" y="30683"/>
                      <a:pt x="45184" y="32017"/>
                      <a:pt x="44506" y="32457"/>
                    </a:cubicBezTo>
                    <a:cubicBezTo>
                      <a:pt x="43863" y="32493"/>
                      <a:pt x="43875" y="32695"/>
                      <a:pt x="43875" y="32755"/>
                    </a:cubicBezTo>
                    <a:cubicBezTo>
                      <a:pt x="43887" y="32826"/>
                      <a:pt x="43910" y="32945"/>
                      <a:pt x="44160" y="32945"/>
                    </a:cubicBezTo>
                    <a:cubicBezTo>
                      <a:pt x="44291" y="32945"/>
                      <a:pt x="44434" y="32898"/>
                      <a:pt x="44613" y="32791"/>
                    </a:cubicBezTo>
                    <a:lnTo>
                      <a:pt x="44708" y="32791"/>
                    </a:lnTo>
                    <a:cubicBezTo>
                      <a:pt x="45149" y="32791"/>
                      <a:pt x="45923" y="32945"/>
                      <a:pt x="46030" y="33850"/>
                    </a:cubicBezTo>
                    <a:cubicBezTo>
                      <a:pt x="46161" y="34922"/>
                      <a:pt x="45923" y="35910"/>
                      <a:pt x="45423" y="36470"/>
                    </a:cubicBezTo>
                    <a:cubicBezTo>
                      <a:pt x="45065" y="36855"/>
                      <a:pt x="44590" y="37062"/>
                      <a:pt x="44019" y="37062"/>
                    </a:cubicBezTo>
                    <a:cubicBezTo>
                      <a:pt x="43866" y="37062"/>
                      <a:pt x="43707" y="37047"/>
                      <a:pt x="43541" y="37017"/>
                    </a:cubicBezTo>
                    <a:cubicBezTo>
                      <a:pt x="43113" y="36946"/>
                      <a:pt x="42672" y="36767"/>
                      <a:pt x="42291" y="36529"/>
                    </a:cubicBezTo>
                    <a:cubicBezTo>
                      <a:pt x="42482" y="36029"/>
                      <a:pt x="42482" y="35505"/>
                      <a:pt x="42291" y="35208"/>
                    </a:cubicBezTo>
                    <a:cubicBezTo>
                      <a:pt x="42200" y="35070"/>
                      <a:pt x="42073" y="34997"/>
                      <a:pt x="41933" y="34997"/>
                    </a:cubicBezTo>
                    <a:cubicBezTo>
                      <a:pt x="41891" y="34997"/>
                      <a:pt x="41847" y="35003"/>
                      <a:pt x="41803" y="35017"/>
                    </a:cubicBezTo>
                    <a:cubicBezTo>
                      <a:pt x="41386" y="35136"/>
                      <a:pt x="41267" y="35374"/>
                      <a:pt x="41243" y="35553"/>
                    </a:cubicBezTo>
                    <a:cubicBezTo>
                      <a:pt x="41184" y="35886"/>
                      <a:pt x="41422" y="36291"/>
                      <a:pt x="41874" y="36648"/>
                    </a:cubicBezTo>
                    <a:cubicBezTo>
                      <a:pt x="41684" y="37041"/>
                      <a:pt x="41267" y="37529"/>
                      <a:pt x="40470" y="37815"/>
                    </a:cubicBezTo>
                    <a:cubicBezTo>
                      <a:pt x="40243" y="37886"/>
                      <a:pt x="40005" y="37934"/>
                      <a:pt x="39767" y="37934"/>
                    </a:cubicBezTo>
                    <a:cubicBezTo>
                      <a:pt x="38957" y="37934"/>
                      <a:pt x="38362" y="37434"/>
                      <a:pt x="38041" y="36958"/>
                    </a:cubicBezTo>
                    <a:cubicBezTo>
                      <a:pt x="38243" y="36458"/>
                      <a:pt x="38386" y="35815"/>
                      <a:pt x="38207" y="35553"/>
                    </a:cubicBezTo>
                    <a:cubicBezTo>
                      <a:pt x="38149" y="35459"/>
                      <a:pt x="38061" y="35413"/>
                      <a:pt x="37960" y="35413"/>
                    </a:cubicBezTo>
                    <a:cubicBezTo>
                      <a:pt x="37895" y="35413"/>
                      <a:pt x="37825" y="35432"/>
                      <a:pt x="37755" y="35470"/>
                    </a:cubicBezTo>
                    <a:cubicBezTo>
                      <a:pt x="37326" y="35743"/>
                      <a:pt x="37291" y="36351"/>
                      <a:pt x="37648" y="36994"/>
                    </a:cubicBezTo>
                    <a:cubicBezTo>
                      <a:pt x="37410" y="37494"/>
                      <a:pt x="36791" y="38529"/>
                      <a:pt x="35576" y="38684"/>
                    </a:cubicBezTo>
                    <a:cubicBezTo>
                      <a:pt x="35475" y="38699"/>
                      <a:pt x="35378" y="38706"/>
                      <a:pt x="35285" y="38706"/>
                    </a:cubicBezTo>
                    <a:cubicBezTo>
                      <a:pt x="33931" y="38706"/>
                      <a:pt x="33324" y="37258"/>
                      <a:pt x="33123" y="36779"/>
                    </a:cubicBezTo>
                    <a:cubicBezTo>
                      <a:pt x="33064" y="36624"/>
                      <a:pt x="33016" y="36529"/>
                      <a:pt x="32897" y="36529"/>
                    </a:cubicBezTo>
                    <a:cubicBezTo>
                      <a:pt x="32850" y="36529"/>
                      <a:pt x="32802" y="36565"/>
                      <a:pt x="32766" y="36589"/>
                    </a:cubicBezTo>
                    <a:cubicBezTo>
                      <a:pt x="32707" y="36660"/>
                      <a:pt x="32719" y="36708"/>
                      <a:pt x="32754" y="36982"/>
                    </a:cubicBezTo>
                    <a:cubicBezTo>
                      <a:pt x="32873" y="37839"/>
                      <a:pt x="32695" y="38553"/>
                      <a:pt x="32266" y="39041"/>
                    </a:cubicBezTo>
                    <a:cubicBezTo>
                      <a:pt x="31897" y="39458"/>
                      <a:pt x="31373" y="39684"/>
                      <a:pt x="30766" y="39684"/>
                    </a:cubicBezTo>
                    <a:cubicBezTo>
                      <a:pt x="29873" y="39684"/>
                      <a:pt x="29040" y="39208"/>
                      <a:pt x="28563" y="38410"/>
                    </a:cubicBezTo>
                    <a:cubicBezTo>
                      <a:pt x="28837" y="37910"/>
                      <a:pt x="28766" y="37410"/>
                      <a:pt x="28504" y="37029"/>
                    </a:cubicBezTo>
                    <a:cubicBezTo>
                      <a:pt x="28385" y="36791"/>
                      <a:pt x="28206" y="36660"/>
                      <a:pt x="28039" y="36660"/>
                    </a:cubicBezTo>
                    <a:cubicBezTo>
                      <a:pt x="27944" y="36660"/>
                      <a:pt x="27861" y="36708"/>
                      <a:pt x="27801" y="36779"/>
                    </a:cubicBezTo>
                    <a:cubicBezTo>
                      <a:pt x="27682" y="36970"/>
                      <a:pt x="27694" y="37315"/>
                      <a:pt x="27873" y="37839"/>
                    </a:cubicBezTo>
                    <a:cubicBezTo>
                      <a:pt x="27920" y="38006"/>
                      <a:pt x="27992" y="38160"/>
                      <a:pt x="28063" y="38315"/>
                    </a:cubicBezTo>
                    <a:cubicBezTo>
                      <a:pt x="27801" y="38672"/>
                      <a:pt x="27325" y="38958"/>
                      <a:pt x="26634" y="39172"/>
                    </a:cubicBezTo>
                    <a:cubicBezTo>
                      <a:pt x="26194" y="39327"/>
                      <a:pt x="25753" y="39399"/>
                      <a:pt x="25361" y="39399"/>
                    </a:cubicBezTo>
                    <a:cubicBezTo>
                      <a:pt x="24313" y="39399"/>
                      <a:pt x="23729" y="38910"/>
                      <a:pt x="23432" y="38553"/>
                    </a:cubicBezTo>
                    <a:cubicBezTo>
                      <a:pt x="23991" y="38006"/>
                      <a:pt x="24253" y="37327"/>
                      <a:pt x="24075" y="36874"/>
                    </a:cubicBezTo>
                    <a:cubicBezTo>
                      <a:pt x="23973" y="36630"/>
                      <a:pt x="23766" y="36481"/>
                      <a:pt x="23469" y="36481"/>
                    </a:cubicBezTo>
                    <a:cubicBezTo>
                      <a:pt x="23419" y="36481"/>
                      <a:pt x="23367" y="36485"/>
                      <a:pt x="23313" y="36493"/>
                    </a:cubicBezTo>
                    <a:cubicBezTo>
                      <a:pt x="23051" y="36541"/>
                      <a:pt x="22836" y="36720"/>
                      <a:pt x="22741" y="36970"/>
                    </a:cubicBezTo>
                    <a:cubicBezTo>
                      <a:pt x="22563" y="37386"/>
                      <a:pt x="22658" y="37982"/>
                      <a:pt x="22979" y="38506"/>
                    </a:cubicBezTo>
                    <a:cubicBezTo>
                      <a:pt x="22563" y="38851"/>
                      <a:pt x="21848" y="39220"/>
                      <a:pt x="20765" y="39291"/>
                    </a:cubicBezTo>
                    <a:cubicBezTo>
                      <a:pt x="20689" y="39297"/>
                      <a:pt x="20616" y="39299"/>
                      <a:pt x="20546" y="39299"/>
                    </a:cubicBezTo>
                    <a:cubicBezTo>
                      <a:pt x="19368" y="39299"/>
                      <a:pt x="18845" y="38574"/>
                      <a:pt x="18598" y="37922"/>
                    </a:cubicBezTo>
                    <a:cubicBezTo>
                      <a:pt x="18991" y="37136"/>
                      <a:pt x="19050" y="36243"/>
                      <a:pt x="18753" y="35827"/>
                    </a:cubicBezTo>
                    <a:cubicBezTo>
                      <a:pt x="18657" y="35708"/>
                      <a:pt x="18574" y="35684"/>
                      <a:pt x="18503" y="35684"/>
                    </a:cubicBezTo>
                    <a:cubicBezTo>
                      <a:pt x="18419" y="35684"/>
                      <a:pt x="18336" y="35708"/>
                      <a:pt x="18241" y="35827"/>
                    </a:cubicBezTo>
                    <a:cubicBezTo>
                      <a:pt x="18002" y="36136"/>
                      <a:pt x="17967" y="37089"/>
                      <a:pt x="18217" y="37910"/>
                    </a:cubicBezTo>
                    <a:cubicBezTo>
                      <a:pt x="17871" y="38544"/>
                      <a:pt x="17024" y="39545"/>
                      <a:pt x="15245" y="39545"/>
                    </a:cubicBezTo>
                    <a:cubicBezTo>
                      <a:pt x="15185" y="39545"/>
                      <a:pt x="15124" y="39544"/>
                      <a:pt x="15062" y="39541"/>
                    </a:cubicBezTo>
                    <a:cubicBezTo>
                      <a:pt x="13585" y="39494"/>
                      <a:pt x="12942" y="38565"/>
                      <a:pt x="12680" y="37970"/>
                    </a:cubicBezTo>
                    <a:cubicBezTo>
                      <a:pt x="13097" y="37434"/>
                      <a:pt x="13276" y="36791"/>
                      <a:pt x="13097" y="36374"/>
                    </a:cubicBezTo>
                    <a:cubicBezTo>
                      <a:pt x="12990" y="36160"/>
                      <a:pt x="12811" y="36005"/>
                      <a:pt x="12526" y="35993"/>
                    </a:cubicBezTo>
                    <a:cubicBezTo>
                      <a:pt x="12407" y="35993"/>
                      <a:pt x="12311" y="36053"/>
                      <a:pt x="12228" y="36172"/>
                    </a:cubicBezTo>
                    <a:cubicBezTo>
                      <a:pt x="12014" y="36505"/>
                      <a:pt x="12026" y="37232"/>
                      <a:pt x="12276" y="37898"/>
                    </a:cubicBezTo>
                    <a:cubicBezTo>
                      <a:pt x="11930" y="38256"/>
                      <a:pt x="11252" y="38779"/>
                      <a:pt x="10109" y="38779"/>
                    </a:cubicBezTo>
                    <a:cubicBezTo>
                      <a:pt x="9942" y="38779"/>
                      <a:pt x="9763" y="38779"/>
                      <a:pt x="9585" y="38744"/>
                    </a:cubicBezTo>
                    <a:cubicBezTo>
                      <a:pt x="8049" y="38553"/>
                      <a:pt x="7584" y="37756"/>
                      <a:pt x="7501" y="37077"/>
                    </a:cubicBezTo>
                    <a:cubicBezTo>
                      <a:pt x="8227" y="36541"/>
                      <a:pt x="8299" y="35874"/>
                      <a:pt x="8037" y="35446"/>
                    </a:cubicBezTo>
                    <a:cubicBezTo>
                      <a:pt x="7982" y="35355"/>
                      <a:pt x="7897" y="35307"/>
                      <a:pt x="7806" y="35307"/>
                    </a:cubicBezTo>
                    <a:cubicBezTo>
                      <a:pt x="7718" y="35307"/>
                      <a:pt x="7625" y="35352"/>
                      <a:pt x="7549" y="35446"/>
                    </a:cubicBezTo>
                    <a:cubicBezTo>
                      <a:pt x="7323" y="35696"/>
                      <a:pt x="7108" y="36303"/>
                      <a:pt x="7144" y="36922"/>
                    </a:cubicBezTo>
                    <a:cubicBezTo>
                      <a:pt x="6751" y="37160"/>
                      <a:pt x="6251" y="37339"/>
                      <a:pt x="5620" y="37482"/>
                    </a:cubicBezTo>
                    <a:cubicBezTo>
                      <a:pt x="5477" y="37529"/>
                      <a:pt x="5322" y="37541"/>
                      <a:pt x="5179" y="37541"/>
                    </a:cubicBezTo>
                    <a:cubicBezTo>
                      <a:pt x="4239" y="37541"/>
                      <a:pt x="3858" y="36755"/>
                      <a:pt x="3763" y="36208"/>
                    </a:cubicBezTo>
                    <a:cubicBezTo>
                      <a:pt x="4096" y="36089"/>
                      <a:pt x="4715" y="35791"/>
                      <a:pt x="4691" y="35398"/>
                    </a:cubicBezTo>
                    <a:cubicBezTo>
                      <a:pt x="4691" y="35196"/>
                      <a:pt x="4489" y="35041"/>
                      <a:pt x="4132" y="34969"/>
                    </a:cubicBezTo>
                    <a:cubicBezTo>
                      <a:pt x="4094" y="34962"/>
                      <a:pt x="4057" y="34958"/>
                      <a:pt x="4021" y="34958"/>
                    </a:cubicBezTo>
                    <a:cubicBezTo>
                      <a:pt x="3881" y="34958"/>
                      <a:pt x="3747" y="35014"/>
                      <a:pt x="3644" y="35136"/>
                    </a:cubicBezTo>
                    <a:cubicBezTo>
                      <a:pt x="3477" y="35315"/>
                      <a:pt x="3393" y="35624"/>
                      <a:pt x="3405" y="35981"/>
                    </a:cubicBezTo>
                    <a:cubicBezTo>
                      <a:pt x="3060" y="36089"/>
                      <a:pt x="2727" y="36148"/>
                      <a:pt x="2429" y="36148"/>
                    </a:cubicBezTo>
                    <a:cubicBezTo>
                      <a:pt x="2072" y="36148"/>
                      <a:pt x="1798" y="36065"/>
                      <a:pt x="1655" y="35922"/>
                    </a:cubicBezTo>
                    <a:cubicBezTo>
                      <a:pt x="548" y="34862"/>
                      <a:pt x="143" y="33743"/>
                      <a:pt x="500" y="32719"/>
                    </a:cubicBezTo>
                    <a:cubicBezTo>
                      <a:pt x="893" y="31624"/>
                      <a:pt x="2036" y="30814"/>
                      <a:pt x="2941" y="30671"/>
                    </a:cubicBezTo>
                    <a:cubicBezTo>
                      <a:pt x="3239" y="31029"/>
                      <a:pt x="3584" y="31159"/>
                      <a:pt x="3810" y="31159"/>
                    </a:cubicBezTo>
                    <a:cubicBezTo>
                      <a:pt x="4013" y="31159"/>
                      <a:pt x="4120" y="31040"/>
                      <a:pt x="4155" y="30933"/>
                    </a:cubicBezTo>
                    <a:cubicBezTo>
                      <a:pt x="4179" y="30814"/>
                      <a:pt x="4132" y="30612"/>
                      <a:pt x="3739" y="30409"/>
                    </a:cubicBezTo>
                    <a:cubicBezTo>
                      <a:pt x="3606" y="30343"/>
                      <a:pt x="3443" y="30307"/>
                      <a:pt x="3256" y="30307"/>
                    </a:cubicBezTo>
                    <a:cubicBezTo>
                      <a:pt x="3208" y="30307"/>
                      <a:pt x="3159" y="30309"/>
                      <a:pt x="3108" y="30314"/>
                    </a:cubicBezTo>
                    <a:cubicBezTo>
                      <a:pt x="2822" y="29874"/>
                      <a:pt x="2548" y="29076"/>
                      <a:pt x="2691" y="27588"/>
                    </a:cubicBezTo>
                    <a:cubicBezTo>
                      <a:pt x="2846" y="26040"/>
                      <a:pt x="4310" y="24516"/>
                      <a:pt x="5322" y="24063"/>
                    </a:cubicBezTo>
                    <a:cubicBezTo>
                      <a:pt x="5501" y="24278"/>
                      <a:pt x="5834" y="24659"/>
                      <a:pt x="6096" y="24659"/>
                    </a:cubicBezTo>
                    <a:cubicBezTo>
                      <a:pt x="6191" y="24659"/>
                      <a:pt x="6275" y="24623"/>
                      <a:pt x="6322" y="24552"/>
                    </a:cubicBezTo>
                    <a:cubicBezTo>
                      <a:pt x="6418" y="24421"/>
                      <a:pt x="6418" y="24218"/>
                      <a:pt x="6299" y="23909"/>
                    </a:cubicBezTo>
                    <a:cubicBezTo>
                      <a:pt x="6222" y="23703"/>
                      <a:pt x="6047" y="23597"/>
                      <a:pt x="5800" y="23597"/>
                    </a:cubicBezTo>
                    <a:cubicBezTo>
                      <a:pt x="5703" y="23597"/>
                      <a:pt x="5595" y="23613"/>
                      <a:pt x="5477" y="23647"/>
                    </a:cubicBezTo>
                    <a:cubicBezTo>
                      <a:pt x="5072" y="23028"/>
                      <a:pt x="4727" y="22123"/>
                      <a:pt x="4929" y="21325"/>
                    </a:cubicBezTo>
                    <a:cubicBezTo>
                      <a:pt x="5287" y="19801"/>
                      <a:pt x="6251" y="19146"/>
                      <a:pt x="7025" y="19015"/>
                    </a:cubicBezTo>
                    <a:cubicBezTo>
                      <a:pt x="7227" y="19634"/>
                      <a:pt x="7620" y="20075"/>
                      <a:pt x="7977" y="20075"/>
                    </a:cubicBezTo>
                    <a:cubicBezTo>
                      <a:pt x="8049" y="20075"/>
                      <a:pt x="8335" y="20039"/>
                      <a:pt x="8406" y="19622"/>
                    </a:cubicBezTo>
                    <a:cubicBezTo>
                      <a:pt x="8454" y="19396"/>
                      <a:pt x="8406" y="19182"/>
                      <a:pt x="8263" y="19015"/>
                    </a:cubicBezTo>
                    <a:cubicBezTo>
                      <a:pt x="8061" y="18777"/>
                      <a:pt x="7727" y="18646"/>
                      <a:pt x="7311" y="18646"/>
                    </a:cubicBezTo>
                    <a:lnTo>
                      <a:pt x="7287" y="18646"/>
                    </a:lnTo>
                    <a:cubicBezTo>
                      <a:pt x="7168" y="18015"/>
                      <a:pt x="7156" y="16896"/>
                      <a:pt x="8180" y="15562"/>
                    </a:cubicBezTo>
                    <a:cubicBezTo>
                      <a:pt x="8823" y="14729"/>
                      <a:pt x="9299" y="14550"/>
                      <a:pt x="9597" y="14550"/>
                    </a:cubicBezTo>
                    <a:cubicBezTo>
                      <a:pt x="9704" y="14550"/>
                      <a:pt x="9787" y="14562"/>
                      <a:pt x="9882" y="14610"/>
                    </a:cubicBezTo>
                    <a:cubicBezTo>
                      <a:pt x="9906" y="15038"/>
                      <a:pt x="10025" y="15288"/>
                      <a:pt x="10228" y="15396"/>
                    </a:cubicBezTo>
                    <a:cubicBezTo>
                      <a:pt x="10293" y="15430"/>
                      <a:pt x="10355" y="15446"/>
                      <a:pt x="10411" y="15446"/>
                    </a:cubicBezTo>
                    <a:cubicBezTo>
                      <a:pt x="10531" y="15446"/>
                      <a:pt x="10624" y="15374"/>
                      <a:pt x="10656" y="15253"/>
                    </a:cubicBezTo>
                    <a:cubicBezTo>
                      <a:pt x="10716" y="15027"/>
                      <a:pt x="10537" y="14634"/>
                      <a:pt x="10204" y="14396"/>
                    </a:cubicBezTo>
                    <a:cubicBezTo>
                      <a:pt x="10180" y="13241"/>
                      <a:pt x="10728" y="11026"/>
                      <a:pt x="11990" y="10645"/>
                    </a:cubicBezTo>
                    <a:cubicBezTo>
                      <a:pt x="12097" y="10621"/>
                      <a:pt x="12204" y="10586"/>
                      <a:pt x="12311" y="10574"/>
                    </a:cubicBezTo>
                    <a:cubicBezTo>
                      <a:pt x="12383" y="10955"/>
                      <a:pt x="12573" y="11193"/>
                      <a:pt x="12859" y="11288"/>
                    </a:cubicBezTo>
                    <a:cubicBezTo>
                      <a:pt x="12978" y="11336"/>
                      <a:pt x="13085" y="11348"/>
                      <a:pt x="13180" y="11348"/>
                    </a:cubicBezTo>
                    <a:cubicBezTo>
                      <a:pt x="13550" y="11348"/>
                      <a:pt x="13716" y="11121"/>
                      <a:pt x="13716" y="10895"/>
                    </a:cubicBezTo>
                    <a:cubicBezTo>
                      <a:pt x="13716" y="10567"/>
                      <a:pt x="13359" y="10216"/>
                      <a:pt x="12667" y="10216"/>
                    </a:cubicBezTo>
                    <a:cubicBezTo>
                      <a:pt x="12656" y="10216"/>
                      <a:pt x="12644" y="10216"/>
                      <a:pt x="12633" y="10216"/>
                    </a:cubicBezTo>
                    <a:cubicBezTo>
                      <a:pt x="12657" y="9169"/>
                      <a:pt x="13526" y="7049"/>
                      <a:pt x="15883" y="5240"/>
                    </a:cubicBezTo>
                    <a:cubicBezTo>
                      <a:pt x="16955" y="4430"/>
                      <a:pt x="17705" y="3478"/>
                      <a:pt x="18383" y="2644"/>
                    </a:cubicBezTo>
                    <a:cubicBezTo>
                      <a:pt x="19407" y="1370"/>
                      <a:pt x="20205" y="382"/>
                      <a:pt x="21574" y="382"/>
                    </a:cubicBezTo>
                    <a:close/>
                    <a:moveTo>
                      <a:pt x="21646" y="1"/>
                    </a:moveTo>
                    <a:cubicBezTo>
                      <a:pt x="20098" y="1"/>
                      <a:pt x="19205" y="1120"/>
                      <a:pt x="18181" y="2406"/>
                    </a:cubicBezTo>
                    <a:cubicBezTo>
                      <a:pt x="17526" y="3216"/>
                      <a:pt x="16764" y="4156"/>
                      <a:pt x="15740" y="4942"/>
                    </a:cubicBezTo>
                    <a:cubicBezTo>
                      <a:pt x="13514" y="6656"/>
                      <a:pt x="12359" y="8895"/>
                      <a:pt x="12359" y="10228"/>
                    </a:cubicBezTo>
                    <a:cubicBezTo>
                      <a:pt x="12240" y="10240"/>
                      <a:pt x="12121" y="10276"/>
                      <a:pt x="11990" y="10324"/>
                    </a:cubicBezTo>
                    <a:cubicBezTo>
                      <a:pt x="10609" y="10740"/>
                      <a:pt x="9966" y="12919"/>
                      <a:pt x="9954" y="14253"/>
                    </a:cubicBezTo>
                    <a:cubicBezTo>
                      <a:pt x="9866" y="14230"/>
                      <a:pt x="9776" y="14218"/>
                      <a:pt x="9684" y="14218"/>
                    </a:cubicBezTo>
                    <a:cubicBezTo>
                      <a:pt x="9155" y="14218"/>
                      <a:pt x="8568" y="14599"/>
                      <a:pt x="7989" y="15360"/>
                    </a:cubicBezTo>
                    <a:cubicBezTo>
                      <a:pt x="6906" y="16789"/>
                      <a:pt x="6906" y="18003"/>
                      <a:pt x="7037" y="18682"/>
                    </a:cubicBezTo>
                    <a:cubicBezTo>
                      <a:pt x="6156" y="18837"/>
                      <a:pt x="5084" y="19575"/>
                      <a:pt x="4679" y="21242"/>
                    </a:cubicBezTo>
                    <a:cubicBezTo>
                      <a:pt x="4417" y="22301"/>
                      <a:pt x="4941" y="23313"/>
                      <a:pt x="5239" y="23778"/>
                    </a:cubicBezTo>
                    <a:cubicBezTo>
                      <a:pt x="4120" y="24313"/>
                      <a:pt x="2620" y="25897"/>
                      <a:pt x="2453" y="27552"/>
                    </a:cubicBezTo>
                    <a:cubicBezTo>
                      <a:pt x="2298" y="28993"/>
                      <a:pt x="2560" y="29862"/>
                      <a:pt x="2834" y="30362"/>
                    </a:cubicBezTo>
                    <a:cubicBezTo>
                      <a:pt x="1869" y="30588"/>
                      <a:pt x="691" y="31457"/>
                      <a:pt x="298" y="32612"/>
                    </a:cubicBezTo>
                    <a:cubicBezTo>
                      <a:pt x="12" y="33422"/>
                      <a:pt x="0" y="34696"/>
                      <a:pt x="1512" y="36172"/>
                    </a:cubicBezTo>
                    <a:cubicBezTo>
                      <a:pt x="1739" y="36398"/>
                      <a:pt x="2084" y="36493"/>
                      <a:pt x="2524" y="36493"/>
                    </a:cubicBezTo>
                    <a:cubicBezTo>
                      <a:pt x="2834" y="36493"/>
                      <a:pt x="3191" y="36434"/>
                      <a:pt x="3536" y="36339"/>
                    </a:cubicBezTo>
                    <a:cubicBezTo>
                      <a:pt x="3691" y="37136"/>
                      <a:pt x="4263" y="37910"/>
                      <a:pt x="5298" y="37910"/>
                    </a:cubicBezTo>
                    <a:cubicBezTo>
                      <a:pt x="5453" y="37910"/>
                      <a:pt x="5632" y="37898"/>
                      <a:pt x="5810" y="37851"/>
                    </a:cubicBezTo>
                    <a:cubicBezTo>
                      <a:pt x="6406" y="37720"/>
                      <a:pt x="6918" y="37541"/>
                      <a:pt x="7299" y="37315"/>
                    </a:cubicBezTo>
                    <a:cubicBezTo>
                      <a:pt x="7442" y="38006"/>
                      <a:pt x="7954" y="38910"/>
                      <a:pt x="9656" y="39137"/>
                    </a:cubicBezTo>
                    <a:cubicBezTo>
                      <a:pt x="9847" y="39160"/>
                      <a:pt x="10037" y="39172"/>
                      <a:pt x="10216" y="39172"/>
                    </a:cubicBezTo>
                    <a:cubicBezTo>
                      <a:pt x="11394" y="39172"/>
                      <a:pt x="12145" y="38684"/>
                      <a:pt x="12537" y="38279"/>
                    </a:cubicBezTo>
                    <a:cubicBezTo>
                      <a:pt x="12871" y="38958"/>
                      <a:pt x="13597" y="39863"/>
                      <a:pt x="15145" y="39922"/>
                    </a:cubicBezTo>
                    <a:cubicBezTo>
                      <a:pt x="15204" y="39924"/>
                      <a:pt x="15263" y="39925"/>
                      <a:pt x="15321" y="39925"/>
                    </a:cubicBezTo>
                    <a:cubicBezTo>
                      <a:pt x="17098" y="39925"/>
                      <a:pt x="18017" y="39055"/>
                      <a:pt x="18479" y="38363"/>
                    </a:cubicBezTo>
                    <a:cubicBezTo>
                      <a:pt x="18901" y="39231"/>
                      <a:pt x="19636" y="39703"/>
                      <a:pt x="20653" y="39703"/>
                    </a:cubicBezTo>
                    <a:cubicBezTo>
                      <a:pt x="20725" y="39703"/>
                      <a:pt x="20798" y="39701"/>
                      <a:pt x="20872" y="39696"/>
                    </a:cubicBezTo>
                    <a:cubicBezTo>
                      <a:pt x="22039" y="39625"/>
                      <a:pt x="22813" y="39220"/>
                      <a:pt x="23277" y="38851"/>
                    </a:cubicBezTo>
                    <a:cubicBezTo>
                      <a:pt x="23622" y="39268"/>
                      <a:pt x="24289" y="39815"/>
                      <a:pt x="25456" y="39815"/>
                    </a:cubicBezTo>
                    <a:cubicBezTo>
                      <a:pt x="25896" y="39815"/>
                      <a:pt x="26349" y="39744"/>
                      <a:pt x="26849" y="39577"/>
                    </a:cubicBezTo>
                    <a:cubicBezTo>
                      <a:pt x="27516" y="39351"/>
                      <a:pt x="28028" y="39077"/>
                      <a:pt x="28349" y="38696"/>
                    </a:cubicBezTo>
                    <a:cubicBezTo>
                      <a:pt x="28897" y="39518"/>
                      <a:pt x="29813" y="40030"/>
                      <a:pt x="30766" y="40030"/>
                    </a:cubicBezTo>
                    <a:cubicBezTo>
                      <a:pt x="31457" y="40030"/>
                      <a:pt x="32088" y="39756"/>
                      <a:pt x="32564" y="39256"/>
                    </a:cubicBezTo>
                    <a:cubicBezTo>
                      <a:pt x="32838" y="38946"/>
                      <a:pt x="33159" y="38387"/>
                      <a:pt x="33171" y="37541"/>
                    </a:cubicBezTo>
                    <a:cubicBezTo>
                      <a:pt x="33731" y="38541"/>
                      <a:pt x="34469" y="39041"/>
                      <a:pt x="35338" y="39041"/>
                    </a:cubicBezTo>
                    <a:cubicBezTo>
                      <a:pt x="35445" y="39041"/>
                      <a:pt x="35552" y="39029"/>
                      <a:pt x="35671" y="39018"/>
                    </a:cubicBezTo>
                    <a:cubicBezTo>
                      <a:pt x="36910" y="38851"/>
                      <a:pt x="37600" y="37898"/>
                      <a:pt x="37922" y="37303"/>
                    </a:cubicBezTo>
                    <a:cubicBezTo>
                      <a:pt x="38303" y="37791"/>
                      <a:pt x="38957" y="38256"/>
                      <a:pt x="39803" y="38256"/>
                    </a:cubicBezTo>
                    <a:cubicBezTo>
                      <a:pt x="40077" y="38256"/>
                      <a:pt x="40362" y="38196"/>
                      <a:pt x="40624" y="38101"/>
                    </a:cubicBezTo>
                    <a:cubicBezTo>
                      <a:pt x="41339" y="37851"/>
                      <a:pt x="41910" y="37386"/>
                      <a:pt x="42220" y="36815"/>
                    </a:cubicBezTo>
                    <a:cubicBezTo>
                      <a:pt x="42625" y="37077"/>
                      <a:pt x="43101" y="37255"/>
                      <a:pt x="43565" y="37327"/>
                    </a:cubicBezTo>
                    <a:cubicBezTo>
                      <a:pt x="43748" y="37358"/>
                      <a:pt x="43924" y="37373"/>
                      <a:pt x="44093" y="37373"/>
                    </a:cubicBezTo>
                    <a:cubicBezTo>
                      <a:pt x="44772" y="37373"/>
                      <a:pt x="45334" y="37127"/>
                      <a:pt x="45744" y="36660"/>
                    </a:cubicBezTo>
                    <a:cubicBezTo>
                      <a:pt x="46327" y="36005"/>
                      <a:pt x="46577" y="34934"/>
                      <a:pt x="46446" y="33779"/>
                    </a:cubicBezTo>
                    <a:cubicBezTo>
                      <a:pt x="46327" y="32791"/>
                      <a:pt x="45613" y="32505"/>
                      <a:pt x="45113" y="32433"/>
                    </a:cubicBezTo>
                    <a:cubicBezTo>
                      <a:pt x="45827" y="31779"/>
                      <a:pt x="46577" y="30481"/>
                      <a:pt x="46101" y="29147"/>
                    </a:cubicBezTo>
                    <a:cubicBezTo>
                      <a:pt x="45839" y="28397"/>
                      <a:pt x="45173" y="27981"/>
                      <a:pt x="44244" y="27981"/>
                    </a:cubicBezTo>
                    <a:lnTo>
                      <a:pt x="44065" y="27981"/>
                    </a:lnTo>
                    <a:cubicBezTo>
                      <a:pt x="44482" y="26754"/>
                      <a:pt x="44696" y="24671"/>
                      <a:pt x="43589" y="23492"/>
                    </a:cubicBezTo>
                    <a:cubicBezTo>
                      <a:pt x="42863" y="22718"/>
                      <a:pt x="42041" y="22527"/>
                      <a:pt x="41458" y="22504"/>
                    </a:cubicBezTo>
                    <a:cubicBezTo>
                      <a:pt x="41851" y="21337"/>
                      <a:pt x="41851" y="19456"/>
                      <a:pt x="40386" y="18479"/>
                    </a:cubicBezTo>
                    <a:cubicBezTo>
                      <a:pt x="40005" y="18217"/>
                      <a:pt x="39588" y="18039"/>
                      <a:pt x="39172" y="17955"/>
                    </a:cubicBezTo>
                    <a:cubicBezTo>
                      <a:pt x="39446" y="17253"/>
                      <a:pt x="39493" y="16122"/>
                      <a:pt x="39017" y="15050"/>
                    </a:cubicBezTo>
                    <a:cubicBezTo>
                      <a:pt x="38648" y="14217"/>
                      <a:pt x="37826" y="13157"/>
                      <a:pt x="36088" y="12836"/>
                    </a:cubicBezTo>
                    <a:lnTo>
                      <a:pt x="35778" y="12788"/>
                    </a:lnTo>
                    <a:cubicBezTo>
                      <a:pt x="35909" y="11871"/>
                      <a:pt x="35624" y="10145"/>
                      <a:pt x="32838" y="7835"/>
                    </a:cubicBezTo>
                    <a:cubicBezTo>
                      <a:pt x="28813" y="4501"/>
                      <a:pt x="23420" y="441"/>
                      <a:pt x="23360" y="394"/>
                    </a:cubicBezTo>
                    <a:cubicBezTo>
                      <a:pt x="23348" y="382"/>
                      <a:pt x="23336" y="358"/>
                      <a:pt x="23313" y="358"/>
                    </a:cubicBezTo>
                    <a:cubicBezTo>
                      <a:pt x="22705" y="120"/>
                      <a:pt x="22158" y="1"/>
                      <a:pt x="21646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1705550" y="3699200"/>
                <a:ext cx="58285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164" extrusionOk="0">
                    <a:moveTo>
                      <a:pt x="10989" y="0"/>
                    </a:moveTo>
                    <a:cubicBezTo>
                      <a:pt x="7322" y="0"/>
                      <a:pt x="168" y="9732"/>
                      <a:pt x="168" y="10950"/>
                    </a:cubicBezTo>
                    <a:cubicBezTo>
                      <a:pt x="168" y="10950"/>
                      <a:pt x="1" y="21689"/>
                      <a:pt x="727" y="22023"/>
                    </a:cubicBezTo>
                    <a:cubicBezTo>
                      <a:pt x="945" y="22118"/>
                      <a:pt x="2895" y="22163"/>
                      <a:pt x="5540" y="22163"/>
                    </a:cubicBezTo>
                    <a:cubicBezTo>
                      <a:pt x="11836" y="22163"/>
                      <a:pt x="22075" y="21908"/>
                      <a:pt x="22301" y="21463"/>
                    </a:cubicBezTo>
                    <a:cubicBezTo>
                      <a:pt x="22575" y="20916"/>
                      <a:pt x="23313" y="13117"/>
                      <a:pt x="22682" y="10367"/>
                    </a:cubicBezTo>
                    <a:cubicBezTo>
                      <a:pt x="22599" y="9974"/>
                      <a:pt x="14765" y="318"/>
                      <a:pt x="11169" y="8"/>
                    </a:cubicBezTo>
                    <a:cubicBezTo>
                      <a:pt x="11110" y="3"/>
                      <a:pt x="11050" y="0"/>
                      <a:pt x="10989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2025950" y="4307800"/>
                <a:ext cx="306500" cy="96100"/>
              </a:xfrm>
              <a:custGeom>
                <a:avLst/>
                <a:gdLst/>
                <a:ahLst/>
                <a:cxnLst/>
                <a:rect l="l" t="t" r="r" b="b"/>
                <a:pathLst>
                  <a:path w="12260" h="3844" extrusionOk="0">
                    <a:moveTo>
                      <a:pt x="10569" y="1"/>
                    </a:moveTo>
                    <a:lnTo>
                      <a:pt x="1365" y="60"/>
                    </a:lnTo>
                    <a:cubicBezTo>
                      <a:pt x="1" y="789"/>
                      <a:pt x="763" y="3181"/>
                      <a:pt x="2929" y="3181"/>
                    </a:cubicBezTo>
                    <a:cubicBezTo>
                      <a:pt x="2955" y="3181"/>
                      <a:pt x="2981" y="3180"/>
                      <a:pt x="3008" y="3180"/>
                    </a:cubicBezTo>
                    <a:cubicBezTo>
                      <a:pt x="3919" y="3160"/>
                      <a:pt x="4598" y="2810"/>
                      <a:pt x="5016" y="2386"/>
                    </a:cubicBezTo>
                    <a:lnTo>
                      <a:pt x="5016" y="2386"/>
                    </a:lnTo>
                    <a:cubicBezTo>
                      <a:pt x="5339" y="3121"/>
                      <a:pt x="5936" y="3843"/>
                      <a:pt x="6691" y="3843"/>
                    </a:cubicBezTo>
                    <a:cubicBezTo>
                      <a:pt x="6764" y="3843"/>
                      <a:pt x="6838" y="3836"/>
                      <a:pt x="6913" y="3822"/>
                    </a:cubicBezTo>
                    <a:cubicBezTo>
                      <a:pt x="7932" y="3628"/>
                      <a:pt x="8394" y="3120"/>
                      <a:pt x="8506" y="2656"/>
                    </a:cubicBezTo>
                    <a:lnTo>
                      <a:pt x="8506" y="2656"/>
                    </a:lnTo>
                    <a:cubicBezTo>
                      <a:pt x="8720" y="2893"/>
                      <a:pt x="9028" y="3089"/>
                      <a:pt x="9429" y="3089"/>
                    </a:cubicBezTo>
                    <a:cubicBezTo>
                      <a:pt x="9708" y="3089"/>
                      <a:pt x="10033" y="2994"/>
                      <a:pt x="10402" y="2751"/>
                    </a:cubicBezTo>
                    <a:cubicBezTo>
                      <a:pt x="12259" y="1525"/>
                      <a:pt x="10569" y="1"/>
                      <a:pt x="10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2035075" y="4303175"/>
                <a:ext cx="278625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4187" extrusionOk="0">
                    <a:moveTo>
                      <a:pt x="4655" y="1174"/>
                    </a:moveTo>
                    <a:cubicBezTo>
                      <a:pt x="4667" y="1174"/>
                      <a:pt x="4679" y="1174"/>
                      <a:pt x="4691" y="1198"/>
                    </a:cubicBezTo>
                    <a:cubicBezTo>
                      <a:pt x="4953" y="1257"/>
                      <a:pt x="4965" y="1471"/>
                      <a:pt x="4953" y="1638"/>
                    </a:cubicBezTo>
                    <a:cubicBezTo>
                      <a:pt x="4929" y="1817"/>
                      <a:pt x="4846" y="2031"/>
                      <a:pt x="4691" y="2222"/>
                    </a:cubicBezTo>
                    <a:cubicBezTo>
                      <a:pt x="4536" y="1733"/>
                      <a:pt x="4513" y="1329"/>
                      <a:pt x="4608" y="1198"/>
                    </a:cubicBezTo>
                    <a:cubicBezTo>
                      <a:pt x="4608" y="1198"/>
                      <a:pt x="4620" y="1174"/>
                      <a:pt x="4655" y="1174"/>
                    </a:cubicBezTo>
                    <a:close/>
                    <a:moveTo>
                      <a:pt x="10203" y="1"/>
                    </a:moveTo>
                    <a:cubicBezTo>
                      <a:pt x="10155" y="1"/>
                      <a:pt x="10105" y="21"/>
                      <a:pt x="10073" y="67"/>
                    </a:cubicBezTo>
                    <a:cubicBezTo>
                      <a:pt x="10013" y="126"/>
                      <a:pt x="10013" y="245"/>
                      <a:pt x="10085" y="305"/>
                    </a:cubicBezTo>
                    <a:cubicBezTo>
                      <a:pt x="10097" y="317"/>
                      <a:pt x="10799" y="959"/>
                      <a:pt x="10739" y="1686"/>
                    </a:cubicBezTo>
                    <a:cubicBezTo>
                      <a:pt x="10704" y="2102"/>
                      <a:pt x="10442" y="2460"/>
                      <a:pt x="9954" y="2781"/>
                    </a:cubicBezTo>
                    <a:cubicBezTo>
                      <a:pt x="9646" y="3000"/>
                      <a:pt x="9350" y="3105"/>
                      <a:pt x="9079" y="3105"/>
                    </a:cubicBezTo>
                    <a:cubicBezTo>
                      <a:pt x="8879" y="3105"/>
                      <a:pt x="8692" y="3047"/>
                      <a:pt x="8525" y="2936"/>
                    </a:cubicBezTo>
                    <a:cubicBezTo>
                      <a:pt x="8442" y="2888"/>
                      <a:pt x="8382" y="2841"/>
                      <a:pt x="8323" y="2781"/>
                    </a:cubicBezTo>
                    <a:cubicBezTo>
                      <a:pt x="8382" y="2424"/>
                      <a:pt x="8263" y="2102"/>
                      <a:pt x="8025" y="1912"/>
                    </a:cubicBezTo>
                    <a:cubicBezTo>
                      <a:pt x="7948" y="1850"/>
                      <a:pt x="7883" y="1830"/>
                      <a:pt x="7831" y="1830"/>
                    </a:cubicBezTo>
                    <a:cubicBezTo>
                      <a:pt x="7754" y="1830"/>
                      <a:pt x="7706" y="1874"/>
                      <a:pt x="7691" y="1888"/>
                    </a:cubicBezTo>
                    <a:cubicBezTo>
                      <a:pt x="7513" y="2091"/>
                      <a:pt x="7715" y="2579"/>
                      <a:pt x="7953" y="2876"/>
                    </a:cubicBezTo>
                    <a:cubicBezTo>
                      <a:pt x="7870" y="3162"/>
                      <a:pt x="7549" y="3650"/>
                      <a:pt x="6525" y="3829"/>
                    </a:cubicBezTo>
                    <a:cubicBezTo>
                      <a:pt x="6459" y="3841"/>
                      <a:pt x="6396" y="3846"/>
                      <a:pt x="6334" y="3846"/>
                    </a:cubicBezTo>
                    <a:cubicBezTo>
                      <a:pt x="5706" y="3846"/>
                      <a:pt x="5253" y="3282"/>
                      <a:pt x="5036" y="2924"/>
                    </a:cubicBezTo>
                    <a:cubicBezTo>
                      <a:pt x="4977" y="2817"/>
                      <a:pt x="4917" y="2698"/>
                      <a:pt x="4858" y="2591"/>
                    </a:cubicBezTo>
                    <a:cubicBezTo>
                      <a:pt x="5132" y="2293"/>
                      <a:pt x="5275" y="1972"/>
                      <a:pt x="5310" y="1698"/>
                    </a:cubicBezTo>
                    <a:cubicBezTo>
                      <a:pt x="5346" y="1281"/>
                      <a:pt x="5155" y="971"/>
                      <a:pt x="4798" y="864"/>
                    </a:cubicBezTo>
                    <a:cubicBezTo>
                      <a:pt x="4748" y="849"/>
                      <a:pt x="4699" y="841"/>
                      <a:pt x="4653" y="841"/>
                    </a:cubicBezTo>
                    <a:cubicBezTo>
                      <a:pt x="4524" y="841"/>
                      <a:pt x="4413" y="899"/>
                      <a:pt x="4334" y="995"/>
                    </a:cubicBezTo>
                    <a:cubicBezTo>
                      <a:pt x="4132" y="1293"/>
                      <a:pt x="4215" y="1924"/>
                      <a:pt x="4453" y="2519"/>
                    </a:cubicBezTo>
                    <a:cubicBezTo>
                      <a:pt x="4072" y="2876"/>
                      <a:pt x="3465" y="3174"/>
                      <a:pt x="2643" y="3186"/>
                    </a:cubicBezTo>
                    <a:cubicBezTo>
                      <a:pt x="2606" y="3187"/>
                      <a:pt x="2569" y="3188"/>
                      <a:pt x="2533" y="3188"/>
                    </a:cubicBezTo>
                    <a:cubicBezTo>
                      <a:pt x="1408" y="3188"/>
                      <a:pt x="732" y="2485"/>
                      <a:pt x="548" y="1793"/>
                    </a:cubicBezTo>
                    <a:cubicBezTo>
                      <a:pt x="429" y="1317"/>
                      <a:pt x="500" y="698"/>
                      <a:pt x="1084" y="388"/>
                    </a:cubicBezTo>
                    <a:cubicBezTo>
                      <a:pt x="1167" y="340"/>
                      <a:pt x="1203" y="245"/>
                      <a:pt x="1155" y="150"/>
                    </a:cubicBezTo>
                    <a:cubicBezTo>
                      <a:pt x="1122" y="92"/>
                      <a:pt x="1060" y="57"/>
                      <a:pt x="998" y="57"/>
                    </a:cubicBezTo>
                    <a:cubicBezTo>
                      <a:pt x="970" y="57"/>
                      <a:pt x="942" y="64"/>
                      <a:pt x="917" y="78"/>
                    </a:cubicBezTo>
                    <a:cubicBezTo>
                      <a:pt x="274" y="424"/>
                      <a:pt x="0" y="1114"/>
                      <a:pt x="202" y="1864"/>
                    </a:cubicBezTo>
                    <a:cubicBezTo>
                      <a:pt x="437" y="2710"/>
                      <a:pt x="1251" y="3532"/>
                      <a:pt x="2586" y="3532"/>
                    </a:cubicBezTo>
                    <a:cubicBezTo>
                      <a:pt x="2605" y="3532"/>
                      <a:pt x="2624" y="3532"/>
                      <a:pt x="2643" y="3531"/>
                    </a:cubicBezTo>
                    <a:cubicBezTo>
                      <a:pt x="3489" y="3519"/>
                      <a:pt x="4143" y="3222"/>
                      <a:pt x="4584" y="2841"/>
                    </a:cubicBezTo>
                    <a:cubicBezTo>
                      <a:pt x="4632" y="2936"/>
                      <a:pt x="4691" y="3019"/>
                      <a:pt x="4739" y="3103"/>
                    </a:cubicBezTo>
                    <a:cubicBezTo>
                      <a:pt x="5167" y="3793"/>
                      <a:pt x="5739" y="4186"/>
                      <a:pt x="6334" y="4186"/>
                    </a:cubicBezTo>
                    <a:cubicBezTo>
                      <a:pt x="6418" y="4186"/>
                      <a:pt x="6501" y="4174"/>
                      <a:pt x="6572" y="4150"/>
                    </a:cubicBezTo>
                    <a:cubicBezTo>
                      <a:pt x="7608" y="3960"/>
                      <a:pt x="8025" y="3484"/>
                      <a:pt x="8203" y="3126"/>
                    </a:cubicBezTo>
                    <a:cubicBezTo>
                      <a:pt x="8400" y="3290"/>
                      <a:pt x="8683" y="3440"/>
                      <a:pt x="9053" y="3440"/>
                    </a:cubicBezTo>
                    <a:cubicBezTo>
                      <a:pt x="9355" y="3440"/>
                      <a:pt x="9715" y="3340"/>
                      <a:pt x="10132" y="3067"/>
                    </a:cubicBezTo>
                    <a:cubicBezTo>
                      <a:pt x="10704" y="2698"/>
                      <a:pt x="11025" y="2233"/>
                      <a:pt x="11061" y="1710"/>
                    </a:cubicBezTo>
                    <a:cubicBezTo>
                      <a:pt x="11144" y="805"/>
                      <a:pt x="10335" y="78"/>
                      <a:pt x="10311" y="43"/>
                    </a:cubicBezTo>
                    <a:cubicBezTo>
                      <a:pt x="10284" y="15"/>
                      <a:pt x="10244" y="1"/>
                      <a:pt x="10203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2118100" y="4458425"/>
                <a:ext cx="29620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11848" h="3596" extrusionOk="0">
                    <a:moveTo>
                      <a:pt x="10693" y="0"/>
                    </a:moveTo>
                    <a:lnTo>
                      <a:pt x="1227" y="1215"/>
                    </a:lnTo>
                    <a:cubicBezTo>
                      <a:pt x="1227" y="1215"/>
                      <a:pt x="1" y="3596"/>
                      <a:pt x="2596" y="3596"/>
                    </a:cubicBezTo>
                    <a:cubicBezTo>
                      <a:pt x="3509" y="3596"/>
                      <a:pt x="4104" y="3148"/>
                      <a:pt x="4428" y="2647"/>
                    </a:cubicBezTo>
                    <a:lnTo>
                      <a:pt x="4428" y="2647"/>
                    </a:lnTo>
                    <a:cubicBezTo>
                      <a:pt x="4702" y="3039"/>
                      <a:pt x="5239" y="3380"/>
                      <a:pt x="6192" y="3441"/>
                    </a:cubicBezTo>
                    <a:cubicBezTo>
                      <a:pt x="6266" y="3445"/>
                      <a:pt x="6338" y="3447"/>
                      <a:pt x="6408" y="3447"/>
                    </a:cubicBezTo>
                    <a:cubicBezTo>
                      <a:pt x="7487" y="3447"/>
                      <a:pt x="7996" y="2967"/>
                      <a:pt x="8165" y="2457"/>
                    </a:cubicBezTo>
                    <a:lnTo>
                      <a:pt x="8165" y="2457"/>
                    </a:lnTo>
                    <a:cubicBezTo>
                      <a:pt x="8367" y="2577"/>
                      <a:pt x="8610" y="2655"/>
                      <a:pt x="8889" y="2655"/>
                    </a:cubicBezTo>
                    <a:cubicBezTo>
                      <a:pt x="9216" y="2655"/>
                      <a:pt x="9591" y="2548"/>
                      <a:pt x="10002" y="2274"/>
                    </a:cubicBezTo>
                    <a:cubicBezTo>
                      <a:pt x="11848" y="1060"/>
                      <a:pt x="10693" y="0"/>
                      <a:pt x="106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2130025" y="4453175"/>
                <a:ext cx="27087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3973" extrusionOk="0">
                    <a:moveTo>
                      <a:pt x="7299" y="1651"/>
                    </a:moveTo>
                    <a:cubicBezTo>
                      <a:pt x="7358" y="1651"/>
                      <a:pt x="7418" y="1710"/>
                      <a:pt x="7465" y="1758"/>
                    </a:cubicBezTo>
                    <a:cubicBezTo>
                      <a:pt x="7549" y="1889"/>
                      <a:pt x="7608" y="2127"/>
                      <a:pt x="7584" y="2365"/>
                    </a:cubicBezTo>
                    <a:cubicBezTo>
                      <a:pt x="7299" y="2127"/>
                      <a:pt x="7192" y="1829"/>
                      <a:pt x="7227" y="1698"/>
                    </a:cubicBezTo>
                    <a:cubicBezTo>
                      <a:pt x="7239" y="1663"/>
                      <a:pt x="7251" y="1651"/>
                      <a:pt x="7287" y="1651"/>
                    </a:cubicBezTo>
                    <a:close/>
                    <a:moveTo>
                      <a:pt x="3989" y="1687"/>
                    </a:moveTo>
                    <a:cubicBezTo>
                      <a:pt x="4048" y="1710"/>
                      <a:pt x="4108" y="1937"/>
                      <a:pt x="4036" y="2246"/>
                    </a:cubicBezTo>
                    <a:cubicBezTo>
                      <a:pt x="4001" y="2318"/>
                      <a:pt x="3989" y="2401"/>
                      <a:pt x="3941" y="2484"/>
                    </a:cubicBezTo>
                    <a:cubicBezTo>
                      <a:pt x="3917" y="2401"/>
                      <a:pt x="3905" y="2318"/>
                      <a:pt x="3882" y="2258"/>
                    </a:cubicBezTo>
                    <a:cubicBezTo>
                      <a:pt x="3822" y="1937"/>
                      <a:pt x="3953" y="1698"/>
                      <a:pt x="3989" y="1687"/>
                    </a:cubicBezTo>
                    <a:close/>
                    <a:moveTo>
                      <a:pt x="10269" y="0"/>
                    </a:moveTo>
                    <a:cubicBezTo>
                      <a:pt x="10223" y="0"/>
                      <a:pt x="10175" y="18"/>
                      <a:pt x="10144" y="55"/>
                    </a:cubicBezTo>
                    <a:cubicBezTo>
                      <a:pt x="10085" y="115"/>
                      <a:pt x="10085" y="234"/>
                      <a:pt x="10156" y="293"/>
                    </a:cubicBezTo>
                    <a:cubicBezTo>
                      <a:pt x="10156" y="293"/>
                      <a:pt x="10478" y="615"/>
                      <a:pt x="10454" y="1067"/>
                    </a:cubicBezTo>
                    <a:cubicBezTo>
                      <a:pt x="10418" y="1484"/>
                      <a:pt x="10097" y="1901"/>
                      <a:pt x="9489" y="2306"/>
                    </a:cubicBezTo>
                    <a:cubicBezTo>
                      <a:pt x="9095" y="2571"/>
                      <a:pt x="8755" y="2661"/>
                      <a:pt x="8476" y="2661"/>
                    </a:cubicBezTo>
                    <a:cubicBezTo>
                      <a:pt x="8267" y="2661"/>
                      <a:pt x="8091" y="2610"/>
                      <a:pt x="7954" y="2544"/>
                    </a:cubicBezTo>
                    <a:cubicBezTo>
                      <a:pt x="8025" y="2163"/>
                      <a:pt x="7954" y="1770"/>
                      <a:pt x="7787" y="1532"/>
                    </a:cubicBezTo>
                    <a:cubicBezTo>
                      <a:pt x="7674" y="1368"/>
                      <a:pt x="7526" y="1274"/>
                      <a:pt x="7365" y="1274"/>
                    </a:cubicBezTo>
                    <a:cubicBezTo>
                      <a:pt x="7339" y="1274"/>
                      <a:pt x="7313" y="1277"/>
                      <a:pt x="7287" y="1282"/>
                    </a:cubicBezTo>
                    <a:cubicBezTo>
                      <a:pt x="7108" y="1306"/>
                      <a:pt x="6989" y="1413"/>
                      <a:pt x="6941" y="1591"/>
                    </a:cubicBezTo>
                    <a:cubicBezTo>
                      <a:pt x="6870" y="1937"/>
                      <a:pt x="7120" y="2413"/>
                      <a:pt x="7537" y="2710"/>
                    </a:cubicBezTo>
                    <a:lnTo>
                      <a:pt x="7489" y="2794"/>
                    </a:lnTo>
                    <a:cubicBezTo>
                      <a:pt x="7316" y="3097"/>
                      <a:pt x="6926" y="3460"/>
                      <a:pt x="6049" y="3460"/>
                    </a:cubicBezTo>
                    <a:cubicBezTo>
                      <a:pt x="5963" y="3460"/>
                      <a:pt x="5871" y="3456"/>
                      <a:pt x="5775" y="3449"/>
                    </a:cubicBezTo>
                    <a:cubicBezTo>
                      <a:pt x="4917" y="3413"/>
                      <a:pt x="4453" y="3127"/>
                      <a:pt x="4203" y="2830"/>
                    </a:cubicBezTo>
                    <a:cubicBezTo>
                      <a:pt x="4286" y="2663"/>
                      <a:pt x="4370" y="2496"/>
                      <a:pt x="4405" y="2318"/>
                    </a:cubicBezTo>
                    <a:cubicBezTo>
                      <a:pt x="4525" y="1877"/>
                      <a:pt x="4441" y="1508"/>
                      <a:pt x="4203" y="1365"/>
                    </a:cubicBezTo>
                    <a:cubicBezTo>
                      <a:pt x="4154" y="1343"/>
                      <a:pt x="4102" y="1332"/>
                      <a:pt x="4052" y="1332"/>
                    </a:cubicBezTo>
                    <a:cubicBezTo>
                      <a:pt x="3968" y="1332"/>
                      <a:pt x="3884" y="1361"/>
                      <a:pt x="3810" y="1413"/>
                    </a:cubicBezTo>
                    <a:cubicBezTo>
                      <a:pt x="3608" y="1591"/>
                      <a:pt x="3477" y="2056"/>
                      <a:pt x="3632" y="2544"/>
                    </a:cubicBezTo>
                    <a:cubicBezTo>
                      <a:pt x="3667" y="2639"/>
                      <a:pt x="3715" y="2734"/>
                      <a:pt x="3774" y="2841"/>
                    </a:cubicBezTo>
                    <a:cubicBezTo>
                      <a:pt x="3477" y="3258"/>
                      <a:pt x="2953" y="3627"/>
                      <a:pt x="2143" y="3627"/>
                    </a:cubicBezTo>
                    <a:cubicBezTo>
                      <a:pt x="1465" y="3627"/>
                      <a:pt x="1000" y="3461"/>
                      <a:pt x="798" y="3127"/>
                    </a:cubicBezTo>
                    <a:cubicBezTo>
                      <a:pt x="405" y="2496"/>
                      <a:pt x="917" y="1520"/>
                      <a:pt x="917" y="1508"/>
                    </a:cubicBezTo>
                    <a:cubicBezTo>
                      <a:pt x="953" y="1413"/>
                      <a:pt x="929" y="1306"/>
                      <a:pt x="834" y="1270"/>
                    </a:cubicBezTo>
                    <a:cubicBezTo>
                      <a:pt x="806" y="1254"/>
                      <a:pt x="775" y="1246"/>
                      <a:pt x="745" y="1246"/>
                    </a:cubicBezTo>
                    <a:cubicBezTo>
                      <a:pt x="685" y="1246"/>
                      <a:pt x="627" y="1278"/>
                      <a:pt x="595" y="1341"/>
                    </a:cubicBezTo>
                    <a:cubicBezTo>
                      <a:pt x="572" y="1389"/>
                      <a:pt x="0" y="2520"/>
                      <a:pt x="476" y="3294"/>
                    </a:cubicBezTo>
                    <a:cubicBezTo>
                      <a:pt x="750" y="3746"/>
                      <a:pt x="1298" y="3973"/>
                      <a:pt x="2119" y="3973"/>
                    </a:cubicBezTo>
                    <a:cubicBezTo>
                      <a:pt x="2953" y="3973"/>
                      <a:pt x="3560" y="3615"/>
                      <a:pt x="4013" y="3091"/>
                    </a:cubicBezTo>
                    <a:cubicBezTo>
                      <a:pt x="4322" y="3425"/>
                      <a:pt x="4846" y="3722"/>
                      <a:pt x="5763" y="3782"/>
                    </a:cubicBezTo>
                    <a:cubicBezTo>
                      <a:pt x="5848" y="3787"/>
                      <a:pt x="5931" y="3790"/>
                      <a:pt x="6010" y="3790"/>
                    </a:cubicBezTo>
                    <a:cubicBezTo>
                      <a:pt x="7140" y="3790"/>
                      <a:pt x="7609" y="3260"/>
                      <a:pt x="7787" y="2949"/>
                    </a:cubicBezTo>
                    <a:lnTo>
                      <a:pt x="7834" y="2853"/>
                    </a:lnTo>
                    <a:cubicBezTo>
                      <a:pt x="8003" y="2927"/>
                      <a:pt x="8225" y="2989"/>
                      <a:pt x="8490" y="2989"/>
                    </a:cubicBezTo>
                    <a:cubicBezTo>
                      <a:pt x="8825" y="2989"/>
                      <a:pt x="9228" y="2890"/>
                      <a:pt x="9680" y="2591"/>
                    </a:cubicBezTo>
                    <a:cubicBezTo>
                      <a:pt x="10382" y="2127"/>
                      <a:pt x="10751" y="1639"/>
                      <a:pt x="10799" y="1103"/>
                    </a:cubicBezTo>
                    <a:cubicBezTo>
                      <a:pt x="10835" y="472"/>
                      <a:pt x="10394" y="55"/>
                      <a:pt x="10382" y="43"/>
                    </a:cubicBezTo>
                    <a:cubicBezTo>
                      <a:pt x="10354" y="15"/>
                      <a:pt x="10312" y="0"/>
                      <a:pt x="10269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4"/>
              <p:cNvSpPr/>
              <p:nvPr/>
            </p:nvSpPr>
            <p:spPr>
              <a:xfrm>
                <a:off x="1644250" y="4313150"/>
                <a:ext cx="302425" cy="79700"/>
              </a:xfrm>
              <a:custGeom>
                <a:avLst/>
                <a:gdLst/>
                <a:ahLst/>
                <a:cxnLst/>
                <a:rect l="l" t="t" r="r" b="b"/>
                <a:pathLst>
                  <a:path w="12097" h="3188" extrusionOk="0">
                    <a:moveTo>
                      <a:pt x="1619" y="1"/>
                    </a:moveTo>
                    <a:cubicBezTo>
                      <a:pt x="1619" y="1"/>
                      <a:pt x="0" y="2132"/>
                      <a:pt x="2548" y="2596"/>
                    </a:cubicBezTo>
                    <a:cubicBezTo>
                      <a:pt x="2706" y="2625"/>
                      <a:pt x="2857" y="2638"/>
                      <a:pt x="3000" y="2638"/>
                    </a:cubicBezTo>
                    <a:cubicBezTo>
                      <a:pt x="3673" y="2638"/>
                      <a:pt x="4183" y="2346"/>
                      <a:pt x="4517" y="1986"/>
                    </a:cubicBezTo>
                    <a:lnTo>
                      <a:pt x="4517" y="1986"/>
                    </a:lnTo>
                    <a:cubicBezTo>
                      <a:pt x="4717" y="2423"/>
                      <a:pt x="5186" y="2856"/>
                      <a:pt x="6120" y="3085"/>
                    </a:cubicBezTo>
                    <a:cubicBezTo>
                      <a:pt x="6404" y="3156"/>
                      <a:pt x="6656" y="3188"/>
                      <a:pt x="6880" y="3188"/>
                    </a:cubicBezTo>
                    <a:cubicBezTo>
                      <a:pt x="7598" y="3188"/>
                      <a:pt x="8021" y="2862"/>
                      <a:pt x="8227" y="2477"/>
                    </a:cubicBezTo>
                    <a:lnTo>
                      <a:pt x="8227" y="2477"/>
                    </a:lnTo>
                    <a:cubicBezTo>
                      <a:pt x="8461" y="2676"/>
                      <a:pt x="8780" y="2818"/>
                      <a:pt x="9183" y="2818"/>
                    </a:cubicBezTo>
                    <a:cubicBezTo>
                      <a:pt x="9441" y="2818"/>
                      <a:pt x="9734" y="2760"/>
                      <a:pt x="10061" y="2620"/>
                    </a:cubicBezTo>
                    <a:cubicBezTo>
                      <a:pt x="12097" y="1763"/>
                      <a:pt x="11144" y="513"/>
                      <a:pt x="11144" y="513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4"/>
              <p:cNvSpPr/>
              <p:nvPr/>
            </p:nvSpPr>
            <p:spPr>
              <a:xfrm>
                <a:off x="1661800" y="4308925"/>
                <a:ext cx="2738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3540" extrusionOk="0">
                    <a:moveTo>
                      <a:pt x="4061" y="1027"/>
                    </a:moveTo>
                    <a:cubicBezTo>
                      <a:pt x="4120" y="1063"/>
                      <a:pt x="4132" y="1289"/>
                      <a:pt x="3989" y="1587"/>
                    </a:cubicBezTo>
                    <a:cubicBezTo>
                      <a:pt x="3953" y="1658"/>
                      <a:pt x="3906" y="1742"/>
                      <a:pt x="3870" y="1813"/>
                    </a:cubicBezTo>
                    <a:cubicBezTo>
                      <a:pt x="3846" y="1718"/>
                      <a:pt x="3846" y="1646"/>
                      <a:pt x="3846" y="1587"/>
                    </a:cubicBezTo>
                    <a:cubicBezTo>
                      <a:pt x="3846" y="1241"/>
                      <a:pt x="4013" y="1039"/>
                      <a:pt x="4061" y="1027"/>
                    </a:cubicBezTo>
                    <a:close/>
                    <a:moveTo>
                      <a:pt x="7287" y="1575"/>
                    </a:moveTo>
                    <a:cubicBezTo>
                      <a:pt x="7382" y="1575"/>
                      <a:pt x="7418" y="1658"/>
                      <a:pt x="7442" y="1718"/>
                    </a:cubicBezTo>
                    <a:cubicBezTo>
                      <a:pt x="7513" y="1884"/>
                      <a:pt x="7525" y="2111"/>
                      <a:pt x="7454" y="2349"/>
                    </a:cubicBezTo>
                    <a:cubicBezTo>
                      <a:pt x="7228" y="2063"/>
                      <a:pt x="7168" y="1753"/>
                      <a:pt x="7228" y="1622"/>
                    </a:cubicBezTo>
                    <a:cubicBezTo>
                      <a:pt x="7240" y="1587"/>
                      <a:pt x="7263" y="1575"/>
                      <a:pt x="7287" y="1575"/>
                    </a:cubicBezTo>
                    <a:close/>
                    <a:moveTo>
                      <a:pt x="919" y="1"/>
                    </a:moveTo>
                    <a:cubicBezTo>
                      <a:pt x="869" y="1"/>
                      <a:pt x="820" y="22"/>
                      <a:pt x="786" y="63"/>
                    </a:cubicBezTo>
                    <a:cubicBezTo>
                      <a:pt x="751" y="110"/>
                      <a:pt x="1" y="1122"/>
                      <a:pt x="322" y="1968"/>
                    </a:cubicBezTo>
                    <a:cubicBezTo>
                      <a:pt x="501" y="2480"/>
                      <a:pt x="1013" y="2789"/>
                      <a:pt x="1810" y="2944"/>
                    </a:cubicBezTo>
                    <a:cubicBezTo>
                      <a:pt x="1971" y="2972"/>
                      <a:pt x="2127" y="2986"/>
                      <a:pt x="2277" y="2986"/>
                    </a:cubicBezTo>
                    <a:cubicBezTo>
                      <a:pt x="2881" y="2986"/>
                      <a:pt x="3391" y="2768"/>
                      <a:pt x="3763" y="2444"/>
                    </a:cubicBezTo>
                    <a:cubicBezTo>
                      <a:pt x="4013" y="2825"/>
                      <a:pt x="4477" y="3206"/>
                      <a:pt x="5370" y="3432"/>
                    </a:cubicBezTo>
                    <a:cubicBezTo>
                      <a:pt x="5668" y="3504"/>
                      <a:pt x="5930" y="3539"/>
                      <a:pt x="6156" y="3539"/>
                    </a:cubicBezTo>
                    <a:cubicBezTo>
                      <a:pt x="6918" y="3539"/>
                      <a:pt x="7323" y="3206"/>
                      <a:pt x="7513" y="2920"/>
                    </a:cubicBezTo>
                    <a:cubicBezTo>
                      <a:pt x="7525" y="2896"/>
                      <a:pt x="7561" y="2885"/>
                      <a:pt x="7573" y="2849"/>
                    </a:cubicBezTo>
                    <a:cubicBezTo>
                      <a:pt x="7788" y="2985"/>
                      <a:pt x="8092" y="3112"/>
                      <a:pt x="8495" y="3112"/>
                    </a:cubicBezTo>
                    <a:cubicBezTo>
                      <a:pt x="8763" y="3112"/>
                      <a:pt x="9074" y="3056"/>
                      <a:pt x="9430" y="2908"/>
                    </a:cubicBezTo>
                    <a:cubicBezTo>
                      <a:pt x="10204" y="2587"/>
                      <a:pt x="10669" y="2146"/>
                      <a:pt x="10800" y="1646"/>
                    </a:cubicBezTo>
                    <a:cubicBezTo>
                      <a:pt x="10954" y="1039"/>
                      <a:pt x="10597" y="539"/>
                      <a:pt x="10573" y="527"/>
                    </a:cubicBezTo>
                    <a:cubicBezTo>
                      <a:pt x="10540" y="487"/>
                      <a:pt x="10494" y="465"/>
                      <a:pt x="10446" y="465"/>
                    </a:cubicBezTo>
                    <a:cubicBezTo>
                      <a:pt x="10409" y="465"/>
                      <a:pt x="10371" y="478"/>
                      <a:pt x="10335" y="503"/>
                    </a:cubicBezTo>
                    <a:cubicBezTo>
                      <a:pt x="10264" y="563"/>
                      <a:pt x="10252" y="658"/>
                      <a:pt x="10311" y="741"/>
                    </a:cubicBezTo>
                    <a:cubicBezTo>
                      <a:pt x="10311" y="753"/>
                      <a:pt x="10597" y="1110"/>
                      <a:pt x="10478" y="1551"/>
                    </a:cubicBezTo>
                    <a:cubicBezTo>
                      <a:pt x="10371" y="1956"/>
                      <a:pt x="9966" y="2313"/>
                      <a:pt x="9299" y="2599"/>
                    </a:cubicBezTo>
                    <a:cubicBezTo>
                      <a:pt x="8986" y="2731"/>
                      <a:pt x="8716" y="2783"/>
                      <a:pt x="8487" y="2783"/>
                    </a:cubicBezTo>
                    <a:cubicBezTo>
                      <a:pt x="8160" y="2783"/>
                      <a:pt x="7915" y="2677"/>
                      <a:pt x="7740" y="2551"/>
                    </a:cubicBezTo>
                    <a:cubicBezTo>
                      <a:pt x="7894" y="2182"/>
                      <a:pt x="7883" y="1789"/>
                      <a:pt x="7763" y="1527"/>
                    </a:cubicBezTo>
                    <a:cubicBezTo>
                      <a:pt x="7656" y="1313"/>
                      <a:pt x="7502" y="1182"/>
                      <a:pt x="7299" y="1182"/>
                    </a:cubicBezTo>
                    <a:cubicBezTo>
                      <a:pt x="7121" y="1194"/>
                      <a:pt x="6990" y="1277"/>
                      <a:pt x="6918" y="1444"/>
                    </a:cubicBezTo>
                    <a:cubicBezTo>
                      <a:pt x="6787" y="1765"/>
                      <a:pt x="6942" y="2289"/>
                      <a:pt x="7299" y="2646"/>
                    </a:cubicBezTo>
                    <a:cubicBezTo>
                      <a:pt x="7287" y="2670"/>
                      <a:pt x="7263" y="2682"/>
                      <a:pt x="7240" y="2718"/>
                    </a:cubicBezTo>
                    <a:cubicBezTo>
                      <a:pt x="7055" y="2937"/>
                      <a:pt x="6735" y="3157"/>
                      <a:pt x="6160" y="3157"/>
                    </a:cubicBezTo>
                    <a:cubicBezTo>
                      <a:pt x="5955" y="3157"/>
                      <a:pt x="5717" y="3129"/>
                      <a:pt x="5442" y="3063"/>
                    </a:cubicBezTo>
                    <a:cubicBezTo>
                      <a:pt x="4608" y="2873"/>
                      <a:pt x="4204" y="2492"/>
                      <a:pt x="4013" y="2170"/>
                    </a:cubicBezTo>
                    <a:cubicBezTo>
                      <a:pt x="4132" y="2015"/>
                      <a:pt x="4239" y="1872"/>
                      <a:pt x="4311" y="1706"/>
                    </a:cubicBezTo>
                    <a:cubicBezTo>
                      <a:pt x="4501" y="1277"/>
                      <a:pt x="4489" y="896"/>
                      <a:pt x="4287" y="718"/>
                    </a:cubicBezTo>
                    <a:cubicBezTo>
                      <a:pt x="4220" y="671"/>
                      <a:pt x="4147" y="647"/>
                      <a:pt x="4072" y="647"/>
                    </a:cubicBezTo>
                    <a:cubicBezTo>
                      <a:pt x="4012" y="647"/>
                      <a:pt x="3952" y="662"/>
                      <a:pt x="3894" y="694"/>
                    </a:cubicBezTo>
                    <a:cubicBezTo>
                      <a:pt x="3656" y="825"/>
                      <a:pt x="3453" y="1277"/>
                      <a:pt x="3525" y="1777"/>
                    </a:cubicBezTo>
                    <a:cubicBezTo>
                      <a:pt x="3537" y="1884"/>
                      <a:pt x="3549" y="1992"/>
                      <a:pt x="3596" y="2111"/>
                    </a:cubicBezTo>
                    <a:cubicBezTo>
                      <a:pt x="3304" y="2384"/>
                      <a:pt x="2860" y="2625"/>
                      <a:pt x="2277" y="2625"/>
                    </a:cubicBezTo>
                    <a:cubicBezTo>
                      <a:pt x="2148" y="2625"/>
                      <a:pt x="2012" y="2613"/>
                      <a:pt x="1870" y="2587"/>
                    </a:cubicBezTo>
                    <a:cubicBezTo>
                      <a:pt x="1203" y="2468"/>
                      <a:pt x="786" y="2206"/>
                      <a:pt x="632" y="1837"/>
                    </a:cubicBezTo>
                    <a:cubicBezTo>
                      <a:pt x="382" y="1170"/>
                      <a:pt x="1048" y="289"/>
                      <a:pt x="1048" y="277"/>
                    </a:cubicBezTo>
                    <a:cubicBezTo>
                      <a:pt x="1108" y="206"/>
                      <a:pt x="1096" y="98"/>
                      <a:pt x="1025" y="39"/>
                    </a:cubicBezTo>
                    <a:cubicBezTo>
                      <a:pt x="994" y="13"/>
                      <a:pt x="956" y="1"/>
                      <a:pt x="919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1705400" y="4481325"/>
                <a:ext cx="282350" cy="78550"/>
              </a:xfrm>
              <a:custGeom>
                <a:avLst/>
                <a:gdLst/>
                <a:ahLst/>
                <a:cxnLst/>
                <a:rect l="l" t="t" r="r" b="b"/>
                <a:pathLst>
                  <a:path w="11294" h="3142" extrusionOk="0">
                    <a:moveTo>
                      <a:pt x="912" y="1"/>
                    </a:moveTo>
                    <a:cubicBezTo>
                      <a:pt x="912" y="1"/>
                      <a:pt x="0" y="2566"/>
                      <a:pt x="2177" y="2566"/>
                    </a:cubicBezTo>
                    <a:cubicBezTo>
                      <a:pt x="2307" y="2566"/>
                      <a:pt x="2449" y="2556"/>
                      <a:pt x="2602" y="2537"/>
                    </a:cubicBezTo>
                    <a:cubicBezTo>
                      <a:pt x="3299" y="2451"/>
                      <a:pt x="3793" y="2264"/>
                      <a:pt x="4134" y="2033"/>
                    </a:cubicBezTo>
                    <a:lnTo>
                      <a:pt x="4134" y="2033"/>
                    </a:lnTo>
                    <a:cubicBezTo>
                      <a:pt x="4305" y="2577"/>
                      <a:pt x="4725" y="3059"/>
                      <a:pt x="5555" y="3132"/>
                    </a:cubicBezTo>
                    <a:cubicBezTo>
                      <a:pt x="5626" y="3139"/>
                      <a:pt x="5695" y="3142"/>
                      <a:pt x="5762" y="3142"/>
                    </a:cubicBezTo>
                    <a:cubicBezTo>
                      <a:pt x="6720" y="3142"/>
                      <a:pt x="7306" y="2528"/>
                      <a:pt x="7579" y="1900"/>
                    </a:cubicBezTo>
                    <a:lnTo>
                      <a:pt x="7579" y="1900"/>
                    </a:lnTo>
                    <a:cubicBezTo>
                      <a:pt x="7799" y="2414"/>
                      <a:pt x="8203" y="2881"/>
                      <a:pt x="8836" y="2881"/>
                    </a:cubicBezTo>
                    <a:cubicBezTo>
                      <a:pt x="8994" y="2881"/>
                      <a:pt x="9166" y="2852"/>
                      <a:pt x="9353" y="2787"/>
                    </a:cubicBezTo>
                    <a:cubicBezTo>
                      <a:pt x="11294" y="2120"/>
                      <a:pt x="11032" y="596"/>
                      <a:pt x="11032" y="596"/>
                    </a:cubicBezTo>
                    <a:lnTo>
                      <a:pt x="9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1711500" y="4477175"/>
                <a:ext cx="281625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11265" h="3477" extrusionOk="0">
                    <a:moveTo>
                      <a:pt x="7311" y="988"/>
                    </a:moveTo>
                    <a:lnTo>
                      <a:pt x="7311" y="988"/>
                    </a:lnTo>
                    <a:cubicBezTo>
                      <a:pt x="7335" y="1084"/>
                      <a:pt x="7359" y="1238"/>
                      <a:pt x="7323" y="1477"/>
                    </a:cubicBezTo>
                    <a:cubicBezTo>
                      <a:pt x="7299" y="1274"/>
                      <a:pt x="7299" y="1096"/>
                      <a:pt x="7311" y="988"/>
                    </a:cubicBezTo>
                    <a:close/>
                    <a:moveTo>
                      <a:pt x="4216" y="679"/>
                    </a:moveTo>
                    <a:cubicBezTo>
                      <a:pt x="4263" y="679"/>
                      <a:pt x="4359" y="810"/>
                      <a:pt x="4382" y="1036"/>
                    </a:cubicBezTo>
                    <a:cubicBezTo>
                      <a:pt x="4406" y="1322"/>
                      <a:pt x="4287" y="1631"/>
                      <a:pt x="3990" y="1893"/>
                    </a:cubicBezTo>
                    <a:cubicBezTo>
                      <a:pt x="3990" y="1858"/>
                      <a:pt x="3978" y="1822"/>
                      <a:pt x="3978" y="1798"/>
                    </a:cubicBezTo>
                    <a:cubicBezTo>
                      <a:pt x="3918" y="1179"/>
                      <a:pt x="4121" y="703"/>
                      <a:pt x="4216" y="679"/>
                    </a:cubicBezTo>
                    <a:close/>
                    <a:moveTo>
                      <a:pt x="667" y="0"/>
                    </a:moveTo>
                    <a:cubicBezTo>
                      <a:pt x="599" y="0"/>
                      <a:pt x="531" y="43"/>
                      <a:pt x="513" y="107"/>
                    </a:cubicBezTo>
                    <a:cubicBezTo>
                      <a:pt x="477" y="167"/>
                      <a:pt x="1" y="1584"/>
                      <a:pt x="644" y="2393"/>
                    </a:cubicBezTo>
                    <a:cubicBezTo>
                      <a:pt x="921" y="2738"/>
                      <a:pt x="1360" y="2913"/>
                      <a:pt x="1936" y="2913"/>
                    </a:cubicBezTo>
                    <a:cubicBezTo>
                      <a:pt x="2077" y="2913"/>
                      <a:pt x="2225" y="2903"/>
                      <a:pt x="2382" y="2882"/>
                    </a:cubicBezTo>
                    <a:cubicBezTo>
                      <a:pt x="2989" y="2786"/>
                      <a:pt x="3454" y="2643"/>
                      <a:pt x="3811" y="2453"/>
                    </a:cubicBezTo>
                    <a:cubicBezTo>
                      <a:pt x="4037" y="2965"/>
                      <a:pt x="4502" y="3405"/>
                      <a:pt x="5299" y="3465"/>
                    </a:cubicBezTo>
                    <a:cubicBezTo>
                      <a:pt x="5371" y="3477"/>
                      <a:pt x="5430" y="3477"/>
                      <a:pt x="5514" y="3477"/>
                    </a:cubicBezTo>
                    <a:cubicBezTo>
                      <a:pt x="6371" y="3477"/>
                      <a:pt x="6966" y="3013"/>
                      <a:pt x="7371" y="2429"/>
                    </a:cubicBezTo>
                    <a:cubicBezTo>
                      <a:pt x="7383" y="2465"/>
                      <a:pt x="7419" y="2489"/>
                      <a:pt x="7430" y="2524"/>
                    </a:cubicBezTo>
                    <a:cubicBezTo>
                      <a:pt x="7742" y="2974"/>
                      <a:pt x="8159" y="3210"/>
                      <a:pt x="8643" y="3210"/>
                    </a:cubicBezTo>
                    <a:cubicBezTo>
                      <a:pt x="8825" y="3210"/>
                      <a:pt x="9017" y="3176"/>
                      <a:pt x="9216" y="3108"/>
                    </a:cubicBezTo>
                    <a:cubicBezTo>
                      <a:pt x="11264" y="2393"/>
                      <a:pt x="11014" y="738"/>
                      <a:pt x="11014" y="727"/>
                    </a:cubicBezTo>
                    <a:cubicBezTo>
                      <a:pt x="11003" y="639"/>
                      <a:pt x="10923" y="582"/>
                      <a:pt x="10845" y="582"/>
                    </a:cubicBezTo>
                    <a:cubicBezTo>
                      <a:pt x="10838" y="582"/>
                      <a:pt x="10831" y="583"/>
                      <a:pt x="10824" y="584"/>
                    </a:cubicBezTo>
                    <a:cubicBezTo>
                      <a:pt x="10717" y="607"/>
                      <a:pt x="10657" y="691"/>
                      <a:pt x="10669" y="786"/>
                    </a:cubicBezTo>
                    <a:cubicBezTo>
                      <a:pt x="10669" y="846"/>
                      <a:pt x="10871" y="2179"/>
                      <a:pt x="9097" y="2786"/>
                    </a:cubicBezTo>
                    <a:cubicBezTo>
                      <a:pt x="8927" y="2847"/>
                      <a:pt x="8769" y="2876"/>
                      <a:pt x="8621" y="2876"/>
                    </a:cubicBezTo>
                    <a:cubicBezTo>
                      <a:pt x="8272" y="2876"/>
                      <a:pt x="7982" y="2711"/>
                      <a:pt x="7740" y="2393"/>
                    </a:cubicBezTo>
                    <a:cubicBezTo>
                      <a:pt x="7669" y="2286"/>
                      <a:pt x="7597" y="2167"/>
                      <a:pt x="7550" y="2060"/>
                    </a:cubicBezTo>
                    <a:lnTo>
                      <a:pt x="7633" y="1798"/>
                    </a:lnTo>
                    <a:cubicBezTo>
                      <a:pt x="7776" y="1322"/>
                      <a:pt x="7776" y="762"/>
                      <a:pt x="7442" y="607"/>
                    </a:cubicBezTo>
                    <a:cubicBezTo>
                      <a:pt x="7391" y="584"/>
                      <a:pt x="7342" y="572"/>
                      <a:pt x="7295" y="572"/>
                    </a:cubicBezTo>
                    <a:cubicBezTo>
                      <a:pt x="7222" y="572"/>
                      <a:pt x="7155" y="602"/>
                      <a:pt x="7097" y="667"/>
                    </a:cubicBezTo>
                    <a:cubicBezTo>
                      <a:pt x="6907" y="869"/>
                      <a:pt x="6942" y="1500"/>
                      <a:pt x="7157" y="2060"/>
                    </a:cubicBezTo>
                    <a:cubicBezTo>
                      <a:pt x="6900" y="2630"/>
                      <a:pt x="6360" y="3126"/>
                      <a:pt x="5517" y="3126"/>
                    </a:cubicBezTo>
                    <a:cubicBezTo>
                      <a:pt x="5461" y="3126"/>
                      <a:pt x="5405" y="3124"/>
                      <a:pt x="5347" y="3120"/>
                    </a:cubicBezTo>
                    <a:cubicBezTo>
                      <a:pt x="4597" y="3060"/>
                      <a:pt x="4263" y="2655"/>
                      <a:pt x="4109" y="2251"/>
                    </a:cubicBezTo>
                    <a:cubicBezTo>
                      <a:pt x="4597" y="1881"/>
                      <a:pt x="4775" y="1405"/>
                      <a:pt x="4752" y="1000"/>
                    </a:cubicBezTo>
                    <a:cubicBezTo>
                      <a:pt x="4716" y="607"/>
                      <a:pt x="4513" y="322"/>
                      <a:pt x="4228" y="322"/>
                    </a:cubicBezTo>
                    <a:cubicBezTo>
                      <a:pt x="3870" y="322"/>
                      <a:pt x="3668" y="881"/>
                      <a:pt x="3632" y="1441"/>
                    </a:cubicBezTo>
                    <a:cubicBezTo>
                      <a:pt x="3620" y="1655"/>
                      <a:pt x="3632" y="1881"/>
                      <a:pt x="3692" y="2108"/>
                    </a:cubicBezTo>
                    <a:cubicBezTo>
                      <a:pt x="3382" y="2298"/>
                      <a:pt x="2930" y="2453"/>
                      <a:pt x="2335" y="2524"/>
                    </a:cubicBezTo>
                    <a:cubicBezTo>
                      <a:pt x="2195" y="2542"/>
                      <a:pt x="2064" y="2550"/>
                      <a:pt x="1941" y="2550"/>
                    </a:cubicBezTo>
                    <a:cubicBezTo>
                      <a:pt x="1468" y="2550"/>
                      <a:pt x="1123" y="2422"/>
                      <a:pt x="906" y="2167"/>
                    </a:cubicBezTo>
                    <a:cubicBezTo>
                      <a:pt x="394" y="1524"/>
                      <a:pt x="834" y="250"/>
                      <a:pt x="834" y="226"/>
                    </a:cubicBezTo>
                    <a:cubicBezTo>
                      <a:pt x="870" y="143"/>
                      <a:pt x="822" y="36"/>
                      <a:pt x="727" y="12"/>
                    </a:cubicBezTo>
                    <a:cubicBezTo>
                      <a:pt x="708" y="4"/>
                      <a:pt x="688" y="0"/>
                      <a:pt x="667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2104425" y="3898200"/>
                <a:ext cx="28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59" extrusionOk="0">
                    <a:moveTo>
                      <a:pt x="196" y="0"/>
                    </a:moveTo>
                    <a:cubicBezTo>
                      <a:pt x="145" y="0"/>
                      <a:pt x="94" y="24"/>
                      <a:pt x="60" y="73"/>
                    </a:cubicBezTo>
                    <a:cubicBezTo>
                      <a:pt x="0" y="144"/>
                      <a:pt x="12" y="252"/>
                      <a:pt x="95" y="311"/>
                    </a:cubicBezTo>
                    <a:cubicBezTo>
                      <a:pt x="107" y="323"/>
                      <a:pt x="596" y="704"/>
                      <a:pt x="786" y="1240"/>
                    </a:cubicBezTo>
                    <a:cubicBezTo>
                      <a:pt x="822" y="1323"/>
                      <a:pt x="881" y="1359"/>
                      <a:pt x="953" y="1359"/>
                    </a:cubicBezTo>
                    <a:cubicBezTo>
                      <a:pt x="965" y="1359"/>
                      <a:pt x="988" y="1359"/>
                      <a:pt x="1000" y="1347"/>
                    </a:cubicBezTo>
                    <a:cubicBezTo>
                      <a:pt x="1084" y="1311"/>
                      <a:pt x="1131" y="1216"/>
                      <a:pt x="1107" y="1121"/>
                    </a:cubicBezTo>
                    <a:cubicBezTo>
                      <a:pt x="881" y="502"/>
                      <a:pt x="334" y="49"/>
                      <a:pt x="298" y="37"/>
                    </a:cubicBezTo>
                    <a:cubicBezTo>
                      <a:pt x="268" y="13"/>
                      <a:pt x="232" y="0"/>
                      <a:pt x="1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2099350" y="3844000"/>
                <a:ext cx="283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0" extrusionOk="0">
                    <a:moveTo>
                      <a:pt x="188" y="0"/>
                    </a:moveTo>
                    <a:cubicBezTo>
                      <a:pt x="139" y="0"/>
                      <a:pt x="94" y="22"/>
                      <a:pt x="60" y="62"/>
                    </a:cubicBezTo>
                    <a:cubicBezTo>
                      <a:pt x="1" y="134"/>
                      <a:pt x="13" y="241"/>
                      <a:pt x="84" y="300"/>
                    </a:cubicBezTo>
                    <a:cubicBezTo>
                      <a:pt x="96" y="312"/>
                      <a:pt x="596" y="705"/>
                      <a:pt x="787" y="1241"/>
                    </a:cubicBezTo>
                    <a:cubicBezTo>
                      <a:pt x="810" y="1312"/>
                      <a:pt x="870" y="1360"/>
                      <a:pt x="953" y="1360"/>
                    </a:cubicBezTo>
                    <a:cubicBezTo>
                      <a:pt x="965" y="1360"/>
                      <a:pt x="977" y="1348"/>
                      <a:pt x="989" y="1348"/>
                    </a:cubicBezTo>
                    <a:cubicBezTo>
                      <a:pt x="1084" y="1312"/>
                      <a:pt x="1132" y="1205"/>
                      <a:pt x="1096" y="1122"/>
                    </a:cubicBezTo>
                    <a:cubicBezTo>
                      <a:pt x="870" y="491"/>
                      <a:pt x="322" y="50"/>
                      <a:pt x="298" y="38"/>
                    </a:cubicBezTo>
                    <a:cubicBezTo>
                      <a:pt x="262" y="13"/>
                      <a:pt x="224" y="0"/>
                      <a:pt x="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2054400" y="3847275"/>
                <a:ext cx="28325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360" extrusionOk="0">
                    <a:moveTo>
                      <a:pt x="196" y="0"/>
                    </a:moveTo>
                    <a:cubicBezTo>
                      <a:pt x="146" y="0"/>
                      <a:pt x="99" y="22"/>
                      <a:pt x="72" y="62"/>
                    </a:cubicBezTo>
                    <a:cubicBezTo>
                      <a:pt x="1" y="146"/>
                      <a:pt x="25" y="241"/>
                      <a:pt x="96" y="300"/>
                    </a:cubicBezTo>
                    <a:cubicBezTo>
                      <a:pt x="96" y="324"/>
                      <a:pt x="584" y="705"/>
                      <a:pt x="787" y="1241"/>
                    </a:cubicBezTo>
                    <a:cubicBezTo>
                      <a:pt x="811" y="1312"/>
                      <a:pt x="870" y="1360"/>
                      <a:pt x="942" y="1360"/>
                    </a:cubicBezTo>
                    <a:cubicBezTo>
                      <a:pt x="977" y="1360"/>
                      <a:pt x="989" y="1348"/>
                      <a:pt x="1001" y="1348"/>
                    </a:cubicBezTo>
                    <a:cubicBezTo>
                      <a:pt x="1096" y="1312"/>
                      <a:pt x="1132" y="1217"/>
                      <a:pt x="1108" y="1122"/>
                    </a:cubicBezTo>
                    <a:cubicBezTo>
                      <a:pt x="882" y="503"/>
                      <a:pt x="334" y="50"/>
                      <a:pt x="311" y="38"/>
                    </a:cubicBezTo>
                    <a:cubicBezTo>
                      <a:pt x="274" y="13"/>
                      <a:pt x="234" y="0"/>
                      <a:pt x="1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2020775" y="3792525"/>
                <a:ext cx="283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0" extrusionOk="0">
                    <a:moveTo>
                      <a:pt x="196" y="0"/>
                    </a:moveTo>
                    <a:cubicBezTo>
                      <a:pt x="146" y="0"/>
                      <a:pt x="95" y="25"/>
                      <a:pt x="60" y="73"/>
                    </a:cubicBezTo>
                    <a:cubicBezTo>
                      <a:pt x="1" y="145"/>
                      <a:pt x="12" y="252"/>
                      <a:pt x="84" y="311"/>
                    </a:cubicBezTo>
                    <a:cubicBezTo>
                      <a:pt x="84" y="323"/>
                      <a:pt x="572" y="704"/>
                      <a:pt x="774" y="1240"/>
                    </a:cubicBezTo>
                    <a:cubicBezTo>
                      <a:pt x="798" y="1324"/>
                      <a:pt x="858" y="1359"/>
                      <a:pt x="941" y="1359"/>
                    </a:cubicBezTo>
                    <a:cubicBezTo>
                      <a:pt x="953" y="1359"/>
                      <a:pt x="977" y="1359"/>
                      <a:pt x="989" y="1347"/>
                    </a:cubicBezTo>
                    <a:cubicBezTo>
                      <a:pt x="1084" y="1312"/>
                      <a:pt x="1132" y="1216"/>
                      <a:pt x="1096" y="1121"/>
                    </a:cubicBezTo>
                    <a:cubicBezTo>
                      <a:pt x="870" y="502"/>
                      <a:pt x="322" y="50"/>
                      <a:pt x="298" y="38"/>
                    </a:cubicBezTo>
                    <a:cubicBezTo>
                      <a:pt x="268" y="13"/>
                      <a:pt x="232" y="0"/>
                      <a:pt x="1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2030000" y="3876250"/>
                <a:ext cx="283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8" extrusionOk="0">
                    <a:moveTo>
                      <a:pt x="203" y="1"/>
                    </a:moveTo>
                    <a:cubicBezTo>
                      <a:pt x="151" y="1"/>
                      <a:pt x="96" y="26"/>
                      <a:pt x="60" y="70"/>
                    </a:cubicBezTo>
                    <a:cubicBezTo>
                      <a:pt x="1" y="141"/>
                      <a:pt x="13" y="249"/>
                      <a:pt x="84" y="308"/>
                    </a:cubicBezTo>
                    <a:cubicBezTo>
                      <a:pt x="84" y="320"/>
                      <a:pt x="584" y="713"/>
                      <a:pt x="775" y="1249"/>
                    </a:cubicBezTo>
                    <a:cubicBezTo>
                      <a:pt x="810" y="1320"/>
                      <a:pt x="870" y="1368"/>
                      <a:pt x="941" y="1368"/>
                    </a:cubicBezTo>
                    <a:cubicBezTo>
                      <a:pt x="953" y="1368"/>
                      <a:pt x="965" y="1344"/>
                      <a:pt x="1001" y="1344"/>
                    </a:cubicBezTo>
                    <a:cubicBezTo>
                      <a:pt x="1084" y="1320"/>
                      <a:pt x="1132" y="1213"/>
                      <a:pt x="1096" y="1130"/>
                    </a:cubicBezTo>
                    <a:cubicBezTo>
                      <a:pt x="882" y="499"/>
                      <a:pt x="322" y="58"/>
                      <a:pt x="298" y="34"/>
                    </a:cubicBezTo>
                    <a:cubicBezTo>
                      <a:pt x="270" y="11"/>
                      <a:pt x="237" y="1"/>
                      <a:pt x="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2080600" y="3927950"/>
                <a:ext cx="283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0" extrusionOk="0">
                    <a:moveTo>
                      <a:pt x="196" y="1"/>
                    </a:moveTo>
                    <a:cubicBezTo>
                      <a:pt x="146" y="1"/>
                      <a:pt x="95" y="25"/>
                      <a:pt x="60" y="74"/>
                    </a:cubicBezTo>
                    <a:cubicBezTo>
                      <a:pt x="1" y="145"/>
                      <a:pt x="13" y="252"/>
                      <a:pt x="96" y="312"/>
                    </a:cubicBezTo>
                    <a:cubicBezTo>
                      <a:pt x="108" y="324"/>
                      <a:pt x="596" y="705"/>
                      <a:pt x="787" y="1240"/>
                    </a:cubicBezTo>
                    <a:cubicBezTo>
                      <a:pt x="822" y="1324"/>
                      <a:pt x="882" y="1360"/>
                      <a:pt x="953" y="1360"/>
                    </a:cubicBezTo>
                    <a:cubicBezTo>
                      <a:pt x="965" y="1360"/>
                      <a:pt x="1001" y="1360"/>
                      <a:pt x="1001" y="1348"/>
                    </a:cubicBezTo>
                    <a:cubicBezTo>
                      <a:pt x="1084" y="1312"/>
                      <a:pt x="1132" y="1217"/>
                      <a:pt x="1108" y="1121"/>
                    </a:cubicBezTo>
                    <a:cubicBezTo>
                      <a:pt x="882" y="502"/>
                      <a:pt x="334" y="50"/>
                      <a:pt x="298" y="38"/>
                    </a:cubicBezTo>
                    <a:cubicBezTo>
                      <a:pt x="269" y="13"/>
                      <a:pt x="233" y="1"/>
                      <a:pt x="1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2155025" y="3896700"/>
                <a:ext cx="283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0" extrusionOk="0">
                    <a:moveTo>
                      <a:pt x="196" y="1"/>
                    </a:moveTo>
                    <a:cubicBezTo>
                      <a:pt x="145" y="1"/>
                      <a:pt x="95" y="25"/>
                      <a:pt x="60" y="74"/>
                    </a:cubicBezTo>
                    <a:cubicBezTo>
                      <a:pt x="0" y="145"/>
                      <a:pt x="12" y="252"/>
                      <a:pt x="84" y="312"/>
                    </a:cubicBezTo>
                    <a:cubicBezTo>
                      <a:pt x="107" y="324"/>
                      <a:pt x="596" y="705"/>
                      <a:pt x="786" y="1240"/>
                    </a:cubicBezTo>
                    <a:cubicBezTo>
                      <a:pt x="822" y="1324"/>
                      <a:pt x="881" y="1359"/>
                      <a:pt x="953" y="1359"/>
                    </a:cubicBezTo>
                    <a:cubicBezTo>
                      <a:pt x="965" y="1359"/>
                      <a:pt x="1000" y="1359"/>
                      <a:pt x="1000" y="1347"/>
                    </a:cubicBezTo>
                    <a:cubicBezTo>
                      <a:pt x="1084" y="1312"/>
                      <a:pt x="1131" y="1217"/>
                      <a:pt x="1096" y="1121"/>
                    </a:cubicBezTo>
                    <a:cubicBezTo>
                      <a:pt x="881" y="502"/>
                      <a:pt x="334" y="50"/>
                      <a:pt x="298" y="38"/>
                    </a:cubicBezTo>
                    <a:cubicBezTo>
                      <a:pt x="268" y="13"/>
                      <a:pt x="232" y="1"/>
                      <a:pt x="1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2155025" y="3947700"/>
                <a:ext cx="283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8" extrusionOk="0">
                    <a:moveTo>
                      <a:pt x="203" y="0"/>
                    </a:moveTo>
                    <a:cubicBezTo>
                      <a:pt x="150" y="0"/>
                      <a:pt x="96" y="26"/>
                      <a:pt x="60" y="69"/>
                    </a:cubicBezTo>
                    <a:cubicBezTo>
                      <a:pt x="0" y="141"/>
                      <a:pt x="12" y="248"/>
                      <a:pt x="84" y="308"/>
                    </a:cubicBezTo>
                    <a:cubicBezTo>
                      <a:pt x="107" y="320"/>
                      <a:pt x="596" y="712"/>
                      <a:pt x="786" y="1248"/>
                    </a:cubicBezTo>
                    <a:cubicBezTo>
                      <a:pt x="822" y="1320"/>
                      <a:pt x="881" y="1367"/>
                      <a:pt x="953" y="1367"/>
                    </a:cubicBezTo>
                    <a:cubicBezTo>
                      <a:pt x="965" y="1367"/>
                      <a:pt x="977" y="1367"/>
                      <a:pt x="1000" y="1343"/>
                    </a:cubicBezTo>
                    <a:cubicBezTo>
                      <a:pt x="1084" y="1320"/>
                      <a:pt x="1131" y="1212"/>
                      <a:pt x="1096" y="1129"/>
                    </a:cubicBezTo>
                    <a:cubicBezTo>
                      <a:pt x="881" y="498"/>
                      <a:pt x="334" y="58"/>
                      <a:pt x="298" y="34"/>
                    </a:cubicBezTo>
                    <a:cubicBezTo>
                      <a:pt x="270" y="11"/>
                      <a:pt x="237" y="0"/>
                      <a:pt x="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4"/>
            <p:cNvGrpSpPr/>
            <p:nvPr/>
          </p:nvGrpSpPr>
          <p:grpSpPr>
            <a:xfrm>
              <a:off x="5792828" y="493085"/>
              <a:ext cx="1135636" cy="1066010"/>
              <a:chOff x="4733625" y="1213675"/>
              <a:chExt cx="907275" cy="851650"/>
            </a:xfrm>
          </p:grpSpPr>
          <p:sp>
            <p:nvSpPr>
              <p:cNvPr id="924" name="Google Shape;924;p34"/>
              <p:cNvSpPr/>
              <p:nvPr/>
            </p:nvSpPr>
            <p:spPr>
              <a:xfrm>
                <a:off x="4733625" y="1391375"/>
                <a:ext cx="862325" cy="673950"/>
              </a:xfrm>
              <a:custGeom>
                <a:avLst/>
                <a:gdLst/>
                <a:ahLst/>
                <a:cxnLst/>
                <a:rect l="l" t="t" r="r" b="b"/>
                <a:pathLst>
                  <a:path w="34493" h="26958" extrusionOk="0">
                    <a:moveTo>
                      <a:pt x="32718" y="0"/>
                    </a:moveTo>
                    <a:lnTo>
                      <a:pt x="1060" y="2382"/>
                    </a:lnTo>
                    <a:cubicBezTo>
                      <a:pt x="1060" y="2382"/>
                      <a:pt x="0" y="23932"/>
                      <a:pt x="1500" y="24146"/>
                    </a:cubicBezTo>
                    <a:cubicBezTo>
                      <a:pt x="2460" y="24276"/>
                      <a:pt x="7346" y="26958"/>
                      <a:pt x="15646" y="26958"/>
                    </a:cubicBezTo>
                    <a:cubicBezTo>
                      <a:pt x="20323" y="26958"/>
                      <a:pt x="26084" y="26106"/>
                      <a:pt x="32838" y="23468"/>
                    </a:cubicBezTo>
                    <a:cubicBezTo>
                      <a:pt x="34493" y="22813"/>
                      <a:pt x="32718" y="0"/>
                      <a:pt x="32718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4808925" y="1934075"/>
                <a:ext cx="7233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8933" h="2570" extrusionOk="0">
                    <a:moveTo>
                      <a:pt x="28686" y="0"/>
                    </a:moveTo>
                    <a:cubicBezTo>
                      <a:pt x="28665" y="0"/>
                      <a:pt x="28644" y="3"/>
                      <a:pt x="28623" y="9"/>
                    </a:cubicBezTo>
                    <a:cubicBezTo>
                      <a:pt x="22219" y="1598"/>
                      <a:pt x="16554" y="2086"/>
                      <a:pt x="12007" y="2086"/>
                    </a:cubicBezTo>
                    <a:cubicBezTo>
                      <a:pt x="4795" y="2086"/>
                      <a:pt x="395" y="857"/>
                      <a:pt x="322" y="843"/>
                    </a:cubicBezTo>
                    <a:cubicBezTo>
                      <a:pt x="303" y="837"/>
                      <a:pt x="283" y="834"/>
                      <a:pt x="264" y="834"/>
                    </a:cubicBezTo>
                    <a:cubicBezTo>
                      <a:pt x="160" y="834"/>
                      <a:pt x="56" y="909"/>
                      <a:pt x="36" y="1009"/>
                    </a:cubicBezTo>
                    <a:cubicBezTo>
                      <a:pt x="0" y="1117"/>
                      <a:pt x="84" y="1260"/>
                      <a:pt x="203" y="1283"/>
                    </a:cubicBezTo>
                    <a:cubicBezTo>
                      <a:pt x="227" y="1307"/>
                      <a:pt x="3179" y="2129"/>
                      <a:pt x="8144" y="2450"/>
                    </a:cubicBezTo>
                    <a:cubicBezTo>
                      <a:pt x="9252" y="2522"/>
                      <a:pt x="10502" y="2569"/>
                      <a:pt x="11895" y="2569"/>
                    </a:cubicBezTo>
                    <a:cubicBezTo>
                      <a:pt x="16300" y="2569"/>
                      <a:pt x="22110" y="2105"/>
                      <a:pt x="28742" y="450"/>
                    </a:cubicBezTo>
                    <a:cubicBezTo>
                      <a:pt x="28861" y="426"/>
                      <a:pt x="28933" y="295"/>
                      <a:pt x="28909" y="164"/>
                    </a:cubicBezTo>
                    <a:cubicBezTo>
                      <a:pt x="28879" y="66"/>
                      <a:pt x="28785" y="0"/>
                      <a:pt x="286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5467925" y="1868225"/>
                <a:ext cx="548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846" extrusionOk="0">
                    <a:moveTo>
                      <a:pt x="1919" y="1"/>
                    </a:moveTo>
                    <a:cubicBezTo>
                      <a:pt x="1887" y="1"/>
                      <a:pt x="1854" y="8"/>
                      <a:pt x="1822" y="24"/>
                    </a:cubicBezTo>
                    <a:cubicBezTo>
                      <a:pt x="1801" y="35"/>
                      <a:pt x="1079" y="363"/>
                      <a:pt x="500" y="363"/>
                    </a:cubicBezTo>
                    <a:cubicBezTo>
                      <a:pt x="426" y="363"/>
                      <a:pt x="354" y="358"/>
                      <a:pt x="287" y="345"/>
                    </a:cubicBezTo>
                    <a:cubicBezTo>
                      <a:pt x="278" y="345"/>
                      <a:pt x="269" y="344"/>
                      <a:pt x="261" y="344"/>
                    </a:cubicBezTo>
                    <a:cubicBezTo>
                      <a:pt x="149" y="344"/>
                      <a:pt x="35" y="415"/>
                      <a:pt x="13" y="548"/>
                    </a:cubicBezTo>
                    <a:cubicBezTo>
                      <a:pt x="1" y="667"/>
                      <a:pt x="72" y="798"/>
                      <a:pt x="215" y="810"/>
                    </a:cubicBezTo>
                    <a:cubicBezTo>
                      <a:pt x="298" y="846"/>
                      <a:pt x="406" y="846"/>
                      <a:pt x="489" y="846"/>
                    </a:cubicBezTo>
                    <a:cubicBezTo>
                      <a:pt x="1180" y="846"/>
                      <a:pt x="1965" y="465"/>
                      <a:pt x="2013" y="453"/>
                    </a:cubicBezTo>
                    <a:cubicBezTo>
                      <a:pt x="2132" y="393"/>
                      <a:pt x="2192" y="262"/>
                      <a:pt x="2132" y="143"/>
                    </a:cubicBezTo>
                    <a:cubicBezTo>
                      <a:pt x="2088" y="56"/>
                      <a:pt x="2007" y="1"/>
                      <a:pt x="19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4"/>
              <p:cNvSpPr/>
              <p:nvPr/>
            </p:nvSpPr>
            <p:spPr>
              <a:xfrm>
                <a:off x="5388750" y="1851550"/>
                <a:ext cx="545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834" extrusionOk="0">
                    <a:moveTo>
                      <a:pt x="1907" y="1"/>
                    </a:moveTo>
                    <a:cubicBezTo>
                      <a:pt x="1875" y="1"/>
                      <a:pt x="1842" y="8"/>
                      <a:pt x="1811" y="24"/>
                    </a:cubicBezTo>
                    <a:cubicBezTo>
                      <a:pt x="1800" y="35"/>
                      <a:pt x="1069" y="363"/>
                      <a:pt x="489" y="363"/>
                    </a:cubicBezTo>
                    <a:cubicBezTo>
                      <a:pt x="414" y="363"/>
                      <a:pt x="342" y="358"/>
                      <a:pt x="275" y="346"/>
                    </a:cubicBezTo>
                    <a:cubicBezTo>
                      <a:pt x="267" y="345"/>
                      <a:pt x="259" y="344"/>
                      <a:pt x="251" y="344"/>
                    </a:cubicBezTo>
                    <a:cubicBezTo>
                      <a:pt x="148" y="344"/>
                      <a:pt x="24" y="415"/>
                      <a:pt x="13" y="536"/>
                    </a:cubicBezTo>
                    <a:cubicBezTo>
                      <a:pt x="1" y="655"/>
                      <a:pt x="72" y="786"/>
                      <a:pt x="203" y="810"/>
                    </a:cubicBezTo>
                    <a:cubicBezTo>
                      <a:pt x="298" y="834"/>
                      <a:pt x="406" y="834"/>
                      <a:pt x="489" y="834"/>
                    </a:cubicBezTo>
                    <a:cubicBezTo>
                      <a:pt x="1179" y="834"/>
                      <a:pt x="1977" y="477"/>
                      <a:pt x="2001" y="453"/>
                    </a:cubicBezTo>
                    <a:cubicBezTo>
                      <a:pt x="2120" y="393"/>
                      <a:pt x="2180" y="262"/>
                      <a:pt x="2120" y="143"/>
                    </a:cubicBezTo>
                    <a:cubicBezTo>
                      <a:pt x="2076" y="56"/>
                      <a:pt x="1995" y="1"/>
                      <a:pt x="1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4"/>
              <p:cNvSpPr/>
              <p:nvPr/>
            </p:nvSpPr>
            <p:spPr>
              <a:xfrm>
                <a:off x="5393225" y="1895600"/>
                <a:ext cx="545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846" extrusionOk="0">
                    <a:moveTo>
                      <a:pt x="1909" y="1"/>
                    </a:moveTo>
                    <a:cubicBezTo>
                      <a:pt x="1876" y="1"/>
                      <a:pt x="1842" y="8"/>
                      <a:pt x="1810" y="24"/>
                    </a:cubicBezTo>
                    <a:cubicBezTo>
                      <a:pt x="1800" y="45"/>
                      <a:pt x="1078" y="375"/>
                      <a:pt x="500" y="375"/>
                    </a:cubicBezTo>
                    <a:cubicBezTo>
                      <a:pt x="425" y="375"/>
                      <a:pt x="354" y="370"/>
                      <a:pt x="286" y="358"/>
                    </a:cubicBezTo>
                    <a:cubicBezTo>
                      <a:pt x="278" y="357"/>
                      <a:pt x="269" y="356"/>
                      <a:pt x="260" y="356"/>
                    </a:cubicBezTo>
                    <a:cubicBezTo>
                      <a:pt x="147" y="356"/>
                      <a:pt x="23" y="427"/>
                      <a:pt x="12" y="548"/>
                    </a:cubicBezTo>
                    <a:cubicBezTo>
                      <a:pt x="0" y="667"/>
                      <a:pt x="72" y="798"/>
                      <a:pt x="203" y="822"/>
                    </a:cubicBezTo>
                    <a:cubicBezTo>
                      <a:pt x="298" y="846"/>
                      <a:pt x="405" y="846"/>
                      <a:pt x="489" y="846"/>
                    </a:cubicBezTo>
                    <a:cubicBezTo>
                      <a:pt x="1179" y="846"/>
                      <a:pt x="1965" y="489"/>
                      <a:pt x="2001" y="465"/>
                    </a:cubicBezTo>
                    <a:cubicBezTo>
                      <a:pt x="2120" y="405"/>
                      <a:pt x="2179" y="262"/>
                      <a:pt x="2120" y="143"/>
                    </a:cubicBezTo>
                    <a:cubicBezTo>
                      <a:pt x="2085" y="56"/>
                      <a:pt x="1999" y="1"/>
                      <a:pt x="19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5313450" y="1889075"/>
                <a:ext cx="5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845" extrusionOk="0">
                    <a:moveTo>
                      <a:pt x="1919" y="0"/>
                    </a:moveTo>
                    <a:cubicBezTo>
                      <a:pt x="1887" y="0"/>
                      <a:pt x="1854" y="7"/>
                      <a:pt x="1822" y="23"/>
                    </a:cubicBezTo>
                    <a:cubicBezTo>
                      <a:pt x="1812" y="34"/>
                      <a:pt x="1081" y="362"/>
                      <a:pt x="500" y="362"/>
                    </a:cubicBezTo>
                    <a:cubicBezTo>
                      <a:pt x="426" y="362"/>
                      <a:pt x="354" y="357"/>
                      <a:pt x="286" y="345"/>
                    </a:cubicBezTo>
                    <a:cubicBezTo>
                      <a:pt x="278" y="344"/>
                      <a:pt x="269" y="344"/>
                      <a:pt x="260" y="344"/>
                    </a:cubicBezTo>
                    <a:cubicBezTo>
                      <a:pt x="149" y="344"/>
                      <a:pt x="35" y="415"/>
                      <a:pt x="24" y="547"/>
                    </a:cubicBezTo>
                    <a:cubicBezTo>
                      <a:pt x="0" y="666"/>
                      <a:pt x="84" y="797"/>
                      <a:pt x="215" y="809"/>
                    </a:cubicBezTo>
                    <a:cubicBezTo>
                      <a:pt x="298" y="845"/>
                      <a:pt x="405" y="845"/>
                      <a:pt x="501" y="845"/>
                    </a:cubicBezTo>
                    <a:cubicBezTo>
                      <a:pt x="1191" y="845"/>
                      <a:pt x="1989" y="476"/>
                      <a:pt x="2013" y="452"/>
                    </a:cubicBezTo>
                    <a:cubicBezTo>
                      <a:pt x="2132" y="393"/>
                      <a:pt x="2191" y="262"/>
                      <a:pt x="2132" y="142"/>
                    </a:cubicBezTo>
                    <a:cubicBezTo>
                      <a:pt x="2088" y="55"/>
                      <a:pt x="2006" y="0"/>
                      <a:pt x="19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5289050" y="1855850"/>
                <a:ext cx="5447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29" extrusionOk="0">
                    <a:moveTo>
                      <a:pt x="1903" y="1"/>
                    </a:moveTo>
                    <a:cubicBezTo>
                      <a:pt x="1872" y="1"/>
                      <a:pt x="1840" y="7"/>
                      <a:pt x="1810" y="19"/>
                    </a:cubicBezTo>
                    <a:cubicBezTo>
                      <a:pt x="1799" y="40"/>
                      <a:pt x="1078" y="370"/>
                      <a:pt x="499" y="370"/>
                    </a:cubicBezTo>
                    <a:cubicBezTo>
                      <a:pt x="425" y="370"/>
                      <a:pt x="354" y="364"/>
                      <a:pt x="286" y="352"/>
                    </a:cubicBezTo>
                    <a:cubicBezTo>
                      <a:pt x="277" y="351"/>
                      <a:pt x="269" y="351"/>
                      <a:pt x="260" y="351"/>
                    </a:cubicBezTo>
                    <a:cubicBezTo>
                      <a:pt x="147" y="351"/>
                      <a:pt x="23" y="421"/>
                      <a:pt x="12" y="543"/>
                    </a:cubicBezTo>
                    <a:cubicBezTo>
                      <a:pt x="0" y="662"/>
                      <a:pt x="72" y="793"/>
                      <a:pt x="203" y="817"/>
                    </a:cubicBezTo>
                    <a:cubicBezTo>
                      <a:pt x="298" y="829"/>
                      <a:pt x="405" y="829"/>
                      <a:pt x="488" y="829"/>
                    </a:cubicBezTo>
                    <a:cubicBezTo>
                      <a:pt x="1191" y="829"/>
                      <a:pt x="1977" y="471"/>
                      <a:pt x="2000" y="459"/>
                    </a:cubicBezTo>
                    <a:cubicBezTo>
                      <a:pt x="2119" y="400"/>
                      <a:pt x="2179" y="269"/>
                      <a:pt x="2119" y="150"/>
                    </a:cubicBezTo>
                    <a:cubicBezTo>
                      <a:pt x="2084" y="52"/>
                      <a:pt x="1995" y="1"/>
                      <a:pt x="1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5243500" y="1902450"/>
                <a:ext cx="548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834" extrusionOk="0">
                    <a:moveTo>
                      <a:pt x="1919" y="1"/>
                    </a:moveTo>
                    <a:cubicBezTo>
                      <a:pt x="1887" y="1"/>
                      <a:pt x="1854" y="8"/>
                      <a:pt x="1822" y="24"/>
                    </a:cubicBezTo>
                    <a:cubicBezTo>
                      <a:pt x="1812" y="35"/>
                      <a:pt x="1081" y="363"/>
                      <a:pt x="500" y="363"/>
                    </a:cubicBezTo>
                    <a:cubicBezTo>
                      <a:pt x="426" y="363"/>
                      <a:pt x="354" y="358"/>
                      <a:pt x="286" y="346"/>
                    </a:cubicBezTo>
                    <a:cubicBezTo>
                      <a:pt x="278" y="345"/>
                      <a:pt x="269" y="344"/>
                      <a:pt x="260" y="344"/>
                    </a:cubicBezTo>
                    <a:cubicBezTo>
                      <a:pt x="149" y="344"/>
                      <a:pt x="35" y="415"/>
                      <a:pt x="24" y="536"/>
                    </a:cubicBezTo>
                    <a:cubicBezTo>
                      <a:pt x="1" y="667"/>
                      <a:pt x="72" y="798"/>
                      <a:pt x="215" y="810"/>
                    </a:cubicBezTo>
                    <a:cubicBezTo>
                      <a:pt x="298" y="834"/>
                      <a:pt x="405" y="834"/>
                      <a:pt x="501" y="834"/>
                    </a:cubicBezTo>
                    <a:cubicBezTo>
                      <a:pt x="1179" y="834"/>
                      <a:pt x="1965" y="489"/>
                      <a:pt x="2013" y="453"/>
                    </a:cubicBezTo>
                    <a:cubicBezTo>
                      <a:pt x="2132" y="393"/>
                      <a:pt x="2191" y="262"/>
                      <a:pt x="2132" y="143"/>
                    </a:cubicBezTo>
                    <a:cubicBezTo>
                      <a:pt x="2088" y="56"/>
                      <a:pt x="2006" y="1"/>
                      <a:pt x="19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4737750" y="1219500"/>
                <a:ext cx="903150" cy="340825"/>
              </a:xfrm>
              <a:custGeom>
                <a:avLst/>
                <a:gdLst/>
                <a:ahLst/>
                <a:cxnLst/>
                <a:rect l="l" t="t" r="r" b="b"/>
                <a:pathLst>
                  <a:path w="36126" h="13633" extrusionOk="0">
                    <a:moveTo>
                      <a:pt x="17405" y="1"/>
                    </a:moveTo>
                    <a:cubicBezTo>
                      <a:pt x="14463" y="1"/>
                      <a:pt x="12277" y="279"/>
                      <a:pt x="12277" y="279"/>
                    </a:cubicBezTo>
                    <a:cubicBezTo>
                      <a:pt x="12277" y="279"/>
                      <a:pt x="2705" y="791"/>
                      <a:pt x="990" y="6947"/>
                    </a:cubicBezTo>
                    <a:cubicBezTo>
                      <a:pt x="0" y="10495"/>
                      <a:pt x="3567" y="13632"/>
                      <a:pt x="13127" y="13632"/>
                    </a:cubicBezTo>
                    <a:cubicBezTo>
                      <a:pt x="14955" y="13632"/>
                      <a:pt x="17002" y="13517"/>
                      <a:pt x="19278" y="13269"/>
                    </a:cubicBezTo>
                    <a:cubicBezTo>
                      <a:pt x="33458" y="11733"/>
                      <a:pt x="36125" y="7387"/>
                      <a:pt x="29875" y="2839"/>
                    </a:cubicBezTo>
                    <a:cubicBezTo>
                      <a:pt x="26650" y="501"/>
                      <a:pt x="21348" y="1"/>
                      <a:pt x="17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4747600" y="1213675"/>
                <a:ext cx="8305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33220" h="14110" extrusionOk="0">
                    <a:moveTo>
                      <a:pt x="17027" y="477"/>
                    </a:moveTo>
                    <a:cubicBezTo>
                      <a:pt x="20896" y="477"/>
                      <a:pt x="26171" y="953"/>
                      <a:pt x="29362" y="3275"/>
                    </a:cubicBezTo>
                    <a:cubicBezTo>
                      <a:pt x="31719" y="4977"/>
                      <a:pt x="32755" y="6644"/>
                      <a:pt x="32374" y="8073"/>
                    </a:cubicBezTo>
                    <a:cubicBezTo>
                      <a:pt x="31707" y="10561"/>
                      <a:pt x="26909" y="12407"/>
                      <a:pt x="18872" y="13288"/>
                    </a:cubicBezTo>
                    <a:cubicBezTo>
                      <a:pt x="16719" y="13520"/>
                      <a:pt x="14713" y="13633"/>
                      <a:pt x="12878" y="13633"/>
                    </a:cubicBezTo>
                    <a:cubicBezTo>
                      <a:pt x="7086" y="13633"/>
                      <a:pt x="3006" y="12501"/>
                      <a:pt x="1406" y="10395"/>
                    </a:cubicBezTo>
                    <a:cubicBezTo>
                      <a:pt x="679" y="9478"/>
                      <a:pt x="489" y="8418"/>
                      <a:pt x="822" y="7263"/>
                    </a:cubicBezTo>
                    <a:cubicBezTo>
                      <a:pt x="2453" y="1334"/>
                      <a:pt x="11800" y="750"/>
                      <a:pt x="11907" y="750"/>
                    </a:cubicBezTo>
                    <a:cubicBezTo>
                      <a:pt x="11919" y="750"/>
                      <a:pt x="14122" y="477"/>
                      <a:pt x="17027" y="477"/>
                    </a:cubicBezTo>
                    <a:close/>
                    <a:moveTo>
                      <a:pt x="17015" y="0"/>
                    </a:moveTo>
                    <a:cubicBezTo>
                      <a:pt x="14074" y="0"/>
                      <a:pt x="11847" y="274"/>
                      <a:pt x="11847" y="274"/>
                    </a:cubicBezTo>
                    <a:cubicBezTo>
                      <a:pt x="11455" y="310"/>
                      <a:pt x="2096" y="870"/>
                      <a:pt x="358" y="7120"/>
                    </a:cubicBezTo>
                    <a:cubicBezTo>
                      <a:pt x="1" y="8406"/>
                      <a:pt x="227" y="9644"/>
                      <a:pt x="1013" y="10668"/>
                    </a:cubicBezTo>
                    <a:cubicBezTo>
                      <a:pt x="2692" y="12883"/>
                      <a:pt x="6883" y="14109"/>
                      <a:pt x="12752" y="14109"/>
                    </a:cubicBezTo>
                    <a:cubicBezTo>
                      <a:pt x="14633" y="14109"/>
                      <a:pt x="16705" y="13990"/>
                      <a:pt x="18884" y="13728"/>
                    </a:cubicBezTo>
                    <a:cubicBezTo>
                      <a:pt x="27254" y="12823"/>
                      <a:pt x="32064" y="10906"/>
                      <a:pt x="32791" y="8180"/>
                    </a:cubicBezTo>
                    <a:cubicBezTo>
                      <a:pt x="33219" y="6549"/>
                      <a:pt x="32124" y="4715"/>
                      <a:pt x="29600" y="2882"/>
                    </a:cubicBezTo>
                    <a:cubicBezTo>
                      <a:pt x="26314" y="500"/>
                      <a:pt x="20944" y="0"/>
                      <a:pt x="17015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5031575" y="1295050"/>
                <a:ext cx="255100" cy="165650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6626" extrusionOk="0">
                    <a:moveTo>
                      <a:pt x="4331" y="0"/>
                    </a:moveTo>
                    <a:cubicBezTo>
                      <a:pt x="4077" y="0"/>
                      <a:pt x="3823" y="33"/>
                      <a:pt x="3572" y="103"/>
                    </a:cubicBezTo>
                    <a:cubicBezTo>
                      <a:pt x="584" y="936"/>
                      <a:pt x="0" y="2770"/>
                      <a:pt x="0" y="2770"/>
                    </a:cubicBezTo>
                    <a:cubicBezTo>
                      <a:pt x="0" y="2770"/>
                      <a:pt x="250" y="5758"/>
                      <a:pt x="4239" y="6425"/>
                    </a:cubicBezTo>
                    <a:cubicBezTo>
                      <a:pt x="5056" y="6564"/>
                      <a:pt x="5790" y="6625"/>
                      <a:pt x="6440" y="6625"/>
                    </a:cubicBezTo>
                    <a:cubicBezTo>
                      <a:pt x="8960" y="6625"/>
                      <a:pt x="10203" y="5706"/>
                      <a:pt x="10061" y="4854"/>
                    </a:cubicBezTo>
                    <a:cubicBezTo>
                      <a:pt x="9908" y="3850"/>
                      <a:pt x="7099" y="0"/>
                      <a:pt x="4331" y="0"/>
                    </a:cubicBezTo>
                    <a:close/>
                  </a:path>
                </a:pathLst>
              </a:custGeom>
              <a:solidFill>
                <a:srgbClr val="EB86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4948850" y="1380425"/>
                <a:ext cx="191675" cy="132975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5319" extrusionOk="0">
                    <a:moveTo>
                      <a:pt x="2347" y="0"/>
                    </a:moveTo>
                    <a:cubicBezTo>
                      <a:pt x="1594" y="0"/>
                      <a:pt x="722" y="1609"/>
                      <a:pt x="357" y="2760"/>
                    </a:cubicBezTo>
                    <a:cubicBezTo>
                      <a:pt x="0" y="3936"/>
                      <a:pt x="2765" y="5318"/>
                      <a:pt x="4633" y="5318"/>
                    </a:cubicBezTo>
                    <a:cubicBezTo>
                      <a:pt x="4826" y="5318"/>
                      <a:pt x="5009" y="5304"/>
                      <a:pt x="5179" y="5272"/>
                    </a:cubicBezTo>
                    <a:cubicBezTo>
                      <a:pt x="7012" y="4939"/>
                      <a:pt x="7667" y="3689"/>
                      <a:pt x="6941" y="3355"/>
                    </a:cubicBezTo>
                    <a:lnTo>
                      <a:pt x="6941" y="3355"/>
                    </a:lnTo>
                    <a:cubicBezTo>
                      <a:pt x="6941" y="3355"/>
                      <a:pt x="6825" y="3402"/>
                      <a:pt x="6601" y="3402"/>
                    </a:cubicBezTo>
                    <a:cubicBezTo>
                      <a:pt x="6201" y="3402"/>
                      <a:pt x="5453" y="3255"/>
                      <a:pt x="4393" y="2439"/>
                    </a:cubicBezTo>
                    <a:cubicBezTo>
                      <a:pt x="2738" y="1153"/>
                      <a:pt x="3369" y="450"/>
                      <a:pt x="2583" y="57"/>
                    </a:cubicBezTo>
                    <a:cubicBezTo>
                      <a:pt x="2506" y="18"/>
                      <a:pt x="2427" y="0"/>
                      <a:pt x="2347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5236050" y="1303350"/>
                <a:ext cx="134575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4600" extrusionOk="0">
                    <a:moveTo>
                      <a:pt x="1310" y="1"/>
                    </a:moveTo>
                    <a:cubicBezTo>
                      <a:pt x="566" y="1"/>
                      <a:pt x="1" y="179"/>
                      <a:pt x="25" y="545"/>
                    </a:cubicBezTo>
                    <a:cubicBezTo>
                      <a:pt x="25" y="545"/>
                      <a:pt x="680" y="819"/>
                      <a:pt x="1513" y="2093"/>
                    </a:cubicBezTo>
                    <a:cubicBezTo>
                      <a:pt x="2242" y="3228"/>
                      <a:pt x="2124" y="4599"/>
                      <a:pt x="2720" y="4599"/>
                    </a:cubicBezTo>
                    <a:cubicBezTo>
                      <a:pt x="2805" y="4599"/>
                      <a:pt x="2905" y="4571"/>
                      <a:pt x="3025" y="4510"/>
                    </a:cubicBezTo>
                    <a:cubicBezTo>
                      <a:pt x="3978" y="4010"/>
                      <a:pt x="5382" y="2450"/>
                      <a:pt x="4490" y="1176"/>
                    </a:cubicBezTo>
                    <a:cubicBezTo>
                      <a:pt x="3953" y="404"/>
                      <a:pt x="2429" y="1"/>
                      <a:pt x="1310" y="1"/>
                    </a:cubicBezTo>
                    <a:close/>
                  </a:path>
                </a:pathLst>
              </a:custGeom>
              <a:solidFill>
                <a:srgbClr val="9BA0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5219100" y="1418150"/>
                <a:ext cx="227425" cy="96875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3875" extrusionOk="0">
                    <a:moveTo>
                      <a:pt x="8323" y="1"/>
                    </a:moveTo>
                    <a:lnTo>
                      <a:pt x="0" y="2513"/>
                    </a:lnTo>
                    <a:cubicBezTo>
                      <a:pt x="0" y="2513"/>
                      <a:pt x="841" y="3874"/>
                      <a:pt x="1894" y="3874"/>
                    </a:cubicBezTo>
                    <a:cubicBezTo>
                      <a:pt x="2075" y="3874"/>
                      <a:pt x="2262" y="3834"/>
                      <a:pt x="2453" y="3740"/>
                    </a:cubicBezTo>
                    <a:cubicBezTo>
                      <a:pt x="3739" y="3097"/>
                      <a:pt x="3286" y="2323"/>
                      <a:pt x="3286" y="2323"/>
                    </a:cubicBezTo>
                    <a:lnTo>
                      <a:pt x="3286" y="2323"/>
                    </a:lnTo>
                    <a:cubicBezTo>
                      <a:pt x="3287" y="2323"/>
                      <a:pt x="4384" y="3047"/>
                      <a:pt x="5321" y="3047"/>
                    </a:cubicBezTo>
                    <a:cubicBezTo>
                      <a:pt x="5542" y="3047"/>
                      <a:pt x="5755" y="3006"/>
                      <a:pt x="5941" y="2906"/>
                    </a:cubicBezTo>
                    <a:cubicBezTo>
                      <a:pt x="6906" y="2382"/>
                      <a:pt x="6192" y="1418"/>
                      <a:pt x="6191" y="1418"/>
                    </a:cubicBezTo>
                    <a:lnTo>
                      <a:pt x="6191" y="1418"/>
                    </a:lnTo>
                    <a:cubicBezTo>
                      <a:pt x="6192" y="1418"/>
                      <a:pt x="6482" y="1718"/>
                      <a:pt x="6988" y="1718"/>
                    </a:cubicBezTo>
                    <a:cubicBezTo>
                      <a:pt x="7263" y="1718"/>
                      <a:pt x="7600" y="1630"/>
                      <a:pt x="7989" y="1358"/>
                    </a:cubicBezTo>
                    <a:cubicBezTo>
                      <a:pt x="9097" y="584"/>
                      <a:pt x="8323" y="1"/>
                      <a:pt x="8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5211950" y="1411675"/>
                <a:ext cx="2277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9109" h="4368" extrusionOk="0">
                    <a:moveTo>
                      <a:pt x="8594" y="1"/>
                    </a:moveTo>
                    <a:cubicBezTo>
                      <a:pt x="8524" y="1"/>
                      <a:pt x="8455" y="31"/>
                      <a:pt x="8406" y="93"/>
                    </a:cubicBezTo>
                    <a:cubicBezTo>
                      <a:pt x="8335" y="200"/>
                      <a:pt x="8347" y="343"/>
                      <a:pt x="8454" y="427"/>
                    </a:cubicBezTo>
                    <a:cubicBezTo>
                      <a:pt x="8454" y="427"/>
                      <a:pt x="8632" y="570"/>
                      <a:pt x="8632" y="760"/>
                    </a:cubicBezTo>
                    <a:cubicBezTo>
                      <a:pt x="8632" y="962"/>
                      <a:pt x="8454" y="1177"/>
                      <a:pt x="8144" y="1403"/>
                    </a:cubicBezTo>
                    <a:cubicBezTo>
                      <a:pt x="7806" y="1643"/>
                      <a:pt x="7515" y="1719"/>
                      <a:pt x="7281" y="1719"/>
                    </a:cubicBezTo>
                    <a:cubicBezTo>
                      <a:pt x="6889" y="1719"/>
                      <a:pt x="6659" y="1506"/>
                      <a:pt x="6644" y="1498"/>
                    </a:cubicBezTo>
                    <a:cubicBezTo>
                      <a:pt x="6593" y="1447"/>
                      <a:pt x="6532" y="1423"/>
                      <a:pt x="6471" y="1423"/>
                    </a:cubicBezTo>
                    <a:cubicBezTo>
                      <a:pt x="6419" y="1423"/>
                      <a:pt x="6367" y="1441"/>
                      <a:pt x="6323" y="1474"/>
                    </a:cubicBezTo>
                    <a:cubicBezTo>
                      <a:pt x="6227" y="1558"/>
                      <a:pt x="6204" y="1689"/>
                      <a:pt x="6287" y="1796"/>
                    </a:cubicBezTo>
                    <a:cubicBezTo>
                      <a:pt x="6287" y="1808"/>
                      <a:pt x="6549" y="2177"/>
                      <a:pt x="6477" y="2522"/>
                    </a:cubicBezTo>
                    <a:cubicBezTo>
                      <a:pt x="6430" y="2689"/>
                      <a:pt x="6311" y="2820"/>
                      <a:pt x="6108" y="2939"/>
                    </a:cubicBezTo>
                    <a:cubicBezTo>
                      <a:pt x="5960" y="3017"/>
                      <a:pt x="5786" y="3049"/>
                      <a:pt x="5600" y="3049"/>
                    </a:cubicBezTo>
                    <a:cubicBezTo>
                      <a:pt x="4902" y="3049"/>
                      <a:pt x="4030" y="2595"/>
                      <a:pt x="3691" y="2379"/>
                    </a:cubicBezTo>
                    <a:cubicBezTo>
                      <a:pt x="3656" y="2349"/>
                      <a:pt x="3615" y="2336"/>
                      <a:pt x="3573" y="2336"/>
                    </a:cubicBezTo>
                    <a:cubicBezTo>
                      <a:pt x="3515" y="2336"/>
                      <a:pt x="3454" y="2362"/>
                      <a:pt x="3406" y="2403"/>
                    </a:cubicBezTo>
                    <a:cubicBezTo>
                      <a:pt x="3334" y="2475"/>
                      <a:pt x="3322" y="2594"/>
                      <a:pt x="3370" y="2689"/>
                    </a:cubicBezTo>
                    <a:cubicBezTo>
                      <a:pt x="3370" y="2689"/>
                      <a:pt x="3453" y="2844"/>
                      <a:pt x="3382" y="3070"/>
                    </a:cubicBezTo>
                    <a:cubicBezTo>
                      <a:pt x="3310" y="3344"/>
                      <a:pt x="3037" y="3582"/>
                      <a:pt x="2620" y="3784"/>
                    </a:cubicBezTo>
                    <a:cubicBezTo>
                      <a:pt x="2470" y="3858"/>
                      <a:pt x="2321" y="3890"/>
                      <a:pt x="2175" y="3890"/>
                    </a:cubicBezTo>
                    <a:cubicBezTo>
                      <a:pt x="1266" y="3890"/>
                      <a:pt x="487" y="2651"/>
                      <a:pt x="477" y="2641"/>
                    </a:cubicBezTo>
                    <a:cubicBezTo>
                      <a:pt x="431" y="2572"/>
                      <a:pt x="350" y="2533"/>
                      <a:pt x="273" y="2533"/>
                    </a:cubicBezTo>
                    <a:cubicBezTo>
                      <a:pt x="230" y="2533"/>
                      <a:pt x="189" y="2544"/>
                      <a:pt x="155" y="2570"/>
                    </a:cubicBezTo>
                    <a:cubicBezTo>
                      <a:pt x="48" y="2641"/>
                      <a:pt x="0" y="2796"/>
                      <a:pt x="72" y="2891"/>
                    </a:cubicBezTo>
                    <a:cubicBezTo>
                      <a:pt x="120" y="2975"/>
                      <a:pt x="1001" y="4368"/>
                      <a:pt x="2155" y="4368"/>
                    </a:cubicBezTo>
                    <a:cubicBezTo>
                      <a:pt x="2382" y="4368"/>
                      <a:pt x="2608" y="4320"/>
                      <a:pt x="2810" y="4189"/>
                    </a:cubicBezTo>
                    <a:cubicBezTo>
                      <a:pt x="3370" y="3915"/>
                      <a:pt x="3691" y="3582"/>
                      <a:pt x="3810" y="3189"/>
                    </a:cubicBezTo>
                    <a:cubicBezTo>
                      <a:pt x="3846" y="3129"/>
                      <a:pt x="3858" y="3070"/>
                      <a:pt x="3858" y="3010"/>
                    </a:cubicBezTo>
                    <a:cubicBezTo>
                      <a:pt x="4280" y="3238"/>
                      <a:pt x="4955" y="3520"/>
                      <a:pt x="5583" y="3520"/>
                    </a:cubicBezTo>
                    <a:cubicBezTo>
                      <a:pt x="5840" y="3520"/>
                      <a:pt x="6089" y="3473"/>
                      <a:pt x="6311" y="3356"/>
                    </a:cubicBezTo>
                    <a:cubicBezTo>
                      <a:pt x="6656" y="3177"/>
                      <a:pt x="6847" y="2939"/>
                      <a:pt x="6918" y="2629"/>
                    </a:cubicBezTo>
                    <a:cubicBezTo>
                      <a:pt x="6954" y="2463"/>
                      <a:pt x="6954" y="2296"/>
                      <a:pt x="6918" y="2153"/>
                    </a:cubicBezTo>
                    <a:lnTo>
                      <a:pt x="6918" y="2153"/>
                    </a:lnTo>
                    <a:cubicBezTo>
                      <a:pt x="7016" y="2170"/>
                      <a:pt x="7120" y="2181"/>
                      <a:pt x="7230" y="2181"/>
                    </a:cubicBezTo>
                    <a:cubicBezTo>
                      <a:pt x="7574" y="2181"/>
                      <a:pt x="7973" y="2079"/>
                      <a:pt x="8406" y="1772"/>
                    </a:cubicBezTo>
                    <a:cubicBezTo>
                      <a:pt x="8859" y="1462"/>
                      <a:pt x="9097" y="1117"/>
                      <a:pt x="9097" y="760"/>
                    </a:cubicBezTo>
                    <a:cubicBezTo>
                      <a:pt x="9109" y="331"/>
                      <a:pt x="8752" y="69"/>
                      <a:pt x="8740" y="46"/>
                    </a:cubicBezTo>
                    <a:cubicBezTo>
                      <a:pt x="8695" y="16"/>
                      <a:pt x="8644" y="1"/>
                      <a:pt x="8594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4855650" y="1282725"/>
                <a:ext cx="143800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7812" extrusionOk="0">
                    <a:moveTo>
                      <a:pt x="5016" y="0"/>
                    </a:moveTo>
                    <a:cubicBezTo>
                      <a:pt x="4476" y="0"/>
                      <a:pt x="3787" y="104"/>
                      <a:pt x="3489" y="584"/>
                    </a:cubicBezTo>
                    <a:cubicBezTo>
                      <a:pt x="2977" y="1417"/>
                      <a:pt x="3549" y="2001"/>
                      <a:pt x="3549" y="2001"/>
                    </a:cubicBezTo>
                    <a:cubicBezTo>
                      <a:pt x="3549" y="2001"/>
                      <a:pt x="3468" y="1995"/>
                      <a:pt x="3334" y="1995"/>
                    </a:cubicBezTo>
                    <a:cubicBezTo>
                      <a:pt x="2817" y="1995"/>
                      <a:pt x="1512" y="2085"/>
                      <a:pt x="1096" y="2965"/>
                    </a:cubicBezTo>
                    <a:cubicBezTo>
                      <a:pt x="572" y="4061"/>
                      <a:pt x="1739" y="5227"/>
                      <a:pt x="1739" y="5227"/>
                    </a:cubicBezTo>
                    <a:cubicBezTo>
                      <a:pt x="1739" y="5227"/>
                      <a:pt x="132" y="5418"/>
                      <a:pt x="60" y="6323"/>
                    </a:cubicBezTo>
                    <a:cubicBezTo>
                      <a:pt x="1" y="7240"/>
                      <a:pt x="1025" y="7811"/>
                      <a:pt x="1025" y="7811"/>
                    </a:cubicBezTo>
                    <a:lnTo>
                      <a:pt x="5751" y="60"/>
                    </a:lnTo>
                    <a:cubicBezTo>
                      <a:pt x="5751" y="60"/>
                      <a:pt x="5427" y="0"/>
                      <a:pt x="50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4849700" y="1276625"/>
                <a:ext cx="155700" cy="2070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8282" extrusionOk="0">
                    <a:moveTo>
                      <a:pt x="5241" y="1"/>
                    </a:moveTo>
                    <a:cubicBezTo>
                      <a:pt x="4646" y="1"/>
                      <a:pt x="3873" y="121"/>
                      <a:pt x="3525" y="685"/>
                    </a:cubicBezTo>
                    <a:cubicBezTo>
                      <a:pt x="3215" y="1209"/>
                      <a:pt x="3239" y="1673"/>
                      <a:pt x="3370" y="1995"/>
                    </a:cubicBezTo>
                    <a:cubicBezTo>
                      <a:pt x="2739" y="2031"/>
                      <a:pt x="1548" y="2209"/>
                      <a:pt x="1132" y="3102"/>
                    </a:cubicBezTo>
                    <a:cubicBezTo>
                      <a:pt x="715" y="3959"/>
                      <a:pt x="1203" y="4840"/>
                      <a:pt x="1548" y="5305"/>
                    </a:cubicBezTo>
                    <a:cubicBezTo>
                      <a:pt x="1013" y="5436"/>
                      <a:pt x="132" y="5769"/>
                      <a:pt x="72" y="6543"/>
                    </a:cubicBezTo>
                    <a:cubicBezTo>
                      <a:pt x="1" y="7579"/>
                      <a:pt x="1108" y="8222"/>
                      <a:pt x="1155" y="8258"/>
                    </a:cubicBezTo>
                    <a:cubicBezTo>
                      <a:pt x="1203" y="8269"/>
                      <a:pt x="1227" y="8281"/>
                      <a:pt x="1275" y="8281"/>
                    </a:cubicBezTo>
                    <a:cubicBezTo>
                      <a:pt x="1346" y="8281"/>
                      <a:pt x="1441" y="8234"/>
                      <a:pt x="1465" y="8150"/>
                    </a:cubicBezTo>
                    <a:cubicBezTo>
                      <a:pt x="1525" y="8043"/>
                      <a:pt x="1501" y="7900"/>
                      <a:pt x="1382" y="7841"/>
                    </a:cubicBezTo>
                    <a:cubicBezTo>
                      <a:pt x="1382" y="7841"/>
                      <a:pt x="477" y="7317"/>
                      <a:pt x="536" y="6567"/>
                    </a:cubicBezTo>
                    <a:cubicBezTo>
                      <a:pt x="572" y="5983"/>
                      <a:pt x="1608" y="5733"/>
                      <a:pt x="2001" y="5686"/>
                    </a:cubicBezTo>
                    <a:cubicBezTo>
                      <a:pt x="2096" y="5686"/>
                      <a:pt x="2167" y="5626"/>
                      <a:pt x="2203" y="5543"/>
                    </a:cubicBezTo>
                    <a:cubicBezTo>
                      <a:pt x="2227" y="5471"/>
                      <a:pt x="2203" y="5364"/>
                      <a:pt x="2144" y="5305"/>
                    </a:cubicBezTo>
                    <a:cubicBezTo>
                      <a:pt x="2144" y="5293"/>
                      <a:pt x="1096" y="4245"/>
                      <a:pt x="1548" y="3305"/>
                    </a:cubicBezTo>
                    <a:cubicBezTo>
                      <a:pt x="1914" y="2534"/>
                      <a:pt x="3198" y="2468"/>
                      <a:pt x="3631" y="2468"/>
                    </a:cubicBezTo>
                    <a:cubicBezTo>
                      <a:pt x="3720" y="2468"/>
                      <a:pt x="3773" y="2471"/>
                      <a:pt x="3775" y="2471"/>
                    </a:cubicBezTo>
                    <a:cubicBezTo>
                      <a:pt x="3870" y="2471"/>
                      <a:pt x="3953" y="2435"/>
                      <a:pt x="4001" y="2340"/>
                    </a:cubicBezTo>
                    <a:cubicBezTo>
                      <a:pt x="4049" y="2257"/>
                      <a:pt x="4013" y="2150"/>
                      <a:pt x="3953" y="2078"/>
                    </a:cubicBezTo>
                    <a:cubicBezTo>
                      <a:pt x="3906" y="2031"/>
                      <a:pt x="3525" y="1602"/>
                      <a:pt x="3930" y="947"/>
                    </a:cubicBezTo>
                    <a:cubicBezTo>
                      <a:pt x="4161" y="570"/>
                      <a:pt x="4750" y="471"/>
                      <a:pt x="5260" y="471"/>
                    </a:cubicBezTo>
                    <a:cubicBezTo>
                      <a:pt x="5538" y="471"/>
                      <a:pt x="5794" y="501"/>
                      <a:pt x="5954" y="530"/>
                    </a:cubicBezTo>
                    <a:cubicBezTo>
                      <a:pt x="5960" y="531"/>
                      <a:pt x="5967" y="531"/>
                      <a:pt x="5974" y="531"/>
                    </a:cubicBezTo>
                    <a:cubicBezTo>
                      <a:pt x="6086" y="531"/>
                      <a:pt x="6193" y="440"/>
                      <a:pt x="6216" y="328"/>
                    </a:cubicBezTo>
                    <a:cubicBezTo>
                      <a:pt x="6228" y="209"/>
                      <a:pt x="6156" y="90"/>
                      <a:pt x="6025" y="66"/>
                    </a:cubicBezTo>
                    <a:cubicBezTo>
                      <a:pt x="5995" y="61"/>
                      <a:pt x="5663" y="1"/>
                      <a:pt x="5241" y="1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5217300" y="1250675"/>
                <a:ext cx="216125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3914" extrusionOk="0">
                    <a:moveTo>
                      <a:pt x="1778" y="0"/>
                    </a:moveTo>
                    <a:cubicBezTo>
                      <a:pt x="1663" y="0"/>
                      <a:pt x="1539" y="14"/>
                      <a:pt x="1406" y="44"/>
                    </a:cubicBezTo>
                    <a:cubicBezTo>
                      <a:pt x="60" y="354"/>
                      <a:pt x="1" y="1021"/>
                      <a:pt x="1" y="1021"/>
                    </a:cubicBezTo>
                    <a:lnTo>
                      <a:pt x="8311" y="3914"/>
                    </a:lnTo>
                    <a:cubicBezTo>
                      <a:pt x="8311" y="3914"/>
                      <a:pt x="8645" y="2366"/>
                      <a:pt x="7597" y="1854"/>
                    </a:cubicBezTo>
                    <a:cubicBezTo>
                      <a:pt x="7223" y="1665"/>
                      <a:pt x="6885" y="1605"/>
                      <a:pt x="6606" y="1605"/>
                    </a:cubicBezTo>
                    <a:cubicBezTo>
                      <a:pt x="6111" y="1605"/>
                      <a:pt x="5799" y="1795"/>
                      <a:pt x="5799" y="1795"/>
                    </a:cubicBezTo>
                    <a:cubicBezTo>
                      <a:pt x="5799" y="1795"/>
                      <a:pt x="6049" y="378"/>
                      <a:pt x="4835" y="378"/>
                    </a:cubicBezTo>
                    <a:cubicBezTo>
                      <a:pt x="3608" y="378"/>
                      <a:pt x="3096" y="1152"/>
                      <a:pt x="3096" y="1152"/>
                    </a:cubicBezTo>
                    <a:cubicBezTo>
                      <a:pt x="3096" y="1152"/>
                      <a:pt x="2825" y="0"/>
                      <a:pt x="17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5211350" y="1244150"/>
                <a:ext cx="227725" cy="110350"/>
              </a:xfrm>
              <a:custGeom>
                <a:avLst/>
                <a:gdLst/>
                <a:ahLst/>
                <a:cxnLst/>
                <a:rect l="l" t="t" r="r" b="b"/>
                <a:pathLst>
                  <a:path w="9109" h="4414" extrusionOk="0">
                    <a:moveTo>
                      <a:pt x="2030" y="0"/>
                    </a:moveTo>
                    <a:cubicBezTo>
                      <a:pt x="1888" y="0"/>
                      <a:pt x="1739" y="19"/>
                      <a:pt x="1584" y="55"/>
                    </a:cubicBezTo>
                    <a:cubicBezTo>
                      <a:pt x="120" y="413"/>
                      <a:pt x="13" y="1139"/>
                      <a:pt x="1" y="1234"/>
                    </a:cubicBezTo>
                    <a:cubicBezTo>
                      <a:pt x="1" y="1365"/>
                      <a:pt x="84" y="1472"/>
                      <a:pt x="203" y="1484"/>
                    </a:cubicBezTo>
                    <a:cubicBezTo>
                      <a:pt x="211" y="1485"/>
                      <a:pt x="220" y="1485"/>
                      <a:pt x="228" y="1485"/>
                    </a:cubicBezTo>
                    <a:cubicBezTo>
                      <a:pt x="349" y="1485"/>
                      <a:pt x="455" y="1405"/>
                      <a:pt x="477" y="1294"/>
                    </a:cubicBezTo>
                    <a:cubicBezTo>
                      <a:pt x="489" y="1294"/>
                      <a:pt x="572" y="782"/>
                      <a:pt x="1727" y="520"/>
                    </a:cubicBezTo>
                    <a:cubicBezTo>
                      <a:pt x="1843" y="485"/>
                      <a:pt x="1954" y="470"/>
                      <a:pt x="2060" y="470"/>
                    </a:cubicBezTo>
                    <a:cubicBezTo>
                      <a:pt x="2247" y="470"/>
                      <a:pt x="2416" y="519"/>
                      <a:pt x="2560" y="603"/>
                    </a:cubicBezTo>
                    <a:cubicBezTo>
                      <a:pt x="2989" y="877"/>
                      <a:pt x="3120" y="1436"/>
                      <a:pt x="3120" y="1436"/>
                    </a:cubicBezTo>
                    <a:cubicBezTo>
                      <a:pt x="3132" y="1532"/>
                      <a:pt x="3215" y="1603"/>
                      <a:pt x="3299" y="1615"/>
                    </a:cubicBezTo>
                    <a:cubicBezTo>
                      <a:pt x="3316" y="1619"/>
                      <a:pt x="3332" y="1621"/>
                      <a:pt x="3349" y="1621"/>
                    </a:cubicBezTo>
                    <a:cubicBezTo>
                      <a:pt x="3426" y="1621"/>
                      <a:pt x="3498" y="1579"/>
                      <a:pt x="3537" y="1520"/>
                    </a:cubicBezTo>
                    <a:cubicBezTo>
                      <a:pt x="3549" y="1484"/>
                      <a:pt x="4013" y="841"/>
                      <a:pt x="5085" y="841"/>
                    </a:cubicBezTo>
                    <a:cubicBezTo>
                      <a:pt x="5335" y="841"/>
                      <a:pt x="5537" y="924"/>
                      <a:pt x="5656" y="1067"/>
                    </a:cubicBezTo>
                    <a:cubicBezTo>
                      <a:pt x="5930" y="1401"/>
                      <a:pt x="5835" y="1996"/>
                      <a:pt x="5835" y="1996"/>
                    </a:cubicBezTo>
                    <a:cubicBezTo>
                      <a:pt x="5811" y="2079"/>
                      <a:pt x="5847" y="2175"/>
                      <a:pt x="5918" y="2234"/>
                    </a:cubicBezTo>
                    <a:cubicBezTo>
                      <a:pt x="5956" y="2260"/>
                      <a:pt x="6005" y="2272"/>
                      <a:pt x="6053" y="2272"/>
                    </a:cubicBezTo>
                    <a:cubicBezTo>
                      <a:pt x="6094" y="2272"/>
                      <a:pt x="6135" y="2263"/>
                      <a:pt x="6168" y="2246"/>
                    </a:cubicBezTo>
                    <a:cubicBezTo>
                      <a:pt x="6190" y="2239"/>
                      <a:pt x="6456" y="2098"/>
                      <a:pt x="6868" y="2098"/>
                    </a:cubicBezTo>
                    <a:cubicBezTo>
                      <a:pt x="7119" y="2098"/>
                      <a:pt x="7425" y="2151"/>
                      <a:pt x="7764" y="2318"/>
                    </a:cubicBezTo>
                    <a:cubicBezTo>
                      <a:pt x="8609" y="2746"/>
                      <a:pt x="8347" y="4115"/>
                      <a:pt x="8347" y="4139"/>
                    </a:cubicBezTo>
                    <a:cubicBezTo>
                      <a:pt x="8311" y="4270"/>
                      <a:pt x="8406" y="4389"/>
                      <a:pt x="8526" y="4413"/>
                    </a:cubicBezTo>
                    <a:lnTo>
                      <a:pt x="8573" y="4413"/>
                    </a:lnTo>
                    <a:cubicBezTo>
                      <a:pt x="8668" y="4413"/>
                      <a:pt x="8764" y="4342"/>
                      <a:pt x="8764" y="4199"/>
                    </a:cubicBezTo>
                    <a:cubicBezTo>
                      <a:pt x="8776" y="4115"/>
                      <a:pt x="9109" y="2472"/>
                      <a:pt x="7930" y="1877"/>
                    </a:cubicBezTo>
                    <a:cubicBezTo>
                      <a:pt x="7511" y="1664"/>
                      <a:pt x="7131" y="1599"/>
                      <a:pt x="6816" y="1599"/>
                    </a:cubicBezTo>
                    <a:cubicBezTo>
                      <a:pt x="6603" y="1599"/>
                      <a:pt x="6420" y="1629"/>
                      <a:pt x="6275" y="1663"/>
                    </a:cubicBezTo>
                    <a:cubicBezTo>
                      <a:pt x="6275" y="1377"/>
                      <a:pt x="6216" y="1020"/>
                      <a:pt x="5978" y="746"/>
                    </a:cubicBezTo>
                    <a:cubicBezTo>
                      <a:pt x="5775" y="484"/>
                      <a:pt x="5454" y="353"/>
                      <a:pt x="5061" y="353"/>
                    </a:cubicBezTo>
                    <a:cubicBezTo>
                      <a:pt x="4239" y="353"/>
                      <a:pt x="3703" y="686"/>
                      <a:pt x="3406" y="936"/>
                    </a:cubicBezTo>
                    <a:cubicBezTo>
                      <a:pt x="3287" y="698"/>
                      <a:pt x="3096" y="401"/>
                      <a:pt x="2775" y="210"/>
                    </a:cubicBezTo>
                    <a:cubicBezTo>
                      <a:pt x="2555" y="69"/>
                      <a:pt x="2305" y="0"/>
                      <a:pt x="2030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3" name="Google Shape;943;p34"/>
          <p:cNvGrpSpPr/>
          <p:nvPr/>
        </p:nvGrpSpPr>
        <p:grpSpPr>
          <a:xfrm rot="412599">
            <a:off x="5154522" y="664810"/>
            <a:ext cx="520905" cy="389643"/>
            <a:chOff x="2854558" y="2679676"/>
            <a:chExt cx="316595" cy="236804"/>
          </a:xfrm>
        </p:grpSpPr>
        <p:sp>
          <p:nvSpPr>
            <p:cNvPr id="944" name="Google Shape;944;p34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34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947" name="Google Shape;947;p34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0" name="Google Shape;950;p34"/>
          <p:cNvGrpSpPr/>
          <p:nvPr/>
        </p:nvGrpSpPr>
        <p:grpSpPr>
          <a:xfrm rot="-9079270">
            <a:off x="7473400" y="3886878"/>
            <a:ext cx="1621999" cy="617108"/>
            <a:chOff x="-1563439" y="801184"/>
            <a:chExt cx="418178" cy="159084"/>
          </a:xfrm>
        </p:grpSpPr>
        <p:sp>
          <p:nvSpPr>
            <p:cNvPr id="951" name="Google Shape;951;p34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-1467697" y="933747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1" y="1"/>
                  </a:moveTo>
                  <a:cubicBezTo>
                    <a:pt x="1194" y="1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3" y="348"/>
                    <a:pt x="1" y="431"/>
                    <a:pt x="48" y="514"/>
                  </a:cubicBezTo>
                  <a:cubicBezTo>
                    <a:pt x="72" y="550"/>
                    <a:pt x="120" y="574"/>
                    <a:pt x="167" y="574"/>
                  </a:cubicBezTo>
                  <a:cubicBezTo>
                    <a:pt x="191" y="574"/>
                    <a:pt x="227" y="574"/>
                    <a:pt x="263" y="550"/>
                  </a:cubicBezTo>
                  <a:cubicBezTo>
                    <a:pt x="382" y="467"/>
                    <a:pt x="894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-1500689" y="836947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299"/>
                  </a:cubicBezTo>
                  <a:cubicBezTo>
                    <a:pt x="12" y="347"/>
                    <a:pt x="0" y="430"/>
                    <a:pt x="48" y="502"/>
                  </a:cubicBezTo>
                  <a:cubicBezTo>
                    <a:pt x="72" y="549"/>
                    <a:pt x="119" y="561"/>
                    <a:pt x="167" y="561"/>
                  </a:cubicBezTo>
                  <a:cubicBezTo>
                    <a:pt x="191" y="561"/>
                    <a:pt x="226" y="549"/>
                    <a:pt x="262" y="549"/>
                  </a:cubicBezTo>
                  <a:cubicBezTo>
                    <a:pt x="381" y="466"/>
                    <a:pt x="893" y="359"/>
                    <a:pt x="1215" y="311"/>
                  </a:cubicBezTo>
                  <a:cubicBezTo>
                    <a:pt x="1310" y="299"/>
                    <a:pt x="1369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-1563439" y="908981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1" y="1"/>
                  </a:moveTo>
                  <a:cubicBezTo>
                    <a:pt x="1194" y="1"/>
                    <a:pt x="1187" y="1"/>
                    <a:pt x="1180" y="2"/>
                  </a:cubicBezTo>
                  <a:cubicBezTo>
                    <a:pt x="1025" y="14"/>
                    <a:pt x="311" y="133"/>
                    <a:pt x="72" y="300"/>
                  </a:cubicBezTo>
                  <a:cubicBezTo>
                    <a:pt x="13" y="348"/>
                    <a:pt x="1" y="431"/>
                    <a:pt x="49" y="514"/>
                  </a:cubicBezTo>
                  <a:cubicBezTo>
                    <a:pt x="72" y="550"/>
                    <a:pt x="120" y="574"/>
                    <a:pt x="168" y="574"/>
                  </a:cubicBezTo>
                  <a:cubicBezTo>
                    <a:pt x="191" y="574"/>
                    <a:pt x="227" y="550"/>
                    <a:pt x="275" y="550"/>
                  </a:cubicBezTo>
                  <a:cubicBezTo>
                    <a:pt x="394" y="467"/>
                    <a:pt x="894" y="360"/>
                    <a:pt x="1227" y="312"/>
                  </a:cubicBezTo>
                  <a:cubicBezTo>
                    <a:pt x="1311" y="300"/>
                    <a:pt x="1370" y="229"/>
                    <a:pt x="1358" y="133"/>
                  </a:cubicBezTo>
                  <a:cubicBezTo>
                    <a:pt x="1347" y="57"/>
                    <a:pt x="1277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34"/>
          <p:cNvGrpSpPr/>
          <p:nvPr/>
        </p:nvGrpSpPr>
        <p:grpSpPr>
          <a:xfrm rot="1004713">
            <a:off x="7116266" y="287117"/>
            <a:ext cx="277236" cy="385672"/>
            <a:chOff x="10996325" y="2156350"/>
            <a:chExt cx="380725" cy="529500"/>
          </a:xfrm>
        </p:grpSpPr>
        <p:sp>
          <p:nvSpPr>
            <p:cNvPr id="961" name="Google Shape;961;p34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4"/>
          <p:cNvGrpSpPr/>
          <p:nvPr/>
        </p:nvGrpSpPr>
        <p:grpSpPr>
          <a:xfrm rot="2103008">
            <a:off x="5973367" y="2781619"/>
            <a:ext cx="745149" cy="630256"/>
            <a:chOff x="8261762" y="4211038"/>
            <a:chExt cx="572946" cy="484605"/>
          </a:xfrm>
        </p:grpSpPr>
        <p:grpSp>
          <p:nvGrpSpPr>
            <p:cNvPr id="964" name="Google Shape;964;p34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965" name="Google Shape;965;p34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8" name="Google Shape;968;p34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969" name="Google Shape;969;p34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1" name="Google Shape;971;p34"/>
          <p:cNvGrpSpPr/>
          <p:nvPr/>
        </p:nvGrpSpPr>
        <p:grpSpPr>
          <a:xfrm>
            <a:off x="5898500" y="2566084"/>
            <a:ext cx="115055" cy="87674"/>
            <a:chOff x="10323900" y="2049600"/>
            <a:chExt cx="176275" cy="134325"/>
          </a:xfrm>
        </p:grpSpPr>
        <p:sp>
          <p:nvSpPr>
            <p:cNvPr id="972" name="Google Shape;972;p34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4"/>
          <p:cNvGrpSpPr/>
          <p:nvPr/>
        </p:nvGrpSpPr>
        <p:grpSpPr>
          <a:xfrm>
            <a:off x="6282076" y="168737"/>
            <a:ext cx="176266" cy="155253"/>
            <a:chOff x="11078625" y="3751025"/>
            <a:chExt cx="267800" cy="235875"/>
          </a:xfrm>
        </p:grpSpPr>
        <p:sp>
          <p:nvSpPr>
            <p:cNvPr id="975" name="Google Shape;975;p34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4"/>
          <p:cNvGrpSpPr/>
          <p:nvPr/>
        </p:nvGrpSpPr>
        <p:grpSpPr>
          <a:xfrm rot="2534468">
            <a:off x="5480267" y="2591853"/>
            <a:ext cx="433731" cy="315514"/>
            <a:chOff x="2907545" y="2724721"/>
            <a:chExt cx="263608" cy="191759"/>
          </a:xfrm>
        </p:grpSpPr>
        <p:sp>
          <p:nvSpPr>
            <p:cNvPr id="978" name="Google Shape;978;p34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9" name="Google Shape;979;p34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980" name="Google Shape;980;p34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3" name="Google Shape;983;p34"/>
          <p:cNvSpPr/>
          <p:nvPr/>
        </p:nvSpPr>
        <p:spPr>
          <a:xfrm rot="-8962363">
            <a:off x="5198871" y="2248466"/>
            <a:ext cx="76208" cy="29068"/>
          </a:xfrm>
          <a:custGeom>
            <a:avLst/>
            <a:gdLst/>
            <a:ahLst/>
            <a:cxnLst/>
            <a:rect l="l" t="t" r="r" b="b"/>
            <a:pathLst>
              <a:path w="2656" h="1013" extrusionOk="0">
                <a:moveTo>
                  <a:pt x="513" y="1"/>
                </a:moveTo>
                <a:cubicBezTo>
                  <a:pt x="227" y="1"/>
                  <a:pt x="1" y="215"/>
                  <a:pt x="1" y="501"/>
                </a:cubicBezTo>
                <a:cubicBezTo>
                  <a:pt x="1" y="786"/>
                  <a:pt x="227" y="1013"/>
                  <a:pt x="513" y="1013"/>
                </a:cubicBezTo>
                <a:lnTo>
                  <a:pt x="2144" y="1013"/>
                </a:lnTo>
                <a:cubicBezTo>
                  <a:pt x="2430" y="1013"/>
                  <a:pt x="2656" y="786"/>
                  <a:pt x="2656" y="501"/>
                </a:cubicBezTo>
                <a:cubicBezTo>
                  <a:pt x="2656" y="215"/>
                  <a:pt x="2430" y="1"/>
                  <a:pt x="2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4"/>
          <p:cNvSpPr/>
          <p:nvPr/>
        </p:nvSpPr>
        <p:spPr>
          <a:xfrm rot="-7168791">
            <a:off x="6825219" y="707655"/>
            <a:ext cx="76207" cy="29069"/>
          </a:xfrm>
          <a:custGeom>
            <a:avLst/>
            <a:gdLst/>
            <a:ahLst/>
            <a:cxnLst/>
            <a:rect l="l" t="t" r="r" b="b"/>
            <a:pathLst>
              <a:path w="2656" h="1013" extrusionOk="0">
                <a:moveTo>
                  <a:pt x="513" y="1"/>
                </a:moveTo>
                <a:cubicBezTo>
                  <a:pt x="227" y="1"/>
                  <a:pt x="1" y="215"/>
                  <a:pt x="1" y="501"/>
                </a:cubicBezTo>
                <a:cubicBezTo>
                  <a:pt x="1" y="786"/>
                  <a:pt x="227" y="1013"/>
                  <a:pt x="513" y="1013"/>
                </a:cubicBezTo>
                <a:lnTo>
                  <a:pt x="2144" y="1013"/>
                </a:lnTo>
                <a:cubicBezTo>
                  <a:pt x="2430" y="1013"/>
                  <a:pt x="2656" y="786"/>
                  <a:pt x="2656" y="501"/>
                </a:cubicBezTo>
                <a:cubicBezTo>
                  <a:pt x="2656" y="215"/>
                  <a:pt x="2430" y="1"/>
                  <a:pt x="2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36"/>
          <p:cNvGrpSpPr/>
          <p:nvPr/>
        </p:nvGrpSpPr>
        <p:grpSpPr>
          <a:xfrm>
            <a:off x="1783313" y="709760"/>
            <a:ext cx="1748212" cy="1734630"/>
            <a:chOff x="5612463" y="709760"/>
            <a:chExt cx="1748212" cy="1734630"/>
          </a:xfrm>
          <a:solidFill>
            <a:schemeClr val="accent5">
              <a:lumMod val="75000"/>
            </a:schemeClr>
          </a:solidFill>
        </p:grpSpPr>
        <p:grpSp>
          <p:nvGrpSpPr>
            <p:cNvPr id="1337" name="Google Shape;1337;p36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  <a:grpFill/>
          </p:grpSpPr>
          <p:sp>
            <p:nvSpPr>
              <p:cNvPr id="1338" name="Google Shape;1338;p36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6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6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6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6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6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6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6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6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6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5" name="Google Shape;1355;p36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36"/>
          <p:cNvSpPr txBox="1">
            <a:spLocks noGrp="1"/>
          </p:cNvSpPr>
          <p:nvPr>
            <p:ph type="title" idx="2"/>
          </p:nvPr>
        </p:nvSpPr>
        <p:spPr>
          <a:xfrm flipH="1">
            <a:off x="2113163" y="1115423"/>
            <a:ext cx="10884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59" name="Google Shape;1359;p36"/>
          <p:cNvGrpSpPr/>
          <p:nvPr/>
        </p:nvGrpSpPr>
        <p:grpSpPr>
          <a:xfrm>
            <a:off x="5234137" y="1699816"/>
            <a:ext cx="3196591" cy="2314887"/>
            <a:chOff x="4802975" y="3696725"/>
            <a:chExt cx="1402875" cy="1015925"/>
          </a:xfrm>
        </p:grpSpPr>
        <p:sp>
          <p:nvSpPr>
            <p:cNvPr id="1360" name="Google Shape;1360;p36"/>
            <p:cNvSpPr/>
            <p:nvPr/>
          </p:nvSpPr>
          <p:spPr>
            <a:xfrm>
              <a:off x="4820525" y="3696725"/>
              <a:ext cx="1385325" cy="992700"/>
            </a:xfrm>
            <a:custGeom>
              <a:avLst/>
              <a:gdLst/>
              <a:ahLst/>
              <a:cxnLst/>
              <a:rect l="l" t="t" r="r" b="b"/>
              <a:pathLst>
                <a:path w="55413" h="39708" extrusionOk="0">
                  <a:moveTo>
                    <a:pt x="26111" y="0"/>
                  </a:moveTo>
                  <a:cubicBezTo>
                    <a:pt x="6918" y="0"/>
                    <a:pt x="989" y="9299"/>
                    <a:pt x="703" y="11883"/>
                  </a:cubicBezTo>
                  <a:cubicBezTo>
                    <a:pt x="1" y="18098"/>
                    <a:pt x="6490" y="29825"/>
                    <a:pt x="15003" y="34111"/>
                  </a:cubicBezTo>
                  <a:cubicBezTo>
                    <a:pt x="15491" y="34361"/>
                    <a:pt x="16015" y="34600"/>
                    <a:pt x="16550" y="34826"/>
                  </a:cubicBezTo>
                  <a:cubicBezTo>
                    <a:pt x="16550" y="34826"/>
                    <a:pt x="18605" y="39707"/>
                    <a:pt x="26701" y="39707"/>
                  </a:cubicBezTo>
                  <a:cubicBezTo>
                    <a:pt x="26711" y="39707"/>
                    <a:pt x="26720" y="39707"/>
                    <a:pt x="26730" y="39707"/>
                  </a:cubicBezTo>
                  <a:cubicBezTo>
                    <a:pt x="35600" y="39695"/>
                    <a:pt x="38148" y="35135"/>
                    <a:pt x="38148" y="35135"/>
                  </a:cubicBezTo>
                  <a:cubicBezTo>
                    <a:pt x="41053" y="34052"/>
                    <a:pt x="43709" y="32421"/>
                    <a:pt x="45899" y="30170"/>
                  </a:cubicBezTo>
                  <a:cubicBezTo>
                    <a:pt x="53912" y="22015"/>
                    <a:pt x="55412" y="15764"/>
                    <a:pt x="54627" y="12490"/>
                  </a:cubicBezTo>
                  <a:cubicBezTo>
                    <a:pt x="53829" y="9227"/>
                    <a:pt x="46923" y="12"/>
                    <a:pt x="26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4875300" y="3862200"/>
              <a:ext cx="1203150" cy="508000"/>
            </a:xfrm>
            <a:custGeom>
              <a:avLst/>
              <a:gdLst/>
              <a:ahLst/>
              <a:cxnLst/>
              <a:rect l="l" t="t" r="r" b="b"/>
              <a:pathLst>
                <a:path w="48126" h="20320" extrusionOk="0">
                  <a:moveTo>
                    <a:pt x="20503" y="1"/>
                  </a:moveTo>
                  <a:cubicBezTo>
                    <a:pt x="20503" y="1"/>
                    <a:pt x="19345" y="31"/>
                    <a:pt x="18485" y="31"/>
                  </a:cubicBezTo>
                  <a:cubicBezTo>
                    <a:pt x="18270" y="31"/>
                    <a:pt x="18074" y="30"/>
                    <a:pt x="17919" y="25"/>
                  </a:cubicBezTo>
                  <a:cubicBezTo>
                    <a:pt x="17724" y="13"/>
                    <a:pt x="17502" y="2"/>
                    <a:pt x="17261" y="2"/>
                  </a:cubicBezTo>
                  <a:cubicBezTo>
                    <a:pt x="16545" y="2"/>
                    <a:pt x="15664" y="101"/>
                    <a:pt x="14836" y="572"/>
                  </a:cubicBezTo>
                  <a:cubicBezTo>
                    <a:pt x="13740" y="1192"/>
                    <a:pt x="12859" y="1251"/>
                    <a:pt x="11502" y="1358"/>
                  </a:cubicBezTo>
                  <a:cubicBezTo>
                    <a:pt x="10145" y="1465"/>
                    <a:pt x="9585" y="2418"/>
                    <a:pt x="8275" y="3061"/>
                  </a:cubicBezTo>
                  <a:cubicBezTo>
                    <a:pt x="6966" y="3692"/>
                    <a:pt x="4549" y="4442"/>
                    <a:pt x="2275" y="6716"/>
                  </a:cubicBezTo>
                  <a:cubicBezTo>
                    <a:pt x="0" y="8978"/>
                    <a:pt x="1001" y="12312"/>
                    <a:pt x="1001" y="12312"/>
                  </a:cubicBezTo>
                  <a:cubicBezTo>
                    <a:pt x="3989" y="15931"/>
                    <a:pt x="10359" y="19694"/>
                    <a:pt x="23884" y="20265"/>
                  </a:cubicBezTo>
                  <a:cubicBezTo>
                    <a:pt x="24769" y="20302"/>
                    <a:pt x="25626" y="20319"/>
                    <a:pt x="26454" y="20319"/>
                  </a:cubicBezTo>
                  <a:cubicBezTo>
                    <a:pt x="38138" y="20319"/>
                    <a:pt x="44261" y="16851"/>
                    <a:pt x="47352" y="13872"/>
                  </a:cubicBezTo>
                  <a:cubicBezTo>
                    <a:pt x="48054" y="11764"/>
                    <a:pt x="48126" y="9931"/>
                    <a:pt x="46423" y="7597"/>
                  </a:cubicBezTo>
                  <a:cubicBezTo>
                    <a:pt x="44816" y="5406"/>
                    <a:pt x="41684" y="3573"/>
                    <a:pt x="41684" y="3573"/>
                  </a:cubicBezTo>
                  <a:lnTo>
                    <a:pt x="20503" y="1"/>
                  </a:lnTo>
                  <a:close/>
                </a:path>
              </a:pathLst>
            </a:custGeom>
            <a:solidFill>
              <a:srgbClr val="70A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5050325" y="4101100"/>
              <a:ext cx="720050" cy="282025"/>
            </a:xfrm>
            <a:custGeom>
              <a:avLst/>
              <a:gdLst/>
              <a:ahLst/>
              <a:cxnLst/>
              <a:rect l="l" t="t" r="r" b="b"/>
              <a:pathLst>
                <a:path w="28802" h="11281" extrusionOk="0">
                  <a:moveTo>
                    <a:pt x="5429" y="1"/>
                  </a:moveTo>
                  <a:cubicBezTo>
                    <a:pt x="4623" y="1"/>
                    <a:pt x="3877" y="294"/>
                    <a:pt x="3263" y="1018"/>
                  </a:cubicBezTo>
                  <a:cubicBezTo>
                    <a:pt x="2001" y="2518"/>
                    <a:pt x="1227" y="2708"/>
                    <a:pt x="619" y="3518"/>
                  </a:cubicBezTo>
                  <a:cubicBezTo>
                    <a:pt x="0" y="4316"/>
                    <a:pt x="679" y="5352"/>
                    <a:pt x="2072" y="5887"/>
                  </a:cubicBezTo>
                  <a:cubicBezTo>
                    <a:pt x="3084" y="6280"/>
                    <a:pt x="4215" y="7292"/>
                    <a:pt x="4215" y="7292"/>
                  </a:cubicBezTo>
                  <a:cubicBezTo>
                    <a:pt x="3429" y="7983"/>
                    <a:pt x="3263" y="9281"/>
                    <a:pt x="3263" y="9281"/>
                  </a:cubicBezTo>
                  <a:lnTo>
                    <a:pt x="17276" y="11281"/>
                  </a:lnTo>
                  <a:cubicBezTo>
                    <a:pt x="17276" y="11281"/>
                    <a:pt x="20289" y="10293"/>
                    <a:pt x="20074" y="8566"/>
                  </a:cubicBezTo>
                  <a:cubicBezTo>
                    <a:pt x="19955" y="7697"/>
                    <a:pt x="19193" y="6518"/>
                    <a:pt x="18062" y="5387"/>
                  </a:cubicBezTo>
                  <a:lnTo>
                    <a:pt x="17991" y="5328"/>
                  </a:lnTo>
                  <a:lnTo>
                    <a:pt x="17991" y="5328"/>
                  </a:lnTo>
                  <a:cubicBezTo>
                    <a:pt x="17992" y="5329"/>
                    <a:pt x="19396" y="6447"/>
                    <a:pt x="20801" y="7471"/>
                  </a:cubicBezTo>
                  <a:cubicBezTo>
                    <a:pt x="21700" y="8148"/>
                    <a:pt x="23012" y="9291"/>
                    <a:pt x="24400" y="9291"/>
                  </a:cubicBezTo>
                  <a:cubicBezTo>
                    <a:pt x="25160" y="9291"/>
                    <a:pt x="25944" y="8948"/>
                    <a:pt x="26694" y="7995"/>
                  </a:cubicBezTo>
                  <a:cubicBezTo>
                    <a:pt x="28802" y="5304"/>
                    <a:pt x="23206" y="3089"/>
                    <a:pt x="23206" y="3089"/>
                  </a:cubicBezTo>
                  <a:cubicBezTo>
                    <a:pt x="23100" y="3022"/>
                    <a:pt x="16570" y="503"/>
                    <a:pt x="11629" y="503"/>
                  </a:cubicBezTo>
                  <a:cubicBezTo>
                    <a:pt x="10431" y="503"/>
                    <a:pt x="9327" y="651"/>
                    <a:pt x="8430" y="1018"/>
                  </a:cubicBezTo>
                  <a:cubicBezTo>
                    <a:pt x="7427" y="416"/>
                    <a:pt x="6386" y="1"/>
                    <a:pt x="5429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5410475" y="3794975"/>
              <a:ext cx="536125" cy="262925"/>
            </a:xfrm>
            <a:custGeom>
              <a:avLst/>
              <a:gdLst/>
              <a:ahLst/>
              <a:cxnLst/>
              <a:rect l="l" t="t" r="r" b="b"/>
              <a:pathLst>
                <a:path w="21445" h="10517" extrusionOk="0">
                  <a:moveTo>
                    <a:pt x="4066" y="0"/>
                  </a:moveTo>
                  <a:cubicBezTo>
                    <a:pt x="2511" y="0"/>
                    <a:pt x="1404" y="458"/>
                    <a:pt x="739" y="1226"/>
                  </a:cubicBezTo>
                  <a:cubicBezTo>
                    <a:pt x="1" y="2071"/>
                    <a:pt x="49" y="3631"/>
                    <a:pt x="1144" y="5035"/>
                  </a:cubicBezTo>
                  <a:cubicBezTo>
                    <a:pt x="1144" y="5035"/>
                    <a:pt x="2287" y="7083"/>
                    <a:pt x="4573" y="8131"/>
                  </a:cubicBezTo>
                  <a:lnTo>
                    <a:pt x="4537" y="8131"/>
                  </a:lnTo>
                  <a:cubicBezTo>
                    <a:pt x="4680" y="8131"/>
                    <a:pt x="4871" y="8131"/>
                    <a:pt x="5085" y="8167"/>
                  </a:cubicBezTo>
                  <a:cubicBezTo>
                    <a:pt x="5930" y="8310"/>
                    <a:pt x="6204" y="8512"/>
                    <a:pt x="6883" y="8572"/>
                  </a:cubicBezTo>
                  <a:cubicBezTo>
                    <a:pt x="6957" y="8578"/>
                    <a:pt x="7031" y="8581"/>
                    <a:pt x="7105" y="8581"/>
                  </a:cubicBezTo>
                  <a:cubicBezTo>
                    <a:pt x="7551" y="8581"/>
                    <a:pt x="7990" y="8479"/>
                    <a:pt x="8483" y="8479"/>
                  </a:cubicBezTo>
                  <a:cubicBezTo>
                    <a:pt x="8653" y="8479"/>
                    <a:pt x="8829" y="8491"/>
                    <a:pt x="9014" y="8524"/>
                  </a:cubicBezTo>
                  <a:cubicBezTo>
                    <a:pt x="9169" y="8560"/>
                    <a:pt x="9324" y="8607"/>
                    <a:pt x="9454" y="8643"/>
                  </a:cubicBezTo>
                  <a:cubicBezTo>
                    <a:pt x="10347" y="8131"/>
                    <a:pt x="10907" y="7488"/>
                    <a:pt x="11229" y="6917"/>
                  </a:cubicBezTo>
                  <a:cubicBezTo>
                    <a:pt x="13861" y="9669"/>
                    <a:pt x="15903" y="10516"/>
                    <a:pt x="17419" y="10516"/>
                  </a:cubicBezTo>
                  <a:cubicBezTo>
                    <a:pt x="19852" y="10516"/>
                    <a:pt x="20932" y="8334"/>
                    <a:pt x="20932" y="8334"/>
                  </a:cubicBezTo>
                  <a:cubicBezTo>
                    <a:pt x="21277" y="7845"/>
                    <a:pt x="21444" y="7214"/>
                    <a:pt x="21385" y="6488"/>
                  </a:cubicBezTo>
                  <a:cubicBezTo>
                    <a:pt x="21177" y="4066"/>
                    <a:pt x="17927" y="772"/>
                    <a:pt x="14704" y="772"/>
                  </a:cubicBezTo>
                  <a:cubicBezTo>
                    <a:pt x="13854" y="772"/>
                    <a:pt x="13006" y="1001"/>
                    <a:pt x="12217" y="1535"/>
                  </a:cubicBezTo>
                  <a:cubicBezTo>
                    <a:pt x="11752" y="1845"/>
                    <a:pt x="11359" y="2392"/>
                    <a:pt x="11217" y="3130"/>
                  </a:cubicBezTo>
                  <a:cubicBezTo>
                    <a:pt x="11217" y="3130"/>
                    <a:pt x="9990" y="1190"/>
                    <a:pt x="6764" y="368"/>
                  </a:cubicBezTo>
                  <a:cubicBezTo>
                    <a:pt x="5750" y="117"/>
                    <a:pt x="4851" y="0"/>
                    <a:pt x="4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5472100" y="3834350"/>
              <a:ext cx="142650" cy="114625"/>
            </a:xfrm>
            <a:custGeom>
              <a:avLst/>
              <a:gdLst/>
              <a:ahLst/>
              <a:cxnLst/>
              <a:rect l="l" t="t" r="r" b="b"/>
              <a:pathLst>
                <a:path w="5706" h="4585" extrusionOk="0">
                  <a:moveTo>
                    <a:pt x="3402" y="0"/>
                  </a:moveTo>
                  <a:cubicBezTo>
                    <a:pt x="3172" y="0"/>
                    <a:pt x="2934" y="43"/>
                    <a:pt x="2691" y="139"/>
                  </a:cubicBezTo>
                  <a:cubicBezTo>
                    <a:pt x="1084" y="758"/>
                    <a:pt x="1" y="2949"/>
                    <a:pt x="1370" y="4127"/>
                  </a:cubicBezTo>
                  <a:cubicBezTo>
                    <a:pt x="1743" y="4446"/>
                    <a:pt x="2233" y="4584"/>
                    <a:pt x="2747" y="4584"/>
                  </a:cubicBezTo>
                  <a:cubicBezTo>
                    <a:pt x="4036" y="4584"/>
                    <a:pt x="5474" y="3715"/>
                    <a:pt x="5585" y="2651"/>
                  </a:cubicBezTo>
                  <a:cubicBezTo>
                    <a:pt x="5706" y="1377"/>
                    <a:pt x="4694" y="0"/>
                    <a:pt x="3402" y="0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5713675" y="3848150"/>
              <a:ext cx="173975" cy="106950"/>
            </a:xfrm>
            <a:custGeom>
              <a:avLst/>
              <a:gdLst/>
              <a:ahLst/>
              <a:cxnLst/>
              <a:rect l="l" t="t" r="r" b="b"/>
              <a:pathLst>
                <a:path w="6959" h="4278" extrusionOk="0">
                  <a:moveTo>
                    <a:pt x="3010" y="0"/>
                  </a:moveTo>
                  <a:cubicBezTo>
                    <a:pt x="1764" y="0"/>
                    <a:pt x="479" y="472"/>
                    <a:pt x="279" y="1492"/>
                  </a:cubicBezTo>
                  <a:cubicBezTo>
                    <a:pt x="0" y="2895"/>
                    <a:pt x="1384" y="4277"/>
                    <a:pt x="2973" y="4277"/>
                  </a:cubicBezTo>
                  <a:cubicBezTo>
                    <a:pt x="3419" y="4277"/>
                    <a:pt x="3881" y="4168"/>
                    <a:pt x="4327" y="3921"/>
                  </a:cubicBezTo>
                  <a:cubicBezTo>
                    <a:pt x="5089" y="3504"/>
                    <a:pt x="6959" y="1670"/>
                    <a:pt x="4851" y="420"/>
                  </a:cubicBezTo>
                  <a:cubicBezTo>
                    <a:pt x="4376" y="145"/>
                    <a:pt x="3699" y="0"/>
                    <a:pt x="3010" y="0"/>
                  </a:cubicBezTo>
                  <a:close/>
                </a:path>
              </a:pathLst>
            </a:custGeom>
            <a:solidFill>
              <a:srgbClr val="F09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4963100" y="3970725"/>
              <a:ext cx="452475" cy="167925"/>
            </a:xfrm>
            <a:custGeom>
              <a:avLst/>
              <a:gdLst/>
              <a:ahLst/>
              <a:cxnLst/>
              <a:rect l="l" t="t" r="r" b="b"/>
              <a:pathLst>
                <a:path w="18099" h="6717" extrusionOk="0">
                  <a:moveTo>
                    <a:pt x="17267" y="0"/>
                  </a:moveTo>
                  <a:cubicBezTo>
                    <a:pt x="16360" y="0"/>
                    <a:pt x="14896" y="220"/>
                    <a:pt x="14896" y="220"/>
                  </a:cubicBezTo>
                  <a:cubicBezTo>
                    <a:pt x="14763" y="110"/>
                    <a:pt x="14579" y="40"/>
                    <a:pt x="14392" y="40"/>
                  </a:cubicBezTo>
                  <a:cubicBezTo>
                    <a:pt x="14377" y="40"/>
                    <a:pt x="14363" y="41"/>
                    <a:pt x="14348" y="41"/>
                  </a:cubicBezTo>
                  <a:cubicBezTo>
                    <a:pt x="13657" y="101"/>
                    <a:pt x="10978" y="1065"/>
                    <a:pt x="9669" y="1339"/>
                  </a:cubicBezTo>
                  <a:cubicBezTo>
                    <a:pt x="9338" y="1405"/>
                    <a:pt x="9022" y="1425"/>
                    <a:pt x="8719" y="1425"/>
                  </a:cubicBezTo>
                  <a:cubicBezTo>
                    <a:pt x="8263" y="1425"/>
                    <a:pt x="7835" y="1380"/>
                    <a:pt x="7431" y="1380"/>
                  </a:cubicBezTo>
                  <a:cubicBezTo>
                    <a:pt x="7038" y="1380"/>
                    <a:pt x="6666" y="1423"/>
                    <a:pt x="6311" y="1589"/>
                  </a:cubicBezTo>
                  <a:cubicBezTo>
                    <a:pt x="5287" y="2066"/>
                    <a:pt x="4037" y="3459"/>
                    <a:pt x="4037" y="3459"/>
                  </a:cubicBezTo>
                  <a:cubicBezTo>
                    <a:pt x="3523" y="3459"/>
                    <a:pt x="2993" y="3443"/>
                    <a:pt x="2442" y="3443"/>
                  </a:cubicBezTo>
                  <a:cubicBezTo>
                    <a:pt x="2304" y="3443"/>
                    <a:pt x="2165" y="3444"/>
                    <a:pt x="2025" y="3447"/>
                  </a:cubicBezTo>
                  <a:cubicBezTo>
                    <a:pt x="132" y="3459"/>
                    <a:pt x="1" y="4625"/>
                    <a:pt x="1" y="4625"/>
                  </a:cubicBezTo>
                  <a:cubicBezTo>
                    <a:pt x="251" y="4703"/>
                    <a:pt x="577" y="4756"/>
                    <a:pt x="978" y="4756"/>
                  </a:cubicBezTo>
                  <a:cubicBezTo>
                    <a:pt x="1188" y="4756"/>
                    <a:pt x="1418" y="4741"/>
                    <a:pt x="1668" y="4709"/>
                  </a:cubicBezTo>
                  <a:cubicBezTo>
                    <a:pt x="1896" y="4682"/>
                    <a:pt x="2127" y="4670"/>
                    <a:pt x="2358" y="4670"/>
                  </a:cubicBezTo>
                  <a:cubicBezTo>
                    <a:pt x="3946" y="4670"/>
                    <a:pt x="5490" y="5233"/>
                    <a:pt x="5490" y="5233"/>
                  </a:cubicBezTo>
                  <a:cubicBezTo>
                    <a:pt x="4418" y="5697"/>
                    <a:pt x="3597" y="6102"/>
                    <a:pt x="3597" y="6102"/>
                  </a:cubicBezTo>
                  <a:cubicBezTo>
                    <a:pt x="3751" y="6126"/>
                    <a:pt x="3894" y="6161"/>
                    <a:pt x="4061" y="6233"/>
                  </a:cubicBezTo>
                  <a:cubicBezTo>
                    <a:pt x="4902" y="6575"/>
                    <a:pt x="5510" y="6716"/>
                    <a:pt x="6083" y="6716"/>
                  </a:cubicBezTo>
                  <a:cubicBezTo>
                    <a:pt x="6208" y="6716"/>
                    <a:pt x="6331" y="6710"/>
                    <a:pt x="6454" y="6697"/>
                  </a:cubicBezTo>
                  <a:lnTo>
                    <a:pt x="17051" y="4923"/>
                  </a:lnTo>
                  <a:cubicBezTo>
                    <a:pt x="17051" y="4923"/>
                    <a:pt x="17039" y="4280"/>
                    <a:pt x="16872" y="3851"/>
                  </a:cubicBezTo>
                  <a:cubicBezTo>
                    <a:pt x="16717" y="3435"/>
                    <a:pt x="16598" y="2447"/>
                    <a:pt x="16598" y="2447"/>
                  </a:cubicBezTo>
                  <a:lnTo>
                    <a:pt x="16991" y="2268"/>
                  </a:lnTo>
                  <a:cubicBezTo>
                    <a:pt x="16991" y="2268"/>
                    <a:pt x="16979" y="1792"/>
                    <a:pt x="16908" y="1339"/>
                  </a:cubicBezTo>
                  <a:cubicBezTo>
                    <a:pt x="16908" y="1339"/>
                    <a:pt x="17491" y="1137"/>
                    <a:pt x="17789" y="1053"/>
                  </a:cubicBezTo>
                  <a:cubicBezTo>
                    <a:pt x="18098" y="982"/>
                    <a:pt x="18039" y="565"/>
                    <a:pt x="17967" y="161"/>
                  </a:cubicBezTo>
                  <a:cubicBezTo>
                    <a:pt x="17949" y="42"/>
                    <a:pt x="17661" y="0"/>
                    <a:pt x="17267" y="0"/>
                  </a:cubicBezTo>
                  <a:close/>
                </a:path>
              </a:pathLst>
            </a:custGeom>
            <a:solidFill>
              <a:srgbClr val="A5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5668250" y="4136325"/>
              <a:ext cx="144700" cy="20300"/>
            </a:xfrm>
            <a:custGeom>
              <a:avLst/>
              <a:gdLst/>
              <a:ahLst/>
              <a:cxnLst/>
              <a:rect l="l" t="t" r="r" b="b"/>
              <a:pathLst>
                <a:path w="5788" h="812" extrusionOk="0">
                  <a:moveTo>
                    <a:pt x="4899" y="0"/>
                  </a:moveTo>
                  <a:cubicBezTo>
                    <a:pt x="4566" y="0"/>
                    <a:pt x="4165" y="60"/>
                    <a:pt x="3787" y="275"/>
                  </a:cubicBezTo>
                  <a:cubicBezTo>
                    <a:pt x="3526" y="428"/>
                    <a:pt x="3284" y="487"/>
                    <a:pt x="3039" y="487"/>
                  </a:cubicBezTo>
                  <a:cubicBezTo>
                    <a:pt x="2691" y="487"/>
                    <a:pt x="2337" y="368"/>
                    <a:pt x="1918" y="228"/>
                  </a:cubicBezTo>
                  <a:cubicBezTo>
                    <a:pt x="1822" y="204"/>
                    <a:pt x="1751" y="168"/>
                    <a:pt x="1668" y="144"/>
                  </a:cubicBezTo>
                  <a:cubicBezTo>
                    <a:pt x="1452" y="72"/>
                    <a:pt x="1249" y="45"/>
                    <a:pt x="1067" y="45"/>
                  </a:cubicBezTo>
                  <a:cubicBezTo>
                    <a:pt x="494" y="45"/>
                    <a:pt x="111" y="314"/>
                    <a:pt x="84" y="323"/>
                  </a:cubicBezTo>
                  <a:cubicBezTo>
                    <a:pt x="13" y="371"/>
                    <a:pt x="1" y="466"/>
                    <a:pt x="36" y="549"/>
                  </a:cubicBezTo>
                  <a:cubicBezTo>
                    <a:pt x="66" y="593"/>
                    <a:pt x="117" y="619"/>
                    <a:pt x="169" y="619"/>
                  </a:cubicBezTo>
                  <a:cubicBezTo>
                    <a:pt x="202" y="619"/>
                    <a:pt x="235" y="608"/>
                    <a:pt x="263" y="585"/>
                  </a:cubicBezTo>
                  <a:cubicBezTo>
                    <a:pt x="272" y="585"/>
                    <a:pt x="580" y="374"/>
                    <a:pt x="1054" y="374"/>
                  </a:cubicBezTo>
                  <a:cubicBezTo>
                    <a:pt x="1207" y="374"/>
                    <a:pt x="1377" y="396"/>
                    <a:pt x="1560" y="454"/>
                  </a:cubicBezTo>
                  <a:cubicBezTo>
                    <a:pt x="1632" y="466"/>
                    <a:pt x="1727" y="502"/>
                    <a:pt x="1799" y="525"/>
                  </a:cubicBezTo>
                  <a:cubicBezTo>
                    <a:pt x="2227" y="680"/>
                    <a:pt x="2620" y="811"/>
                    <a:pt x="3013" y="811"/>
                  </a:cubicBezTo>
                  <a:cubicBezTo>
                    <a:pt x="3311" y="811"/>
                    <a:pt x="3608" y="752"/>
                    <a:pt x="3942" y="561"/>
                  </a:cubicBezTo>
                  <a:cubicBezTo>
                    <a:pt x="4258" y="377"/>
                    <a:pt x="4607" y="325"/>
                    <a:pt x="4899" y="325"/>
                  </a:cubicBezTo>
                  <a:cubicBezTo>
                    <a:pt x="5266" y="325"/>
                    <a:pt x="5542" y="406"/>
                    <a:pt x="5549" y="406"/>
                  </a:cubicBezTo>
                  <a:cubicBezTo>
                    <a:pt x="5568" y="415"/>
                    <a:pt x="5588" y="418"/>
                    <a:pt x="5607" y="418"/>
                  </a:cubicBezTo>
                  <a:cubicBezTo>
                    <a:pt x="5672" y="418"/>
                    <a:pt x="5733" y="375"/>
                    <a:pt x="5751" y="311"/>
                  </a:cubicBezTo>
                  <a:cubicBezTo>
                    <a:pt x="5787" y="216"/>
                    <a:pt x="5740" y="133"/>
                    <a:pt x="5656" y="97"/>
                  </a:cubicBezTo>
                  <a:cubicBezTo>
                    <a:pt x="5636" y="97"/>
                    <a:pt x="5322" y="0"/>
                    <a:pt x="4899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5671525" y="4075600"/>
              <a:ext cx="106300" cy="34875"/>
            </a:xfrm>
            <a:custGeom>
              <a:avLst/>
              <a:gdLst/>
              <a:ahLst/>
              <a:cxnLst/>
              <a:rect l="l" t="t" r="r" b="b"/>
              <a:pathLst>
                <a:path w="4252" h="1395" extrusionOk="0">
                  <a:moveTo>
                    <a:pt x="174" y="1"/>
                  </a:moveTo>
                  <a:cubicBezTo>
                    <a:pt x="145" y="1"/>
                    <a:pt x="114" y="9"/>
                    <a:pt x="84" y="26"/>
                  </a:cubicBezTo>
                  <a:cubicBezTo>
                    <a:pt x="13" y="73"/>
                    <a:pt x="1" y="180"/>
                    <a:pt x="48" y="252"/>
                  </a:cubicBezTo>
                  <a:cubicBezTo>
                    <a:pt x="60" y="276"/>
                    <a:pt x="525" y="966"/>
                    <a:pt x="1453" y="990"/>
                  </a:cubicBezTo>
                  <a:cubicBezTo>
                    <a:pt x="1504" y="994"/>
                    <a:pt x="1553" y="996"/>
                    <a:pt x="1603" y="996"/>
                  </a:cubicBezTo>
                  <a:cubicBezTo>
                    <a:pt x="1823" y="996"/>
                    <a:pt x="2037" y="957"/>
                    <a:pt x="2251" y="919"/>
                  </a:cubicBezTo>
                  <a:cubicBezTo>
                    <a:pt x="2486" y="874"/>
                    <a:pt x="2713" y="835"/>
                    <a:pt x="2930" y="835"/>
                  </a:cubicBezTo>
                  <a:cubicBezTo>
                    <a:pt x="3296" y="835"/>
                    <a:pt x="3635" y="947"/>
                    <a:pt x="3942" y="1335"/>
                  </a:cubicBezTo>
                  <a:cubicBezTo>
                    <a:pt x="3989" y="1383"/>
                    <a:pt x="4037" y="1395"/>
                    <a:pt x="4073" y="1395"/>
                  </a:cubicBezTo>
                  <a:cubicBezTo>
                    <a:pt x="4108" y="1395"/>
                    <a:pt x="4132" y="1383"/>
                    <a:pt x="4168" y="1347"/>
                  </a:cubicBezTo>
                  <a:cubicBezTo>
                    <a:pt x="4239" y="1311"/>
                    <a:pt x="4251" y="1204"/>
                    <a:pt x="4192" y="1133"/>
                  </a:cubicBezTo>
                  <a:cubicBezTo>
                    <a:pt x="3807" y="642"/>
                    <a:pt x="3369" y="515"/>
                    <a:pt x="2931" y="515"/>
                  </a:cubicBezTo>
                  <a:cubicBezTo>
                    <a:pt x="2678" y="515"/>
                    <a:pt x="2424" y="558"/>
                    <a:pt x="2180" y="597"/>
                  </a:cubicBezTo>
                  <a:cubicBezTo>
                    <a:pt x="1956" y="629"/>
                    <a:pt x="1742" y="670"/>
                    <a:pt x="1538" y="670"/>
                  </a:cubicBezTo>
                  <a:cubicBezTo>
                    <a:pt x="1514" y="670"/>
                    <a:pt x="1489" y="670"/>
                    <a:pt x="1465" y="668"/>
                  </a:cubicBezTo>
                  <a:cubicBezTo>
                    <a:pt x="715" y="657"/>
                    <a:pt x="322" y="97"/>
                    <a:pt x="310" y="73"/>
                  </a:cubicBezTo>
                  <a:cubicBezTo>
                    <a:pt x="280" y="27"/>
                    <a:pt x="229" y="1"/>
                    <a:pt x="174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5835250" y="4049300"/>
              <a:ext cx="128600" cy="31125"/>
            </a:xfrm>
            <a:custGeom>
              <a:avLst/>
              <a:gdLst/>
              <a:ahLst/>
              <a:cxnLst/>
              <a:rect l="l" t="t" r="r" b="b"/>
              <a:pathLst>
                <a:path w="5144" h="1245" extrusionOk="0">
                  <a:moveTo>
                    <a:pt x="3016" y="1"/>
                  </a:moveTo>
                  <a:cubicBezTo>
                    <a:pt x="2604" y="1"/>
                    <a:pt x="2226" y="118"/>
                    <a:pt x="1893" y="351"/>
                  </a:cubicBezTo>
                  <a:cubicBezTo>
                    <a:pt x="1225" y="817"/>
                    <a:pt x="801" y="923"/>
                    <a:pt x="558" y="923"/>
                  </a:cubicBezTo>
                  <a:cubicBezTo>
                    <a:pt x="372" y="923"/>
                    <a:pt x="291" y="862"/>
                    <a:pt x="286" y="851"/>
                  </a:cubicBezTo>
                  <a:cubicBezTo>
                    <a:pt x="256" y="822"/>
                    <a:pt x="214" y="807"/>
                    <a:pt x="173" y="807"/>
                  </a:cubicBezTo>
                  <a:cubicBezTo>
                    <a:pt x="131" y="807"/>
                    <a:pt x="89" y="822"/>
                    <a:pt x="60" y="851"/>
                  </a:cubicBezTo>
                  <a:cubicBezTo>
                    <a:pt x="0" y="911"/>
                    <a:pt x="0" y="1018"/>
                    <a:pt x="60" y="1078"/>
                  </a:cubicBezTo>
                  <a:cubicBezTo>
                    <a:pt x="83" y="1113"/>
                    <a:pt x="238" y="1244"/>
                    <a:pt x="548" y="1244"/>
                  </a:cubicBezTo>
                  <a:cubicBezTo>
                    <a:pt x="857" y="1244"/>
                    <a:pt x="1357" y="1113"/>
                    <a:pt x="2084" y="601"/>
                  </a:cubicBezTo>
                  <a:cubicBezTo>
                    <a:pt x="2383" y="384"/>
                    <a:pt x="2702" y="302"/>
                    <a:pt x="3014" y="302"/>
                  </a:cubicBezTo>
                  <a:cubicBezTo>
                    <a:pt x="3968" y="302"/>
                    <a:pt x="4852" y="1069"/>
                    <a:pt x="4870" y="1078"/>
                  </a:cubicBezTo>
                  <a:cubicBezTo>
                    <a:pt x="4898" y="1106"/>
                    <a:pt x="4935" y="1121"/>
                    <a:pt x="4972" y="1121"/>
                  </a:cubicBezTo>
                  <a:cubicBezTo>
                    <a:pt x="5012" y="1121"/>
                    <a:pt x="5053" y="1103"/>
                    <a:pt x="5084" y="1066"/>
                  </a:cubicBezTo>
                  <a:cubicBezTo>
                    <a:pt x="5144" y="1006"/>
                    <a:pt x="5144" y="899"/>
                    <a:pt x="5072" y="839"/>
                  </a:cubicBezTo>
                  <a:cubicBezTo>
                    <a:pt x="5060" y="828"/>
                    <a:pt x="4644" y="470"/>
                    <a:pt x="4048" y="220"/>
                  </a:cubicBezTo>
                  <a:cubicBezTo>
                    <a:pt x="3686" y="73"/>
                    <a:pt x="3341" y="1"/>
                    <a:pt x="3016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5823325" y="4042200"/>
              <a:ext cx="206900" cy="104900"/>
            </a:xfrm>
            <a:custGeom>
              <a:avLst/>
              <a:gdLst/>
              <a:ahLst/>
              <a:cxnLst/>
              <a:rect l="l" t="t" r="r" b="b"/>
              <a:pathLst>
                <a:path w="8276" h="4196" extrusionOk="0">
                  <a:moveTo>
                    <a:pt x="7024" y="1"/>
                  </a:moveTo>
                  <a:cubicBezTo>
                    <a:pt x="6515" y="1"/>
                    <a:pt x="5990" y="502"/>
                    <a:pt x="5442" y="1040"/>
                  </a:cubicBezTo>
                  <a:cubicBezTo>
                    <a:pt x="5025" y="1457"/>
                    <a:pt x="4585" y="1874"/>
                    <a:pt x="4109" y="2135"/>
                  </a:cubicBezTo>
                  <a:cubicBezTo>
                    <a:pt x="3799" y="2309"/>
                    <a:pt x="3508" y="2366"/>
                    <a:pt x="3223" y="2366"/>
                  </a:cubicBezTo>
                  <a:cubicBezTo>
                    <a:pt x="2961" y="2366"/>
                    <a:pt x="2704" y="2318"/>
                    <a:pt x="2442" y="2266"/>
                  </a:cubicBezTo>
                  <a:cubicBezTo>
                    <a:pt x="2180" y="2225"/>
                    <a:pt x="1914" y="2180"/>
                    <a:pt x="1640" y="2180"/>
                  </a:cubicBezTo>
                  <a:cubicBezTo>
                    <a:pt x="1291" y="2180"/>
                    <a:pt x="929" y="2252"/>
                    <a:pt x="549" y="2493"/>
                  </a:cubicBezTo>
                  <a:cubicBezTo>
                    <a:pt x="156" y="2743"/>
                    <a:pt x="1" y="3005"/>
                    <a:pt x="25" y="3278"/>
                  </a:cubicBezTo>
                  <a:cubicBezTo>
                    <a:pt x="84" y="3838"/>
                    <a:pt x="953" y="4148"/>
                    <a:pt x="1049" y="4171"/>
                  </a:cubicBezTo>
                  <a:cubicBezTo>
                    <a:pt x="1084" y="4195"/>
                    <a:pt x="1096" y="4195"/>
                    <a:pt x="1120" y="4195"/>
                  </a:cubicBezTo>
                  <a:cubicBezTo>
                    <a:pt x="1192" y="4195"/>
                    <a:pt x="1251" y="4148"/>
                    <a:pt x="1263" y="4052"/>
                  </a:cubicBezTo>
                  <a:cubicBezTo>
                    <a:pt x="1299" y="3969"/>
                    <a:pt x="1251" y="3874"/>
                    <a:pt x="1156" y="3850"/>
                  </a:cubicBezTo>
                  <a:cubicBezTo>
                    <a:pt x="906" y="3755"/>
                    <a:pt x="370" y="3493"/>
                    <a:pt x="346" y="3219"/>
                  </a:cubicBezTo>
                  <a:cubicBezTo>
                    <a:pt x="322" y="3040"/>
                    <a:pt x="537" y="2862"/>
                    <a:pt x="715" y="2743"/>
                  </a:cubicBezTo>
                  <a:cubicBezTo>
                    <a:pt x="1034" y="2541"/>
                    <a:pt x="1332" y="2478"/>
                    <a:pt x="1630" y="2478"/>
                  </a:cubicBezTo>
                  <a:cubicBezTo>
                    <a:pt x="1877" y="2478"/>
                    <a:pt x="2123" y="2521"/>
                    <a:pt x="2382" y="2564"/>
                  </a:cubicBezTo>
                  <a:cubicBezTo>
                    <a:pt x="2647" y="2614"/>
                    <a:pt x="2921" y="2663"/>
                    <a:pt x="3208" y="2663"/>
                  </a:cubicBezTo>
                  <a:cubicBezTo>
                    <a:pt x="3540" y="2663"/>
                    <a:pt x="3887" y="2597"/>
                    <a:pt x="4251" y="2385"/>
                  </a:cubicBezTo>
                  <a:cubicBezTo>
                    <a:pt x="4775" y="2112"/>
                    <a:pt x="5252" y="1647"/>
                    <a:pt x="5668" y="1242"/>
                  </a:cubicBezTo>
                  <a:cubicBezTo>
                    <a:pt x="6189" y="742"/>
                    <a:pt x="6636" y="298"/>
                    <a:pt x="7024" y="298"/>
                  </a:cubicBezTo>
                  <a:cubicBezTo>
                    <a:pt x="7107" y="298"/>
                    <a:pt x="7186" y="318"/>
                    <a:pt x="7264" y="361"/>
                  </a:cubicBezTo>
                  <a:cubicBezTo>
                    <a:pt x="7621" y="576"/>
                    <a:pt x="7847" y="933"/>
                    <a:pt x="7883" y="1338"/>
                  </a:cubicBezTo>
                  <a:cubicBezTo>
                    <a:pt x="7930" y="1850"/>
                    <a:pt x="7692" y="2374"/>
                    <a:pt x="7228" y="2790"/>
                  </a:cubicBezTo>
                  <a:cubicBezTo>
                    <a:pt x="6395" y="3540"/>
                    <a:pt x="5252" y="3636"/>
                    <a:pt x="5240" y="3636"/>
                  </a:cubicBezTo>
                  <a:cubicBezTo>
                    <a:pt x="5144" y="3659"/>
                    <a:pt x="5085" y="3731"/>
                    <a:pt x="5085" y="3814"/>
                  </a:cubicBezTo>
                  <a:cubicBezTo>
                    <a:pt x="5109" y="3909"/>
                    <a:pt x="5180" y="3969"/>
                    <a:pt x="5263" y="3969"/>
                  </a:cubicBezTo>
                  <a:cubicBezTo>
                    <a:pt x="5311" y="3969"/>
                    <a:pt x="6526" y="3862"/>
                    <a:pt x="7454" y="3040"/>
                  </a:cubicBezTo>
                  <a:cubicBezTo>
                    <a:pt x="8002" y="2564"/>
                    <a:pt x="8276" y="1933"/>
                    <a:pt x="8216" y="1314"/>
                  </a:cubicBezTo>
                  <a:cubicBezTo>
                    <a:pt x="8157" y="814"/>
                    <a:pt x="7871" y="361"/>
                    <a:pt x="7418" y="111"/>
                  </a:cubicBezTo>
                  <a:cubicBezTo>
                    <a:pt x="7288" y="35"/>
                    <a:pt x="7156" y="1"/>
                    <a:pt x="7024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5832275" y="4124900"/>
              <a:ext cx="155100" cy="91250"/>
            </a:xfrm>
            <a:custGeom>
              <a:avLst/>
              <a:gdLst/>
              <a:ahLst/>
              <a:cxnLst/>
              <a:rect l="l" t="t" r="r" b="b"/>
              <a:pathLst>
                <a:path w="6204" h="3650" extrusionOk="0">
                  <a:moveTo>
                    <a:pt x="3229" y="0"/>
                  </a:moveTo>
                  <a:cubicBezTo>
                    <a:pt x="1963" y="0"/>
                    <a:pt x="251" y="335"/>
                    <a:pt x="60" y="1673"/>
                  </a:cubicBezTo>
                  <a:cubicBezTo>
                    <a:pt x="0" y="2114"/>
                    <a:pt x="119" y="2506"/>
                    <a:pt x="429" y="2768"/>
                  </a:cubicBezTo>
                  <a:cubicBezTo>
                    <a:pt x="842" y="3153"/>
                    <a:pt x="1531" y="3289"/>
                    <a:pt x="2182" y="3289"/>
                  </a:cubicBezTo>
                  <a:cubicBezTo>
                    <a:pt x="2580" y="3289"/>
                    <a:pt x="2964" y="3238"/>
                    <a:pt x="3262" y="3161"/>
                  </a:cubicBezTo>
                  <a:cubicBezTo>
                    <a:pt x="3522" y="3093"/>
                    <a:pt x="3770" y="3065"/>
                    <a:pt x="4001" y="3065"/>
                  </a:cubicBezTo>
                  <a:cubicBezTo>
                    <a:pt x="5016" y="3065"/>
                    <a:pt x="5705" y="3606"/>
                    <a:pt x="5715" y="3626"/>
                  </a:cubicBezTo>
                  <a:cubicBezTo>
                    <a:pt x="5739" y="3638"/>
                    <a:pt x="5787" y="3649"/>
                    <a:pt x="5822" y="3649"/>
                  </a:cubicBezTo>
                  <a:cubicBezTo>
                    <a:pt x="5858" y="3649"/>
                    <a:pt x="5906" y="3626"/>
                    <a:pt x="5953" y="3590"/>
                  </a:cubicBezTo>
                  <a:cubicBezTo>
                    <a:pt x="5989" y="3530"/>
                    <a:pt x="5989" y="3423"/>
                    <a:pt x="5917" y="3364"/>
                  </a:cubicBezTo>
                  <a:cubicBezTo>
                    <a:pt x="5869" y="3335"/>
                    <a:pt x="5123" y="2741"/>
                    <a:pt x="4004" y="2741"/>
                  </a:cubicBezTo>
                  <a:cubicBezTo>
                    <a:pt x="3743" y="2741"/>
                    <a:pt x="3463" y="2773"/>
                    <a:pt x="3167" y="2852"/>
                  </a:cubicBezTo>
                  <a:cubicBezTo>
                    <a:pt x="2900" y="2921"/>
                    <a:pt x="2547" y="2967"/>
                    <a:pt x="2181" y="2967"/>
                  </a:cubicBezTo>
                  <a:cubicBezTo>
                    <a:pt x="1602" y="2967"/>
                    <a:pt x="989" y="2851"/>
                    <a:pt x="631" y="2530"/>
                  </a:cubicBezTo>
                  <a:cubicBezTo>
                    <a:pt x="417" y="2340"/>
                    <a:pt x="322" y="2078"/>
                    <a:pt x="369" y="1733"/>
                  </a:cubicBezTo>
                  <a:cubicBezTo>
                    <a:pt x="527" y="590"/>
                    <a:pt x="2183" y="336"/>
                    <a:pt x="3256" y="336"/>
                  </a:cubicBezTo>
                  <a:cubicBezTo>
                    <a:pt x="3480" y="336"/>
                    <a:pt x="3679" y="347"/>
                    <a:pt x="3834" y="363"/>
                  </a:cubicBezTo>
                  <a:cubicBezTo>
                    <a:pt x="4786" y="447"/>
                    <a:pt x="5906" y="1447"/>
                    <a:pt x="5917" y="1459"/>
                  </a:cubicBezTo>
                  <a:cubicBezTo>
                    <a:pt x="5944" y="1486"/>
                    <a:pt x="5981" y="1498"/>
                    <a:pt x="6018" y="1498"/>
                  </a:cubicBezTo>
                  <a:cubicBezTo>
                    <a:pt x="6064" y="1498"/>
                    <a:pt x="6111" y="1480"/>
                    <a:pt x="6144" y="1447"/>
                  </a:cubicBezTo>
                  <a:cubicBezTo>
                    <a:pt x="6203" y="1387"/>
                    <a:pt x="6191" y="1280"/>
                    <a:pt x="6132" y="1221"/>
                  </a:cubicBezTo>
                  <a:cubicBezTo>
                    <a:pt x="6084" y="1185"/>
                    <a:pt x="4917" y="137"/>
                    <a:pt x="3870" y="30"/>
                  </a:cubicBezTo>
                  <a:cubicBezTo>
                    <a:pt x="3679" y="11"/>
                    <a:pt x="3462" y="0"/>
                    <a:pt x="3229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5867975" y="4140250"/>
              <a:ext cx="181600" cy="50600"/>
            </a:xfrm>
            <a:custGeom>
              <a:avLst/>
              <a:gdLst/>
              <a:ahLst/>
              <a:cxnLst/>
              <a:rect l="l" t="t" r="r" b="b"/>
              <a:pathLst>
                <a:path w="7264" h="2024" extrusionOk="0">
                  <a:moveTo>
                    <a:pt x="2092" y="1"/>
                  </a:moveTo>
                  <a:cubicBezTo>
                    <a:pt x="1294" y="1"/>
                    <a:pt x="370" y="136"/>
                    <a:pt x="144" y="726"/>
                  </a:cubicBezTo>
                  <a:cubicBezTo>
                    <a:pt x="1" y="1107"/>
                    <a:pt x="48" y="1428"/>
                    <a:pt x="263" y="1666"/>
                  </a:cubicBezTo>
                  <a:cubicBezTo>
                    <a:pt x="489" y="1904"/>
                    <a:pt x="858" y="2023"/>
                    <a:pt x="1358" y="2023"/>
                  </a:cubicBezTo>
                  <a:cubicBezTo>
                    <a:pt x="1787" y="2023"/>
                    <a:pt x="2311" y="1940"/>
                    <a:pt x="2882" y="1738"/>
                  </a:cubicBezTo>
                  <a:cubicBezTo>
                    <a:pt x="4013" y="1381"/>
                    <a:pt x="4347" y="1119"/>
                    <a:pt x="4644" y="880"/>
                  </a:cubicBezTo>
                  <a:cubicBezTo>
                    <a:pt x="4835" y="714"/>
                    <a:pt x="5001" y="583"/>
                    <a:pt x="5418" y="452"/>
                  </a:cubicBezTo>
                  <a:cubicBezTo>
                    <a:pt x="5688" y="361"/>
                    <a:pt x="5928" y="328"/>
                    <a:pt x="6134" y="328"/>
                  </a:cubicBezTo>
                  <a:cubicBezTo>
                    <a:pt x="6656" y="328"/>
                    <a:pt x="6961" y="539"/>
                    <a:pt x="6978" y="547"/>
                  </a:cubicBezTo>
                  <a:cubicBezTo>
                    <a:pt x="7009" y="573"/>
                    <a:pt x="7044" y="585"/>
                    <a:pt x="7079" y="585"/>
                  </a:cubicBezTo>
                  <a:cubicBezTo>
                    <a:pt x="7125" y="585"/>
                    <a:pt x="7170" y="564"/>
                    <a:pt x="7204" y="523"/>
                  </a:cubicBezTo>
                  <a:cubicBezTo>
                    <a:pt x="7264" y="452"/>
                    <a:pt x="7252" y="357"/>
                    <a:pt x="7168" y="297"/>
                  </a:cubicBezTo>
                  <a:cubicBezTo>
                    <a:pt x="7151" y="280"/>
                    <a:pt x="6771" y="6"/>
                    <a:pt x="6138" y="6"/>
                  </a:cubicBezTo>
                  <a:cubicBezTo>
                    <a:pt x="5897" y="6"/>
                    <a:pt x="5619" y="46"/>
                    <a:pt x="5311" y="154"/>
                  </a:cubicBezTo>
                  <a:cubicBezTo>
                    <a:pt x="4847" y="297"/>
                    <a:pt x="4656" y="464"/>
                    <a:pt x="4454" y="630"/>
                  </a:cubicBezTo>
                  <a:cubicBezTo>
                    <a:pt x="4180" y="845"/>
                    <a:pt x="3870" y="1083"/>
                    <a:pt x="2799" y="1428"/>
                  </a:cubicBezTo>
                  <a:cubicBezTo>
                    <a:pt x="2204" y="1619"/>
                    <a:pt x="1730" y="1695"/>
                    <a:pt x="1366" y="1695"/>
                  </a:cubicBezTo>
                  <a:cubicBezTo>
                    <a:pt x="936" y="1695"/>
                    <a:pt x="660" y="1588"/>
                    <a:pt x="525" y="1440"/>
                  </a:cubicBezTo>
                  <a:cubicBezTo>
                    <a:pt x="382" y="1297"/>
                    <a:pt x="358" y="1083"/>
                    <a:pt x="465" y="833"/>
                  </a:cubicBezTo>
                  <a:cubicBezTo>
                    <a:pt x="607" y="448"/>
                    <a:pt x="1365" y="317"/>
                    <a:pt x="2142" y="317"/>
                  </a:cubicBezTo>
                  <a:cubicBezTo>
                    <a:pt x="2542" y="317"/>
                    <a:pt x="2947" y="352"/>
                    <a:pt x="3275" y="404"/>
                  </a:cubicBezTo>
                  <a:cubicBezTo>
                    <a:pt x="3282" y="405"/>
                    <a:pt x="3289" y="406"/>
                    <a:pt x="3296" y="406"/>
                  </a:cubicBezTo>
                  <a:cubicBezTo>
                    <a:pt x="3372" y="406"/>
                    <a:pt x="3443" y="349"/>
                    <a:pt x="3454" y="273"/>
                  </a:cubicBezTo>
                  <a:cubicBezTo>
                    <a:pt x="3466" y="178"/>
                    <a:pt x="3406" y="107"/>
                    <a:pt x="3323" y="95"/>
                  </a:cubicBezTo>
                  <a:cubicBezTo>
                    <a:pt x="3201" y="74"/>
                    <a:pt x="2681" y="1"/>
                    <a:pt x="2092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5856375" y="4184575"/>
              <a:ext cx="174150" cy="78600"/>
            </a:xfrm>
            <a:custGeom>
              <a:avLst/>
              <a:gdLst/>
              <a:ahLst/>
              <a:cxnLst/>
              <a:rect l="l" t="t" r="r" b="b"/>
              <a:pathLst>
                <a:path w="6966" h="3144" extrusionOk="0">
                  <a:moveTo>
                    <a:pt x="6102" y="0"/>
                  </a:moveTo>
                  <a:cubicBezTo>
                    <a:pt x="5657" y="0"/>
                    <a:pt x="5271" y="421"/>
                    <a:pt x="4989" y="727"/>
                  </a:cubicBezTo>
                  <a:lnTo>
                    <a:pt x="4751" y="965"/>
                  </a:lnTo>
                  <a:cubicBezTo>
                    <a:pt x="3144" y="2286"/>
                    <a:pt x="179" y="2810"/>
                    <a:pt x="155" y="2810"/>
                  </a:cubicBezTo>
                  <a:cubicBezTo>
                    <a:pt x="60" y="2822"/>
                    <a:pt x="0" y="2917"/>
                    <a:pt x="12" y="3001"/>
                  </a:cubicBezTo>
                  <a:cubicBezTo>
                    <a:pt x="36" y="3084"/>
                    <a:pt x="108" y="3144"/>
                    <a:pt x="179" y="3144"/>
                  </a:cubicBezTo>
                  <a:lnTo>
                    <a:pt x="191" y="3144"/>
                  </a:lnTo>
                  <a:cubicBezTo>
                    <a:pt x="310" y="3108"/>
                    <a:pt x="3275" y="2584"/>
                    <a:pt x="4942" y="1215"/>
                  </a:cubicBezTo>
                  <a:cubicBezTo>
                    <a:pt x="5013" y="1155"/>
                    <a:pt x="5108" y="1072"/>
                    <a:pt x="5215" y="953"/>
                  </a:cubicBezTo>
                  <a:cubicBezTo>
                    <a:pt x="5454" y="679"/>
                    <a:pt x="5787" y="322"/>
                    <a:pt x="6085" y="322"/>
                  </a:cubicBezTo>
                  <a:lnTo>
                    <a:pt x="6108" y="322"/>
                  </a:lnTo>
                  <a:cubicBezTo>
                    <a:pt x="6239" y="322"/>
                    <a:pt x="6358" y="405"/>
                    <a:pt x="6477" y="548"/>
                  </a:cubicBezTo>
                  <a:cubicBezTo>
                    <a:pt x="6597" y="679"/>
                    <a:pt x="6620" y="917"/>
                    <a:pt x="6537" y="1155"/>
                  </a:cubicBezTo>
                  <a:cubicBezTo>
                    <a:pt x="6466" y="1393"/>
                    <a:pt x="6073" y="2167"/>
                    <a:pt x="4537" y="2501"/>
                  </a:cubicBezTo>
                  <a:cubicBezTo>
                    <a:pt x="4465" y="2513"/>
                    <a:pt x="4406" y="2608"/>
                    <a:pt x="4418" y="2691"/>
                  </a:cubicBezTo>
                  <a:cubicBezTo>
                    <a:pt x="4439" y="2756"/>
                    <a:pt x="4511" y="2812"/>
                    <a:pt x="4596" y="2812"/>
                  </a:cubicBezTo>
                  <a:cubicBezTo>
                    <a:pt x="4604" y="2812"/>
                    <a:pt x="4612" y="2811"/>
                    <a:pt x="4620" y="2810"/>
                  </a:cubicBezTo>
                  <a:cubicBezTo>
                    <a:pt x="5763" y="2572"/>
                    <a:pt x="6597" y="1989"/>
                    <a:pt x="6847" y="1262"/>
                  </a:cubicBezTo>
                  <a:cubicBezTo>
                    <a:pt x="6966" y="905"/>
                    <a:pt x="6918" y="548"/>
                    <a:pt x="6728" y="322"/>
                  </a:cubicBezTo>
                  <a:cubicBezTo>
                    <a:pt x="6549" y="119"/>
                    <a:pt x="6347" y="0"/>
                    <a:pt x="6120" y="0"/>
                  </a:cubicBezTo>
                  <a:cubicBezTo>
                    <a:pt x="6114" y="0"/>
                    <a:pt x="6108" y="0"/>
                    <a:pt x="6102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5929300" y="4229300"/>
              <a:ext cx="114325" cy="29425"/>
            </a:xfrm>
            <a:custGeom>
              <a:avLst/>
              <a:gdLst/>
              <a:ahLst/>
              <a:cxnLst/>
              <a:rect l="l" t="t" r="r" b="b"/>
              <a:pathLst>
                <a:path w="4573" h="1177" extrusionOk="0">
                  <a:moveTo>
                    <a:pt x="4400" y="0"/>
                  </a:moveTo>
                  <a:cubicBezTo>
                    <a:pt x="4358" y="0"/>
                    <a:pt x="4317" y="15"/>
                    <a:pt x="4287" y="45"/>
                  </a:cubicBezTo>
                  <a:cubicBezTo>
                    <a:pt x="4287" y="45"/>
                    <a:pt x="3930" y="366"/>
                    <a:pt x="3144" y="664"/>
                  </a:cubicBezTo>
                  <a:cubicBezTo>
                    <a:pt x="2799" y="793"/>
                    <a:pt x="2494" y="857"/>
                    <a:pt x="2227" y="857"/>
                  </a:cubicBezTo>
                  <a:cubicBezTo>
                    <a:pt x="1904" y="857"/>
                    <a:pt x="1638" y="763"/>
                    <a:pt x="1429" y="581"/>
                  </a:cubicBezTo>
                  <a:cubicBezTo>
                    <a:pt x="1283" y="445"/>
                    <a:pt x="1106" y="397"/>
                    <a:pt x="929" y="397"/>
                  </a:cubicBezTo>
                  <a:cubicBezTo>
                    <a:pt x="518" y="397"/>
                    <a:pt x="109" y="656"/>
                    <a:pt x="84" y="664"/>
                  </a:cubicBezTo>
                  <a:cubicBezTo>
                    <a:pt x="12" y="712"/>
                    <a:pt x="1" y="819"/>
                    <a:pt x="48" y="890"/>
                  </a:cubicBezTo>
                  <a:cubicBezTo>
                    <a:pt x="71" y="936"/>
                    <a:pt x="123" y="957"/>
                    <a:pt x="180" y="957"/>
                  </a:cubicBezTo>
                  <a:cubicBezTo>
                    <a:pt x="211" y="957"/>
                    <a:pt x="244" y="951"/>
                    <a:pt x="274" y="938"/>
                  </a:cubicBezTo>
                  <a:cubicBezTo>
                    <a:pt x="274" y="938"/>
                    <a:pt x="621" y="722"/>
                    <a:pt x="932" y="722"/>
                  </a:cubicBezTo>
                  <a:cubicBezTo>
                    <a:pt x="1040" y="722"/>
                    <a:pt x="1144" y="748"/>
                    <a:pt x="1227" y="819"/>
                  </a:cubicBezTo>
                  <a:cubicBezTo>
                    <a:pt x="1489" y="1057"/>
                    <a:pt x="1834" y="1176"/>
                    <a:pt x="2239" y="1176"/>
                  </a:cubicBezTo>
                  <a:cubicBezTo>
                    <a:pt x="2548" y="1176"/>
                    <a:pt x="2894" y="1117"/>
                    <a:pt x="3263" y="962"/>
                  </a:cubicBezTo>
                  <a:cubicBezTo>
                    <a:pt x="4120" y="652"/>
                    <a:pt x="4501" y="283"/>
                    <a:pt x="4513" y="259"/>
                  </a:cubicBezTo>
                  <a:cubicBezTo>
                    <a:pt x="4573" y="200"/>
                    <a:pt x="4573" y="104"/>
                    <a:pt x="4513" y="45"/>
                  </a:cubicBezTo>
                  <a:cubicBezTo>
                    <a:pt x="4483" y="15"/>
                    <a:pt x="4442" y="0"/>
                    <a:pt x="4400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5842375" y="4250525"/>
              <a:ext cx="139050" cy="28425"/>
            </a:xfrm>
            <a:custGeom>
              <a:avLst/>
              <a:gdLst/>
              <a:ahLst/>
              <a:cxnLst/>
              <a:rect l="l" t="t" r="r" b="b"/>
              <a:pathLst>
                <a:path w="5562" h="1137" extrusionOk="0">
                  <a:moveTo>
                    <a:pt x="177" y="0"/>
                  </a:moveTo>
                  <a:cubicBezTo>
                    <a:pt x="105" y="0"/>
                    <a:pt x="35" y="54"/>
                    <a:pt x="25" y="125"/>
                  </a:cubicBezTo>
                  <a:cubicBezTo>
                    <a:pt x="1" y="220"/>
                    <a:pt x="60" y="303"/>
                    <a:pt x="144" y="327"/>
                  </a:cubicBezTo>
                  <a:cubicBezTo>
                    <a:pt x="144" y="327"/>
                    <a:pt x="1072" y="529"/>
                    <a:pt x="1620" y="887"/>
                  </a:cubicBezTo>
                  <a:cubicBezTo>
                    <a:pt x="1906" y="1065"/>
                    <a:pt x="2180" y="1137"/>
                    <a:pt x="2477" y="1137"/>
                  </a:cubicBezTo>
                  <a:cubicBezTo>
                    <a:pt x="2882" y="1137"/>
                    <a:pt x="3335" y="1006"/>
                    <a:pt x="3835" y="803"/>
                  </a:cubicBezTo>
                  <a:cubicBezTo>
                    <a:pt x="3975" y="747"/>
                    <a:pt x="4117" y="725"/>
                    <a:pt x="4254" y="725"/>
                  </a:cubicBezTo>
                  <a:cubicBezTo>
                    <a:pt x="4815" y="725"/>
                    <a:pt x="5299" y="1101"/>
                    <a:pt x="5299" y="1101"/>
                  </a:cubicBezTo>
                  <a:cubicBezTo>
                    <a:pt x="5324" y="1116"/>
                    <a:pt x="5355" y="1124"/>
                    <a:pt x="5386" y="1124"/>
                  </a:cubicBezTo>
                  <a:cubicBezTo>
                    <a:pt x="5431" y="1124"/>
                    <a:pt x="5479" y="1107"/>
                    <a:pt x="5513" y="1065"/>
                  </a:cubicBezTo>
                  <a:cubicBezTo>
                    <a:pt x="5561" y="1006"/>
                    <a:pt x="5561" y="899"/>
                    <a:pt x="5490" y="839"/>
                  </a:cubicBezTo>
                  <a:cubicBezTo>
                    <a:pt x="5461" y="820"/>
                    <a:pt x="4921" y="401"/>
                    <a:pt x="4256" y="401"/>
                  </a:cubicBezTo>
                  <a:cubicBezTo>
                    <a:pt x="4078" y="401"/>
                    <a:pt x="3892" y="430"/>
                    <a:pt x="3704" y="506"/>
                  </a:cubicBezTo>
                  <a:cubicBezTo>
                    <a:pt x="3240" y="695"/>
                    <a:pt x="2843" y="814"/>
                    <a:pt x="2488" y="814"/>
                  </a:cubicBezTo>
                  <a:cubicBezTo>
                    <a:pt x="2241" y="814"/>
                    <a:pt x="2014" y="757"/>
                    <a:pt x="1799" y="625"/>
                  </a:cubicBezTo>
                  <a:cubicBezTo>
                    <a:pt x="1203" y="232"/>
                    <a:pt x="263" y="29"/>
                    <a:pt x="215" y="6"/>
                  </a:cubicBezTo>
                  <a:cubicBezTo>
                    <a:pt x="203" y="2"/>
                    <a:pt x="190" y="0"/>
                    <a:pt x="177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5771550" y="4269875"/>
              <a:ext cx="151225" cy="37350"/>
            </a:xfrm>
            <a:custGeom>
              <a:avLst/>
              <a:gdLst/>
              <a:ahLst/>
              <a:cxnLst/>
              <a:rect l="l" t="t" r="r" b="b"/>
              <a:pathLst>
                <a:path w="6049" h="1494" extrusionOk="0">
                  <a:moveTo>
                    <a:pt x="1244" y="0"/>
                  </a:moveTo>
                  <a:cubicBezTo>
                    <a:pt x="1202" y="0"/>
                    <a:pt x="1161" y="2"/>
                    <a:pt x="1119" y="5"/>
                  </a:cubicBezTo>
                  <a:cubicBezTo>
                    <a:pt x="643" y="41"/>
                    <a:pt x="107" y="458"/>
                    <a:pt x="95" y="470"/>
                  </a:cubicBezTo>
                  <a:cubicBezTo>
                    <a:pt x="12" y="517"/>
                    <a:pt x="0" y="625"/>
                    <a:pt x="60" y="696"/>
                  </a:cubicBezTo>
                  <a:cubicBezTo>
                    <a:pt x="87" y="737"/>
                    <a:pt x="133" y="758"/>
                    <a:pt x="181" y="758"/>
                  </a:cubicBezTo>
                  <a:cubicBezTo>
                    <a:pt x="218" y="758"/>
                    <a:pt x="255" y="746"/>
                    <a:pt x="286" y="720"/>
                  </a:cubicBezTo>
                  <a:cubicBezTo>
                    <a:pt x="286" y="720"/>
                    <a:pt x="762" y="351"/>
                    <a:pt x="1131" y="327"/>
                  </a:cubicBezTo>
                  <a:cubicBezTo>
                    <a:pt x="1162" y="325"/>
                    <a:pt x="1193" y="324"/>
                    <a:pt x="1224" y="324"/>
                  </a:cubicBezTo>
                  <a:cubicBezTo>
                    <a:pt x="1832" y="324"/>
                    <a:pt x="2513" y="756"/>
                    <a:pt x="3215" y="1220"/>
                  </a:cubicBezTo>
                  <a:lnTo>
                    <a:pt x="3263" y="1244"/>
                  </a:lnTo>
                  <a:cubicBezTo>
                    <a:pt x="3560" y="1434"/>
                    <a:pt x="3941" y="1494"/>
                    <a:pt x="4346" y="1494"/>
                  </a:cubicBezTo>
                  <a:cubicBezTo>
                    <a:pt x="5096" y="1494"/>
                    <a:pt x="5822" y="1279"/>
                    <a:pt x="5906" y="1268"/>
                  </a:cubicBezTo>
                  <a:cubicBezTo>
                    <a:pt x="6001" y="1244"/>
                    <a:pt x="6049" y="1160"/>
                    <a:pt x="6013" y="1065"/>
                  </a:cubicBezTo>
                  <a:cubicBezTo>
                    <a:pt x="5994" y="989"/>
                    <a:pt x="5929" y="951"/>
                    <a:pt x="5861" y="951"/>
                  </a:cubicBezTo>
                  <a:cubicBezTo>
                    <a:pt x="5844" y="951"/>
                    <a:pt x="5827" y="953"/>
                    <a:pt x="5810" y="958"/>
                  </a:cubicBezTo>
                  <a:cubicBezTo>
                    <a:pt x="5794" y="958"/>
                    <a:pt x="5063" y="1173"/>
                    <a:pt x="4364" y="1173"/>
                  </a:cubicBezTo>
                  <a:cubicBezTo>
                    <a:pt x="4024" y="1173"/>
                    <a:pt x="3691" y="1122"/>
                    <a:pt x="3453" y="970"/>
                  </a:cubicBezTo>
                  <a:lnTo>
                    <a:pt x="3405" y="946"/>
                  </a:lnTo>
                  <a:cubicBezTo>
                    <a:pt x="2653" y="452"/>
                    <a:pt x="1933" y="0"/>
                    <a:pt x="1244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5744450" y="4207975"/>
              <a:ext cx="121775" cy="79325"/>
            </a:xfrm>
            <a:custGeom>
              <a:avLst/>
              <a:gdLst/>
              <a:ahLst/>
              <a:cxnLst/>
              <a:rect l="l" t="t" r="r" b="b"/>
              <a:pathLst>
                <a:path w="4871" h="3173" extrusionOk="0">
                  <a:moveTo>
                    <a:pt x="3384" y="1"/>
                  </a:moveTo>
                  <a:cubicBezTo>
                    <a:pt x="2778" y="1"/>
                    <a:pt x="2054" y="232"/>
                    <a:pt x="1215" y="696"/>
                  </a:cubicBezTo>
                  <a:cubicBezTo>
                    <a:pt x="501" y="1100"/>
                    <a:pt x="108" y="1338"/>
                    <a:pt x="108" y="1338"/>
                  </a:cubicBezTo>
                  <a:cubicBezTo>
                    <a:pt x="25" y="1386"/>
                    <a:pt x="1" y="1493"/>
                    <a:pt x="48" y="1565"/>
                  </a:cubicBezTo>
                  <a:cubicBezTo>
                    <a:pt x="73" y="1614"/>
                    <a:pt x="132" y="1641"/>
                    <a:pt x="189" y="1641"/>
                  </a:cubicBezTo>
                  <a:cubicBezTo>
                    <a:pt x="215" y="1641"/>
                    <a:pt x="241" y="1635"/>
                    <a:pt x="263" y="1624"/>
                  </a:cubicBezTo>
                  <a:cubicBezTo>
                    <a:pt x="263" y="1624"/>
                    <a:pt x="667" y="1374"/>
                    <a:pt x="1370" y="981"/>
                  </a:cubicBezTo>
                  <a:cubicBezTo>
                    <a:pt x="2155" y="551"/>
                    <a:pt x="2825" y="331"/>
                    <a:pt x="3371" y="331"/>
                  </a:cubicBezTo>
                  <a:cubicBezTo>
                    <a:pt x="3687" y="331"/>
                    <a:pt x="3961" y="405"/>
                    <a:pt x="4192" y="553"/>
                  </a:cubicBezTo>
                  <a:cubicBezTo>
                    <a:pt x="4430" y="719"/>
                    <a:pt x="4537" y="898"/>
                    <a:pt x="4477" y="1100"/>
                  </a:cubicBezTo>
                  <a:cubicBezTo>
                    <a:pt x="4394" y="1469"/>
                    <a:pt x="3858" y="1862"/>
                    <a:pt x="3406" y="1886"/>
                  </a:cubicBezTo>
                  <a:cubicBezTo>
                    <a:pt x="3353" y="1892"/>
                    <a:pt x="3302" y="1894"/>
                    <a:pt x="3252" y="1894"/>
                  </a:cubicBezTo>
                  <a:cubicBezTo>
                    <a:pt x="3086" y="1894"/>
                    <a:pt x="2933" y="1869"/>
                    <a:pt x="2787" y="1850"/>
                  </a:cubicBezTo>
                  <a:cubicBezTo>
                    <a:pt x="2629" y="1823"/>
                    <a:pt x="2468" y="1798"/>
                    <a:pt x="2305" y="1798"/>
                  </a:cubicBezTo>
                  <a:cubicBezTo>
                    <a:pt x="1973" y="1798"/>
                    <a:pt x="1633" y="1900"/>
                    <a:pt x="1299" y="2291"/>
                  </a:cubicBezTo>
                  <a:cubicBezTo>
                    <a:pt x="894" y="2743"/>
                    <a:pt x="370" y="2839"/>
                    <a:pt x="358" y="2839"/>
                  </a:cubicBezTo>
                  <a:cubicBezTo>
                    <a:pt x="263" y="2862"/>
                    <a:pt x="203" y="2946"/>
                    <a:pt x="227" y="3041"/>
                  </a:cubicBezTo>
                  <a:cubicBezTo>
                    <a:pt x="239" y="3113"/>
                    <a:pt x="310" y="3172"/>
                    <a:pt x="382" y="3172"/>
                  </a:cubicBezTo>
                  <a:cubicBezTo>
                    <a:pt x="382" y="3172"/>
                    <a:pt x="406" y="3172"/>
                    <a:pt x="429" y="3136"/>
                  </a:cubicBezTo>
                  <a:cubicBezTo>
                    <a:pt x="441" y="3136"/>
                    <a:pt x="1072" y="3017"/>
                    <a:pt x="1549" y="2481"/>
                  </a:cubicBezTo>
                  <a:cubicBezTo>
                    <a:pt x="1820" y="2186"/>
                    <a:pt x="2054" y="2110"/>
                    <a:pt x="2322" y="2110"/>
                  </a:cubicBezTo>
                  <a:cubicBezTo>
                    <a:pt x="2454" y="2110"/>
                    <a:pt x="2594" y="2129"/>
                    <a:pt x="2751" y="2148"/>
                  </a:cubicBezTo>
                  <a:cubicBezTo>
                    <a:pt x="2916" y="2166"/>
                    <a:pt x="3080" y="2192"/>
                    <a:pt x="3266" y="2192"/>
                  </a:cubicBezTo>
                  <a:cubicBezTo>
                    <a:pt x="3322" y="2192"/>
                    <a:pt x="3381" y="2189"/>
                    <a:pt x="3442" y="2184"/>
                  </a:cubicBezTo>
                  <a:cubicBezTo>
                    <a:pt x="3977" y="2160"/>
                    <a:pt x="4668" y="1708"/>
                    <a:pt x="4811" y="1160"/>
                  </a:cubicBezTo>
                  <a:cubicBezTo>
                    <a:pt x="4847" y="969"/>
                    <a:pt x="4870" y="577"/>
                    <a:pt x="4370" y="267"/>
                  </a:cubicBezTo>
                  <a:cubicBezTo>
                    <a:pt x="4088" y="89"/>
                    <a:pt x="3759" y="1"/>
                    <a:pt x="3384" y="1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5741475" y="4159625"/>
              <a:ext cx="100625" cy="60700"/>
            </a:xfrm>
            <a:custGeom>
              <a:avLst/>
              <a:gdLst/>
              <a:ahLst/>
              <a:cxnLst/>
              <a:rect l="l" t="t" r="r" b="b"/>
              <a:pathLst>
                <a:path w="4025" h="2428" extrusionOk="0">
                  <a:moveTo>
                    <a:pt x="1491" y="0"/>
                  </a:moveTo>
                  <a:cubicBezTo>
                    <a:pt x="982" y="0"/>
                    <a:pt x="496" y="164"/>
                    <a:pt x="239" y="629"/>
                  </a:cubicBezTo>
                  <a:cubicBezTo>
                    <a:pt x="24" y="998"/>
                    <a:pt x="1" y="1379"/>
                    <a:pt x="155" y="1713"/>
                  </a:cubicBezTo>
                  <a:cubicBezTo>
                    <a:pt x="346" y="2058"/>
                    <a:pt x="715" y="2272"/>
                    <a:pt x="1191" y="2320"/>
                  </a:cubicBezTo>
                  <a:cubicBezTo>
                    <a:pt x="2072" y="2415"/>
                    <a:pt x="2501" y="2427"/>
                    <a:pt x="2525" y="2427"/>
                  </a:cubicBezTo>
                  <a:cubicBezTo>
                    <a:pt x="2620" y="2427"/>
                    <a:pt x="2691" y="2356"/>
                    <a:pt x="2691" y="2260"/>
                  </a:cubicBezTo>
                  <a:cubicBezTo>
                    <a:pt x="2703" y="2177"/>
                    <a:pt x="2632" y="2094"/>
                    <a:pt x="2537" y="2094"/>
                  </a:cubicBezTo>
                  <a:cubicBezTo>
                    <a:pt x="2525" y="2094"/>
                    <a:pt x="2084" y="2082"/>
                    <a:pt x="1215" y="1999"/>
                  </a:cubicBezTo>
                  <a:cubicBezTo>
                    <a:pt x="846" y="1963"/>
                    <a:pt x="560" y="1796"/>
                    <a:pt x="441" y="1558"/>
                  </a:cubicBezTo>
                  <a:cubicBezTo>
                    <a:pt x="322" y="1344"/>
                    <a:pt x="358" y="1058"/>
                    <a:pt x="501" y="784"/>
                  </a:cubicBezTo>
                  <a:cubicBezTo>
                    <a:pt x="699" y="442"/>
                    <a:pt x="1074" y="316"/>
                    <a:pt x="1478" y="316"/>
                  </a:cubicBezTo>
                  <a:cubicBezTo>
                    <a:pt x="1776" y="316"/>
                    <a:pt x="2090" y="385"/>
                    <a:pt x="2358" y="486"/>
                  </a:cubicBezTo>
                  <a:cubicBezTo>
                    <a:pt x="2609" y="576"/>
                    <a:pt x="2852" y="607"/>
                    <a:pt x="3069" y="607"/>
                  </a:cubicBezTo>
                  <a:cubicBezTo>
                    <a:pt x="3544" y="607"/>
                    <a:pt x="3893" y="459"/>
                    <a:pt x="3918" y="451"/>
                  </a:cubicBezTo>
                  <a:cubicBezTo>
                    <a:pt x="4001" y="415"/>
                    <a:pt x="4025" y="332"/>
                    <a:pt x="4001" y="236"/>
                  </a:cubicBezTo>
                  <a:cubicBezTo>
                    <a:pt x="3975" y="175"/>
                    <a:pt x="3922" y="139"/>
                    <a:pt x="3858" y="139"/>
                  </a:cubicBezTo>
                  <a:cubicBezTo>
                    <a:pt x="3836" y="139"/>
                    <a:pt x="3812" y="144"/>
                    <a:pt x="3787" y="153"/>
                  </a:cubicBezTo>
                  <a:cubicBezTo>
                    <a:pt x="3779" y="153"/>
                    <a:pt x="3483" y="277"/>
                    <a:pt x="3079" y="277"/>
                  </a:cubicBezTo>
                  <a:cubicBezTo>
                    <a:pt x="2896" y="277"/>
                    <a:pt x="2689" y="251"/>
                    <a:pt x="2477" y="177"/>
                  </a:cubicBezTo>
                  <a:cubicBezTo>
                    <a:pt x="2178" y="72"/>
                    <a:pt x="1829" y="0"/>
                    <a:pt x="1491" y="0"/>
                  </a:cubicBezTo>
                  <a:close/>
                </a:path>
              </a:pathLst>
            </a:custGeom>
            <a:solidFill>
              <a:srgbClr val="FFF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5669825" y="4068425"/>
              <a:ext cx="52625" cy="33125"/>
            </a:xfrm>
            <a:custGeom>
              <a:avLst/>
              <a:gdLst/>
              <a:ahLst/>
              <a:cxnLst/>
              <a:rect l="l" t="t" r="r" b="b"/>
              <a:pathLst>
                <a:path w="2105" h="1325" extrusionOk="0">
                  <a:moveTo>
                    <a:pt x="1319" y="0"/>
                  </a:moveTo>
                  <a:cubicBezTo>
                    <a:pt x="1" y="0"/>
                    <a:pt x="1676" y="1325"/>
                    <a:pt x="1676" y="1325"/>
                  </a:cubicBezTo>
                  <a:cubicBezTo>
                    <a:pt x="1676" y="1325"/>
                    <a:pt x="2105" y="27"/>
                    <a:pt x="1426" y="3"/>
                  </a:cubicBezTo>
                  <a:cubicBezTo>
                    <a:pt x="1388" y="1"/>
                    <a:pt x="1352" y="0"/>
                    <a:pt x="1319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5463575" y="4009475"/>
              <a:ext cx="40600" cy="24050"/>
            </a:xfrm>
            <a:custGeom>
              <a:avLst/>
              <a:gdLst/>
              <a:ahLst/>
              <a:cxnLst/>
              <a:rect l="l" t="t" r="r" b="b"/>
              <a:pathLst>
                <a:path w="1624" h="962" extrusionOk="0">
                  <a:moveTo>
                    <a:pt x="752" y="1"/>
                  </a:moveTo>
                  <a:cubicBezTo>
                    <a:pt x="504" y="1"/>
                    <a:pt x="266" y="105"/>
                    <a:pt x="151" y="361"/>
                  </a:cubicBezTo>
                  <a:cubicBezTo>
                    <a:pt x="0" y="699"/>
                    <a:pt x="554" y="962"/>
                    <a:pt x="1012" y="962"/>
                  </a:cubicBezTo>
                  <a:cubicBezTo>
                    <a:pt x="1278" y="962"/>
                    <a:pt x="1512" y="873"/>
                    <a:pt x="1556" y="658"/>
                  </a:cubicBezTo>
                  <a:cubicBezTo>
                    <a:pt x="1623" y="299"/>
                    <a:pt x="1173" y="1"/>
                    <a:pt x="752" y="1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5436550" y="4033775"/>
              <a:ext cx="30575" cy="24100"/>
            </a:xfrm>
            <a:custGeom>
              <a:avLst/>
              <a:gdLst/>
              <a:ahLst/>
              <a:cxnLst/>
              <a:rect l="l" t="t" r="r" b="b"/>
              <a:pathLst>
                <a:path w="1223" h="964" extrusionOk="0">
                  <a:moveTo>
                    <a:pt x="569" y="0"/>
                  </a:moveTo>
                  <a:cubicBezTo>
                    <a:pt x="286" y="0"/>
                    <a:pt x="11" y="171"/>
                    <a:pt x="6" y="579"/>
                  </a:cubicBezTo>
                  <a:cubicBezTo>
                    <a:pt x="0" y="841"/>
                    <a:pt x="260" y="963"/>
                    <a:pt x="539" y="963"/>
                  </a:cubicBezTo>
                  <a:cubicBezTo>
                    <a:pt x="867" y="963"/>
                    <a:pt x="1222" y="794"/>
                    <a:pt x="1196" y="484"/>
                  </a:cubicBezTo>
                  <a:cubicBezTo>
                    <a:pt x="1172" y="186"/>
                    <a:pt x="865" y="0"/>
                    <a:pt x="569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5592275" y="4027650"/>
              <a:ext cx="39725" cy="21925"/>
            </a:xfrm>
            <a:custGeom>
              <a:avLst/>
              <a:gdLst/>
              <a:ahLst/>
              <a:cxnLst/>
              <a:rect l="l" t="t" r="r" b="b"/>
              <a:pathLst>
                <a:path w="1589" h="877" extrusionOk="0">
                  <a:moveTo>
                    <a:pt x="784" y="0"/>
                  </a:moveTo>
                  <a:cubicBezTo>
                    <a:pt x="483" y="0"/>
                    <a:pt x="186" y="112"/>
                    <a:pt x="99" y="348"/>
                  </a:cubicBezTo>
                  <a:cubicBezTo>
                    <a:pt x="1" y="612"/>
                    <a:pt x="564" y="877"/>
                    <a:pt x="1013" y="877"/>
                  </a:cubicBezTo>
                  <a:cubicBezTo>
                    <a:pt x="1272" y="877"/>
                    <a:pt x="1493" y="789"/>
                    <a:pt x="1528" y="562"/>
                  </a:cubicBezTo>
                  <a:cubicBezTo>
                    <a:pt x="1589" y="196"/>
                    <a:pt x="1183" y="0"/>
                    <a:pt x="784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5635575" y="4062550"/>
              <a:ext cx="43100" cy="33025"/>
            </a:xfrm>
            <a:custGeom>
              <a:avLst/>
              <a:gdLst/>
              <a:ahLst/>
              <a:cxnLst/>
              <a:rect l="l" t="t" r="r" b="b"/>
              <a:pathLst>
                <a:path w="1724" h="1321" extrusionOk="0">
                  <a:moveTo>
                    <a:pt x="1031" y="0"/>
                  </a:moveTo>
                  <a:cubicBezTo>
                    <a:pt x="554" y="0"/>
                    <a:pt x="1" y="370"/>
                    <a:pt x="58" y="940"/>
                  </a:cubicBezTo>
                  <a:cubicBezTo>
                    <a:pt x="73" y="1183"/>
                    <a:pt x="396" y="1321"/>
                    <a:pt x="749" y="1321"/>
                  </a:cubicBezTo>
                  <a:cubicBezTo>
                    <a:pt x="1210" y="1321"/>
                    <a:pt x="1724" y="1087"/>
                    <a:pt x="1677" y="548"/>
                  </a:cubicBezTo>
                  <a:cubicBezTo>
                    <a:pt x="1634" y="166"/>
                    <a:pt x="1350" y="0"/>
                    <a:pt x="1031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5586100" y="4099350"/>
              <a:ext cx="37550" cy="24600"/>
            </a:xfrm>
            <a:custGeom>
              <a:avLst/>
              <a:gdLst/>
              <a:ahLst/>
              <a:cxnLst/>
              <a:rect l="l" t="t" r="r" b="b"/>
              <a:pathLst>
                <a:path w="1502" h="984" extrusionOk="0">
                  <a:moveTo>
                    <a:pt x="782" y="1"/>
                  </a:moveTo>
                  <a:cubicBezTo>
                    <a:pt x="421" y="1"/>
                    <a:pt x="49" y="185"/>
                    <a:pt x="24" y="564"/>
                  </a:cubicBezTo>
                  <a:cubicBezTo>
                    <a:pt x="1" y="835"/>
                    <a:pt x="368" y="984"/>
                    <a:pt x="740" y="984"/>
                  </a:cubicBezTo>
                  <a:cubicBezTo>
                    <a:pt x="1118" y="984"/>
                    <a:pt x="1501" y="829"/>
                    <a:pt x="1477" y="492"/>
                  </a:cubicBezTo>
                  <a:cubicBezTo>
                    <a:pt x="1460" y="167"/>
                    <a:pt x="1126" y="1"/>
                    <a:pt x="782" y="1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5686500" y="4108325"/>
              <a:ext cx="44100" cy="21875"/>
            </a:xfrm>
            <a:custGeom>
              <a:avLst/>
              <a:gdLst/>
              <a:ahLst/>
              <a:cxnLst/>
              <a:rect l="l" t="t" r="r" b="b"/>
              <a:pathLst>
                <a:path w="1764" h="875" extrusionOk="0">
                  <a:moveTo>
                    <a:pt x="714" y="1"/>
                  </a:moveTo>
                  <a:cubicBezTo>
                    <a:pt x="480" y="1"/>
                    <a:pt x="270" y="71"/>
                    <a:pt x="188" y="241"/>
                  </a:cubicBezTo>
                  <a:cubicBezTo>
                    <a:pt x="1" y="606"/>
                    <a:pt x="561" y="875"/>
                    <a:pt x="1038" y="875"/>
                  </a:cubicBezTo>
                  <a:cubicBezTo>
                    <a:pt x="1292" y="875"/>
                    <a:pt x="1522" y="799"/>
                    <a:pt x="1604" y="622"/>
                  </a:cubicBezTo>
                  <a:cubicBezTo>
                    <a:pt x="1764" y="287"/>
                    <a:pt x="1188" y="1"/>
                    <a:pt x="714" y="1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5653600" y="4018425"/>
              <a:ext cx="97425" cy="48250"/>
            </a:xfrm>
            <a:custGeom>
              <a:avLst/>
              <a:gdLst/>
              <a:ahLst/>
              <a:cxnLst/>
              <a:rect l="l" t="t" r="r" b="b"/>
              <a:pathLst>
                <a:path w="3897" h="1930" extrusionOk="0">
                  <a:moveTo>
                    <a:pt x="2486" y="0"/>
                  </a:moveTo>
                  <a:cubicBezTo>
                    <a:pt x="2202" y="0"/>
                    <a:pt x="1799" y="86"/>
                    <a:pt x="1563" y="515"/>
                  </a:cubicBezTo>
                  <a:cubicBezTo>
                    <a:pt x="1346" y="335"/>
                    <a:pt x="1028" y="203"/>
                    <a:pt x="744" y="203"/>
                  </a:cubicBezTo>
                  <a:cubicBezTo>
                    <a:pt x="485" y="203"/>
                    <a:pt x="255" y="313"/>
                    <a:pt x="158" y="598"/>
                  </a:cubicBezTo>
                  <a:cubicBezTo>
                    <a:pt x="1" y="1111"/>
                    <a:pt x="563" y="1345"/>
                    <a:pt x="1076" y="1345"/>
                  </a:cubicBezTo>
                  <a:cubicBezTo>
                    <a:pt x="1456" y="1345"/>
                    <a:pt x="1810" y="1217"/>
                    <a:pt x="1825" y="979"/>
                  </a:cubicBezTo>
                  <a:cubicBezTo>
                    <a:pt x="1869" y="995"/>
                    <a:pt x="1914" y="1000"/>
                    <a:pt x="1959" y="1000"/>
                  </a:cubicBezTo>
                  <a:cubicBezTo>
                    <a:pt x="2085" y="1000"/>
                    <a:pt x="2207" y="955"/>
                    <a:pt x="2277" y="955"/>
                  </a:cubicBezTo>
                  <a:cubicBezTo>
                    <a:pt x="2277" y="976"/>
                    <a:pt x="2388" y="1929"/>
                    <a:pt x="2975" y="1929"/>
                  </a:cubicBezTo>
                  <a:cubicBezTo>
                    <a:pt x="3055" y="1929"/>
                    <a:pt x="3144" y="1912"/>
                    <a:pt x="3242" y="1872"/>
                  </a:cubicBezTo>
                  <a:cubicBezTo>
                    <a:pt x="3897" y="1586"/>
                    <a:pt x="3170" y="658"/>
                    <a:pt x="3170" y="658"/>
                  </a:cubicBezTo>
                  <a:cubicBezTo>
                    <a:pt x="3301" y="562"/>
                    <a:pt x="3361" y="467"/>
                    <a:pt x="3361" y="467"/>
                  </a:cubicBezTo>
                  <a:lnTo>
                    <a:pt x="2813" y="38"/>
                  </a:lnTo>
                  <a:cubicBezTo>
                    <a:pt x="2813" y="38"/>
                    <a:pt x="2676" y="0"/>
                    <a:pt x="2486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5380500" y="4040400"/>
              <a:ext cx="318150" cy="172400"/>
            </a:xfrm>
            <a:custGeom>
              <a:avLst/>
              <a:gdLst/>
              <a:ahLst/>
              <a:cxnLst/>
              <a:rect l="l" t="t" r="r" b="b"/>
              <a:pathLst>
                <a:path w="12726" h="6896" extrusionOk="0">
                  <a:moveTo>
                    <a:pt x="5240" y="0"/>
                  </a:moveTo>
                  <a:cubicBezTo>
                    <a:pt x="5075" y="0"/>
                    <a:pt x="4923" y="64"/>
                    <a:pt x="4831" y="219"/>
                  </a:cubicBezTo>
                  <a:cubicBezTo>
                    <a:pt x="4760" y="326"/>
                    <a:pt x="4772" y="481"/>
                    <a:pt x="4855" y="600"/>
                  </a:cubicBezTo>
                  <a:cubicBezTo>
                    <a:pt x="4706" y="431"/>
                    <a:pt x="4461" y="291"/>
                    <a:pt x="4220" y="291"/>
                  </a:cubicBezTo>
                  <a:cubicBezTo>
                    <a:pt x="4020" y="291"/>
                    <a:pt x="3824" y="388"/>
                    <a:pt x="3688" y="648"/>
                  </a:cubicBezTo>
                  <a:cubicBezTo>
                    <a:pt x="3500" y="1000"/>
                    <a:pt x="3993" y="1229"/>
                    <a:pt x="4423" y="1229"/>
                  </a:cubicBezTo>
                  <a:cubicBezTo>
                    <a:pt x="4646" y="1229"/>
                    <a:pt x="4853" y="1167"/>
                    <a:pt x="4938" y="1029"/>
                  </a:cubicBezTo>
                  <a:cubicBezTo>
                    <a:pt x="4998" y="945"/>
                    <a:pt x="4986" y="826"/>
                    <a:pt x="4927" y="707"/>
                  </a:cubicBezTo>
                  <a:lnTo>
                    <a:pt x="4927" y="707"/>
                  </a:lnTo>
                  <a:cubicBezTo>
                    <a:pt x="5060" y="867"/>
                    <a:pt x="5292" y="994"/>
                    <a:pt x="5520" y="994"/>
                  </a:cubicBezTo>
                  <a:cubicBezTo>
                    <a:pt x="5598" y="994"/>
                    <a:pt x="5675" y="979"/>
                    <a:pt x="5748" y="945"/>
                  </a:cubicBezTo>
                  <a:lnTo>
                    <a:pt x="5748" y="945"/>
                  </a:lnTo>
                  <a:cubicBezTo>
                    <a:pt x="5700" y="969"/>
                    <a:pt x="5653" y="1005"/>
                    <a:pt x="5605" y="1053"/>
                  </a:cubicBezTo>
                  <a:cubicBezTo>
                    <a:pt x="5486" y="1207"/>
                    <a:pt x="5581" y="1469"/>
                    <a:pt x="5772" y="1672"/>
                  </a:cubicBezTo>
                  <a:cubicBezTo>
                    <a:pt x="5236" y="1767"/>
                    <a:pt x="4915" y="2267"/>
                    <a:pt x="4915" y="2267"/>
                  </a:cubicBezTo>
                  <a:cubicBezTo>
                    <a:pt x="4772" y="1930"/>
                    <a:pt x="4545" y="1629"/>
                    <a:pt x="4189" y="1629"/>
                  </a:cubicBezTo>
                  <a:cubicBezTo>
                    <a:pt x="4041" y="1629"/>
                    <a:pt x="3872" y="1681"/>
                    <a:pt x="3676" y="1803"/>
                  </a:cubicBezTo>
                  <a:cubicBezTo>
                    <a:pt x="3676" y="1803"/>
                    <a:pt x="3378" y="1446"/>
                    <a:pt x="2946" y="1446"/>
                  </a:cubicBezTo>
                  <a:cubicBezTo>
                    <a:pt x="2861" y="1446"/>
                    <a:pt x="2771" y="1460"/>
                    <a:pt x="2676" y="1493"/>
                  </a:cubicBezTo>
                  <a:cubicBezTo>
                    <a:pt x="2117" y="1707"/>
                    <a:pt x="2212" y="2398"/>
                    <a:pt x="2212" y="2398"/>
                  </a:cubicBezTo>
                  <a:cubicBezTo>
                    <a:pt x="2198" y="2397"/>
                    <a:pt x="2185" y="2397"/>
                    <a:pt x="2172" y="2397"/>
                  </a:cubicBezTo>
                  <a:cubicBezTo>
                    <a:pt x="1546" y="2397"/>
                    <a:pt x="1295" y="3208"/>
                    <a:pt x="1295" y="3208"/>
                  </a:cubicBezTo>
                  <a:cubicBezTo>
                    <a:pt x="1179" y="3131"/>
                    <a:pt x="1026" y="3095"/>
                    <a:pt x="867" y="3095"/>
                  </a:cubicBezTo>
                  <a:cubicBezTo>
                    <a:pt x="456" y="3095"/>
                    <a:pt x="1" y="3338"/>
                    <a:pt x="9" y="3767"/>
                  </a:cubicBezTo>
                  <a:cubicBezTo>
                    <a:pt x="20" y="4008"/>
                    <a:pt x="315" y="4126"/>
                    <a:pt x="641" y="4126"/>
                  </a:cubicBezTo>
                  <a:cubicBezTo>
                    <a:pt x="1071" y="4126"/>
                    <a:pt x="1552" y="3922"/>
                    <a:pt x="1498" y="3529"/>
                  </a:cubicBezTo>
                  <a:cubicBezTo>
                    <a:pt x="1486" y="3386"/>
                    <a:pt x="1414" y="3279"/>
                    <a:pt x="1295" y="3208"/>
                  </a:cubicBezTo>
                  <a:lnTo>
                    <a:pt x="1295" y="3208"/>
                  </a:lnTo>
                  <a:lnTo>
                    <a:pt x="2676" y="3362"/>
                  </a:lnTo>
                  <a:cubicBezTo>
                    <a:pt x="2474" y="4053"/>
                    <a:pt x="3426" y="4232"/>
                    <a:pt x="3426" y="4232"/>
                  </a:cubicBezTo>
                  <a:cubicBezTo>
                    <a:pt x="3248" y="4243"/>
                    <a:pt x="3045" y="4351"/>
                    <a:pt x="2903" y="4589"/>
                  </a:cubicBezTo>
                  <a:cubicBezTo>
                    <a:pt x="2426" y="5363"/>
                    <a:pt x="3665" y="5386"/>
                    <a:pt x="4034" y="5386"/>
                  </a:cubicBezTo>
                  <a:cubicBezTo>
                    <a:pt x="4046" y="5386"/>
                    <a:pt x="4093" y="5410"/>
                    <a:pt x="4176" y="5410"/>
                  </a:cubicBezTo>
                  <a:cubicBezTo>
                    <a:pt x="4321" y="5737"/>
                    <a:pt x="4800" y="6011"/>
                    <a:pt x="5237" y="6011"/>
                  </a:cubicBezTo>
                  <a:cubicBezTo>
                    <a:pt x="5483" y="6011"/>
                    <a:pt x="5717" y="5923"/>
                    <a:pt x="5867" y="5708"/>
                  </a:cubicBezTo>
                  <a:cubicBezTo>
                    <a:pt x="5867" y="5708"/>
                    <a:pt x="6094" y="5894"/>
                    <a:pt x="6434" y="5894"/>
                  </a:cubicBezTo>
                  <a:cubicBezTo>
                    <a:pt x="6541" y="5894"/>
                    <a:pt x="6659" y="5875"/>
                    <a:pt x="6784" y="5827"/>
                  </a:cubicBezTo>
                  <a:cubicBezTo>
                    <a:pt x="6784" y="5827"/>
                    <a:pt x="6843" y="5827"/>
                    <a:pt x="6939" y="5839"/>
                  </a:cubicBezTo>
                  <a:cubicBezTo>
                    <a:pt x="7089" y="5982"/>
                    <a:pt x="7322" y="6048"/>
                    <a:pt x="7563" y="6048"/>
                  </a:cubicBezTo>
                  <a:cubicBezTo>
                    <a:pt x="7742" y="6048"/>
                    <a:pt x="7925" y="6012"/>
                    <a:pt x="8082" y="5946"/>
                  </a:cubicBezTo>
                  <a:cubicBezTo>
                    <a:pt x="8082" y="5946"/>
                    <a:pt x="8133" y="6431"/>
                    <a:pt x="8630" y="6431"/>
                  </a:cubicBezTo>
                  <a:cubicBezTo>
                    <a:pt x="8667" y="6431"/>
                    <a:pt x="8706" y="6428"/>
                    <a:pt x="8748" y="6422"/>
                  </a:cubicBezTo>
                  <a:lnTo>
                    <a:pt x="8748" y="6422"/>
                  </a:lnTo>
                  <a:cubicBezTo>
                    <a:pt x="8741" y="6699"/>
                    <a:pt x="9079" y="6896"/>
                    <a:pt x="9417" y="6896"/>
                  </a:cubicBezTo>
                  <a:cubicBezTo>
                    <a:pt x="9603" y="6896"/>
                    <a:pt x="9788" y="6836"/>
                    <a:pt x="9915" y="6696"/>
                  </a:cubicBezTo>
                  <a:cubicBezTo>
                    <a:pt x="9939" y="6672"/>
                    <a:pt x="9951" y="6637"/>
                    <a:pt x="9975" y="6613"/>
                  </a:cubicBezTo>
                  <a:cubicBezTo>
                    <a:pt x="10260" y="6641"/>
                    <a:pt x="10544" y="6656"/>
                    <a:pt x="10813" y="6656"/>
                  </a:cubicBezTo>
                  <a:cubicBezTo>
                    <a:pt x="11688" y="6656"/>
                    <a:pt x="12402" y="6498"/>
                    <a:pt x="12475" y="6125"/>
                  </a:cubicBezTo>
                  <a:cubicBezTo>
                    <a:pt x="12725" y="4886"/>
                    <a:pt x="11225" y="4886"/>
                    <a:pt x="11213" y="4886"/>
                  </a:cubicBezTo>
                  <a:cubicBezTo>
                    <a:pt x="11344" y="4696"/>
                    <a:pt x="11404" y="4410"/>
                    <a:pt x="11154" y="4065"/>
                  </a:cubicBezTo>
                  <a:lnTo>
                    <a:pt x="11154" y="4065"/>
                  </a:lnTo>
                  <a:cubicBezTo>
                    <a:pt x="11174" y="4066"/>
                    <a:pt x="11195" y="4067"/>
                    <a:pt x="11216" y="4067"/>
                  </a:cubicBezTo>
                  <a:cubicBezTo>
                    <a:pt x="11485" y="4067"/>
                    <a:pt x="11702" y="3919"/>
                    <a:pt x="11713" y="3565"/>
                  </a:cubicBezTo>
                  <a:cubicBezTo>
                    <a:pt x="11719" y="3147"/>
                    <a:pt x="11422" y="2965"/>
                    <a:pt x="11107" y="2965"/>
                  </a:cubicBezTo>
                  <a:cubicBezTo>
                    <a:pt x="10758" y="2965"/>
                    <a:pt x="10386" y="3189"/>
                    <a:pt x="10380" y="3565"/>
                  </a:cubicBezTo>
                  <a:cubicBezTo>
                    <a:pt x="10380" y="3632"/>
                    <a:pt x="10405" y="3699"/>
                    <a:pt x="10451" y="3761"/>
                  </a:cubicBezTo>
                  <a:lnTo>
                    <a:pt x="10451" y="3761"/>
                  </a:lnTo>
                  <a:cubicBezTo>
                    <a:pt x="10068" y="3458"/>
                    <a:pt x="9149" y="2835"/>
                    <a:pt x="8076" y="2835"/>
                  </a:cubicBezTo>
                  <a:cubicBezTo>
                    <a:pt x="7842" y="2835"/>
                    <a:pt x="7600" y="2864"/>
                    <a:pt x="7355" y="2934"/>
                  </a:cubicBezTo>
                  <a:cubicBezTo>
                    <a:pt x="7355" y="2934"/>
                    <a:pt x="7832" y="2612"/>
                    <a:pt x="7725" y="1981"/>
                  </a:cubicBezTo>
                  <a:lnTo>
                    <a:pt x="7725" y="1981"/>
                  </a:lnTo>
                  <a:cubicBezTo>
                    <a:pt x="7803" y="1999"/>
                    <a:pt x="7875" y="2007"/>
                    <a:pt x="7942" y="2007"/>
                  </a:cubicBezTo>
                  <a:cubicBezTo>
                    <a:pt x="8324" y="2007"/>
                    <a:pt x="8511" y="1739"/>
                    <a:pt x="8379" y="1445"/>
                  </a:cubicBezTo>
                  <a:lnTo>
                    <a:pt x="8379" y="1445"/>
                  </a:lnTo>
                  <a:cubicBezTo>
                    <a:pt x="8380" y="1446"/>
                    <a:pt x="8650" y="1697"/>
                    <a:pt x="9158" y="1697"/>
                  </a:cubicBezTo>
                  <a:cubicBezTo>
                    <a:pt x="9224" y="1697"/>
                    <a:pt x="9294" y="1693"/>
                    <a:pt x="9368" y="1684"/>
                  </a:cubicBezTo>
                  <a:cubicBezTo>
                    <a:pt x="10213" y="1588"/>
                    <a:pt x="10046" y="957"/>
                    <a:pt x="9260" y="660"/>
                  </a:cubicBezTo>
                  <a:cubicBezTo>
                    <a:pt x="9132" y="610"/>
                    <a:pt x="9015" y="590"/>
                    <a:pt x="8907" y="590"/>
                  </a:cubicBezTo>
                  <a:cubicBezTo>
                    <a:pt x="8367" y="590"/>
                    <a:pt x="8094" y="1112"/>
                    <a:pt x="8094" y="1112"/>
                  </a:cubicBezTo>
                  <a:lnTo>
                    <a:pt x="8070" y="1088"/>
                  </a:lnTo>
                  <a:cubicBezTo>
                    <a:pt x="8022" y="1064"/>
                    <a:pt x="7998" y="1029"/>
                    <a:pt x="7939" y="1017"/>
                  </a:cubicBezTo>
                  <a:cubicBezTo>
                    <a:pt x="7832" y="957"/>
                    <a:pt x="7725" y="933"/>
                    <a:pt x="7641" y="910"/>
                  </a:cubicBezTo>
                  <a:cubicBezTo>
                    <a:pt x="7641" y="910"/>
                    <a:pt x="7700" y="136"/>
                    <a:pt x="7014" y="136"/>
                  </a:cubicBezTo>
                  <a:cubicBezTo>
                    <a:pt x="7009" y="136"/>
                    <a:pt x="7004" y="136"/>
                    <a:pt x="6998" y="136"/>
                  </a:cubicBezTo>
                  <a:cubicBezTo>
                    <a:pt x="6296" y="160"/>
                    <a:pt x="6415" y="1017"/>
                    <a:pt x="6415" y="1017"/>
                  </a:cubicBezTo>
                  <a:cubicBezTo>
                    <a:pt x="6274" y="950"/>
                    <a:pt x="6120" y="911"/>
                    <a:pt x="5980" y="911"/>
                  </a:cubicBezTo>
                  <a:cubicBezTo>
                    <a:pt x="5895" y="911"/>
                    <a:pt x="5816" y="926"/>
                    <a:pt x="5748" y="957"/>
                  </a:cubicBezTo>
                  <a:cubicBezTo>
                    <a:pt x="5808" y="922"/>
                    <a:pt x="5855" y="898"/>
                    <a:pt x="5903" y="838"/>
                  </a:cubicBezTo>
                  <a:cubicBezTo>
                    <a:pt x="6243" y="480"/>
                    <a:pt x="5694" y="0"/>
                    <a:pt x="5240" y="0"/>
                  </a:cubicBezTo>
                  <a:close/>
                </a:path>
              </a:pathLst>
            </a:custGeom>
            <a:solidFill>
              <a:srgbClr val="B21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4802975" y="3711600"/>
              <a:ext cx="1380850" cy="1001050"/>
            </a:xfrm>
            <a:custGeom>
              <a:avLst/>
              <a:gdLst/>
              <a:ahLst/>
              <a:cxnLst/>
              <a:rect l="l" t="t" r="r" b="b"/>
              <a:pathLst>
                <a:path w="55234" h="40042" extrusionOk="0">
                  <a:moveTo>
                    <a:pt x="25956" y="346"/>
                  </a:moveTo>
                  <a:cubicBezTo>
                    <a:pt x="46673" y="358"/>
                    <a:pt x="53543" y="9513"/>
                    <a:pt x="54317" y="12716"/>
                  </a:cubicBezTo>
                  <a:cubicBezTo>
                    <a:pt x="54698" y="14347"/>
                    <a:pt x="55233" y="20455"/>
                    <a:pt x="45625" y="30242"/>
                  </a:cubicBezTo>
                  <a:cubicBezTo>
                    <a:pt x="41994" y="33945"/>
                    <a:pt x="36600" y="36291"/>
                    <a:pt x="30468" y="36826"/>
                  </a:cubicBezTo>
                  <a:cubicBezTo>
                    <a:pt x="29538" y="36908"/>
                    <a:pt x="28604" y="36949"/>
                    <a:pt x="27674" y="36949"/>
                  </a:cubicBezTo>
                  <a:cubicBezTo>
                    <a:pt x="23068" y="36949"/>
                    <a:pt x="18544" y="35960"/>
                    <a:pt x="14919" y="34147"/>
                  </a:cubicBezTo>
                  <a:cubicBezTo>
                    <a:pt x="6573" y="29933"/>
                    <a:pt x="0" y="18288"/>
                    <a:pt x="703" y="12073"/>
                  </a:cubicBezTo>
                  <a:cubicBezTo>
                    <a:pt x="858" y="10752"/>
                    <a:pt x="2441" y="7847"/>
                    <a:pt x="6251" y="5287"/>
                  </a:cubicBezTo>
                  <a:cubicBezTo>
                    <a:pt x="12299" y="1203"/>
                    <a:pt x="20289" y="346"/>
                    <a:pt x="25932" y="346"/>
                  </a:cubicBezTo>
                  <a:close/>
                  <a:moveTo>
                    <a:pt x="16764" y="35302"/>
                  </a:moveTo>
                  <a:lnTo>
                    <a:pt x="16764" y="35302"/>
                  </a:lnTo>
                  <a:cubicBezTo>
                    <a:pt x="20003" y="36564"/>
                    <a:pt x="23801" y="37267"/>
                    <a:pt x="27670" y="37267"/>
                  </a:cubicBezTo>
                  <a:cubicBezTo>
                    <a:pt x="31016" y="37267"/>
                    <a:pt x="34409" y="36743"/>
                    <a:pt x="37553" y="35636"/>
                  </a:cubicBezTo>
                  <a:lnTo>
                    <a:pt x="37553" y="35636"/>
                  </a:lnTo>
                  <a:cubicBezTo>
                    <a:pt x="36660" y="36731"/>
                    <a:pt x="33659" y="39696"/>
                    <a:pt x="26575" y="39708"/>
                  </a:cubicBezTo>
                  <a:lnTo>
                    <a:pt x="26539" y="39708"/>
                  </a:lnTo>
                  <a:cubicBezTo>
                    <a:pt x="24265" y="39708"/>
                    <a:pt x="21039" y="39291"/>
                    <a:pt x="18562" y="37326"/>
                  </a:cubicBezTo>
                  <a:cubicBezTo>
                    <a:pt x="17586" y="36541"/>
                    <a:pt x="17026" y="35767"/>
                    <a:pt x="16764" y="35302"/>
                  </a:cubicBezTo>
                  <a:close/>
                  <a:moveTo>
                    <a:pt x="25896" y="0"/>
                  </a:moveTo>
                  <a:cubicBezTo>
                    <a:pt x="15597" y="0"/>
                    <a:pt x="9418" y="2715"/>
                    <a:pt x="6049" y="5001"/>
                  </a:cubicBezTo>
                  <a:cubicBezTo>
                    <a:pt x="2143" y="7632"/>
                    <a:pt x="512" y="10645"/>
                    <a:pt x="357" y="12026"/>
                  </a:cubicBezTo>
                  <a:cubicBezTo>
                    <a:pt x="12" y="15133"/>
                    <a:pt x="1405" y="19598"/>
                    <a:pt x="4084" y="23980"/>
                  </a:cubicBezTo>
                  <a:cubicBezTo>
                    <a:pt x="6942" y="28635"/>
                    <a:pt x="10823" y="32445"/>
                    <a:pt x="14752" y="34421"/>
                  </a:cubicBezTo>
                  <a:cubicBezTo>
                    <a:pt x="15240" y="34659"/>
                    <a:pt x="15728" y="34898"/>
                    <a:pt x="16252" y="35112"/>
                  </a:cubicBezTo>
                  <a:cubicBezTo>
                    <a:pt x="16371" y="35374"/>
                    <a:pt x="16955" y="36469"/>
                    <a:pt x="18312" y="37565"/>
                  </a:cubicBezTo>
                  <a:cubicBezTo>
                    <a:pt x="20848" y="39601"/>
                    <a:pt x="24170" y="40041"/>
                    <a:pt x="26504" y="40041"/>
                  </a:cubicBezTo>
                  <a:lnTo>
                    <a:pt x="26539" y="40041"/>
                  </a:lnTo>
                  <a:cubicBezTo>
                    <a:pt x="29087" y="40041"/>
                    <a:pt x="32742" y="39624"/>
                    <a:pt x="35659" y="37719"/>
                  </a:cubicBezTo>
                  <a:cubicBezTo>
                    <a:pt x="37243" y="36683"/>
                    <a:pt x="37922" y="35660"/>
                    <a:pt x="38053" y="35433"/>
                  </a:cubicBezTo>
                  <a:cubicBezTo>
                    <a:pt x="40958" y="34326"/>
                    <a:pt x="43637" y="32695"/>
                    <a:pt x="45816" y="30468"/>
                  </a:cubicBezTo>
                  <a:cubicBezTo>
                    <a:pt x="49471" y="26742"/>
                    <a:pt x="52066" y="23146"/>
                    <a:pt x="53507" y="19741"/>
                  </a:cubicBezTo>
                  <a:cubicBezTo>
                    <a:pt x="54686" y="17062"/>
                    <a:pt x="55067" y="14526"/>
                    <a:pt x="54614" y="12621"/>
                  </a:cubicBezTo>
                  <a:cubicBezTo>
                    <a:pt x="54376" y="11645"/>
                    <a:pt x="53686" y="10406"/>
                    <a:pt x="52721" y="9228"/>
                  </a:cubicBezTo>
                  <a:cubicBezTo>
                    <a:pt x="51459" y="7692"/>
                    <a:pt x="49804" y="6287"/>
                    <a:pt x="47792" y="5049"/>
                  </a:cubicBezTo>
                  <a:cubicBezTo>
                    <a:pt x="42410" y="1739"/>
                    <a:pt x="34862" y="0"/>
                    <a:pt x="2593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4912800" y="3758000"/>
              <a:ext cx="286075" cy="136075"/>
            </a:xfrm>
            <a:custGeom>
              <a:avLst/>
              <a:gdLst/>
              <a:ahLst/>
              <a:cxnLst/>
              <a:rect l="l" t="t" r="r" b="b"/>
              <a:pathLst>
                <a:path w="11443" h="5443" extrusionOk="0">
                  <a:moveTo>
                    <a:pt x="11262" y="0"/>
                  </a:moveTo>
                  <a:cubicBezTo>
                    <a:pt x="11254" y="0"/>
                    <a:pt x="11247" y="1"/>
                    <a:pt x="11240" y="2"/>
                  </a:cubicBezTo>
                  <a:cubicBezTo>
                    <a:pt x="5311" y="1014"/>
                    <a:pt x="120" y="5110"/>
                    <a:pt x="72" y="5157"/>
                  </a:cubicBezTo>
                  <a:cubicBezTo>
                    <a:pt x="1" y="5217"/>
                    <a:pt x="1" y="5324"/>
                    <a:pt x="48" y="5383"/>
                  </a:cubicBezTo>
                  <a:cubicBezTo>
                    <a:pt x="96" y="5407"/>
                    <a:pt x="132" y="5443"/>
                    <a:pt x="179" y="5443"/>
                  </a:cubicBezTo>
                  <a:cubicBezTo>
                    <a:pt x="215" y="5443"/>
                    <a:pt x="251" y="5419"/>
                    <a:pt x="286" y="5407"/>
                  </a:cubicBezTo>
                  <a:cubicBezTo>
                    <a:pt x="322" y="5360"/>
                    <a:pt x="5466" y="1335"/>
                    <a:pt x="11300" y="335"/>
                  </a:cubicBezTo>
                  <a:cubicBezTo>
                    <a:pt x="11383" y="311"/>
                    <a:pt x="11443" y="228"/>
                    <a:pt x="11431" y="145"/>
                  </a:cubicBezTo>
                  <a:cubicBezTo>
                    <a:pt x="11420" y="58"/>
                    <a:pt x="11339" y="0"/>
                    <a:pt x="1126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5278625" y="3732950"/>
              <a:ext cx="519125" cy="53075"/>
            </a:xfrm>
            <a:custGeom>
              <a:avLst/>
              <a:gdLst/>
              <a:ahLst/>
              <a:cxnLst/>
              <a:rect l="l" t="t" r="r" b="b"/>
              <a:pathLst>
                <a:path w="20765" h="2123" extrusionOk="0">
                  <a:moveTo>
                    <a:pt x="7593" y="1"/>
                  </a:moveTo>
                  <a:cubicBezTo>
                    <a:pt x="3460" y="1"/>
                    <a:pt x="214" y="343"/>
                    <a:pt x="143" y="349"/>
                  </a:cubicBezTo>
                  <a:cubicBezTo>
                    <a:pt x="60" y="373"/>
                    <a:pt x="0" y="444"/>
                    <a:pt x="0" y="528"/>
                  </a:cubicBezTo>
                  <a:cubicBezTo>
                    <a:pt x="24" y="623"/>
                    <a:pt x="108" y="682"/>
                    <a:pt x="191" y="682"/>
                  </a:cubicBezTo>
                  <a:cubicBezTo>
                    <a:pt x="256" y="676"/>
                    <a:pt x="3533" y="325"/>
                    <a:pt x="7686" y="325"/>
                  </a:cubicBezTo>
                  <a:cubicBezTo>
                    <a:pt x="11873" y="325"/>
                    <a:pt x="16952" y="682"/>
                    <a:pt x="20527" y="2111"/>
                  </a:cubicBezTo>
                  <a:cubicBezTo>
                    <a:pt x="20539" y="2123"/>
                    <a:pt x="20563" y="2123"/>
                    <a:pt x="20586" y="2123"/>
                  </a:cubicBezTo>
                  <a:cubicBezTo>
                    <a:pt x="20646" y="2123"/>
                    <a:pt x="20705" y="2075"/>
                    <a:pt x="20729" y="2016"/>
                  </a:cubicBezTo>
                  <a:cubicBezTo>
                    <a:pt x="20765" y="1932"/>
                    <a:pt x="20729" y="1837"/>
                    <a:pt x="20646" y="1813"/>
                  </a:cubicBezTo>
                  <a:cubicBezTo>
                    <a:pt x="17005" y="361"/>
                    <a:pt x="11832" y="1"/>
                    <a:pt x="75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5870650" y="3800975"/>
              <a:ext cx="280425" cy="269325"/>
            </a:xfrm>
            <a:custGeom>
              <a:avLst/>
              <a:gdLst/>
              <a:ahLst/>
              <a:cxnLst/>
              <a:rect l="l" t="t" r="r" b="b"/>
              <a:pathLst>
                <a:path w="11217" h="10773" extrusionOk="0">
                  <a:moveTo>
                    <a:pt x="167" y="1"/>
                  </a:moveTo>
                  <a:cubicBezTo>
                    <a:pt x="103" y="1"/>
                    <a:pt x="43" y="32"/>
                    <a:pt x="25" y="104"/>
                  </a:cubicBezTo>
                  <a:cubicBezTo>
                    <a:pt x="1" y="176"/>
                    <a:pt x="37" y="271"/>
                    <a:pt x="120" y="307"/>
                  </a:cubicBezTo>
                  <a:cubicBezTo>
                    <a:pt x="215" y="354"/>
                    <a:pt x="11110" y="4867"/>
                    <a:pt x="10729" y="10594"/>
                  </a:cubicBezTo>
                  <a:cubicBezTo>
                    <a:pt x="10729" y="10689"/>
                    <a:pt x="10788" y="10761"/>
                    <a:pt x="10871" y="10772"/>
                  </a:cubicBezTo>
                  <a:lnTo>
                    <a:pt x="10883" y="10772"/>
                  </a:lnTo>
                  <a:cubicBezTo>
                    <a:pt x="10979" y="10772"/>
                    <a:pt x="11038" y="10713"/>
                    <a:pt x="11050" y="10630"/>
                  </a:cubicBezTo>
                  <a:cubicBezTo>
                    <a:pt x="11217" y="8141"/>
                    <a:pt x="9395" y="5522"/>
                    <a:pt x="5764" y="3033"/>
                  </a:cubicBezTo>
                  <a:cubicBezTo>
                    <a:pt x="3061" y="1176"/>
                    <a:pt x="263" y="33"/>
                    <a:pt x="227" y="9"/>
                  </a:cubicBezTo>
                  <a:cubicBezTo>
                    <a:pt x="208" y="4"/>
                    <a:pt x="187" y="1"/>
                    <a:pt x="16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4832150" y="3798675"/>
              <a:ext cx="1315650" cy="589825"/>
            </a:xfrm>
            <a:custGeom>
              <a:avLst/>
              <a:gdLst/>
              <a:ahLst/>
              <a:cxnLst/>
              <a:rect l="l" t="t" r="r" b="b"/>
              <a:pathLst>
                <a:path w="52626" h="23593" extrusionOk="0">
                  <a:moveTo>
                    <a:pt x="26516" y="311"/>
                  </a:moveTo>
                  <a:cubicBezTo>
                    <a:pt x="27247" y="311"/>
                    <a:pt x="28123" y="418"/>
                    <a:pt x="29170" y="685"/>
                  </a:cubicBezTo>
                  <a:cubicBezTo>
                    <a:pt x="32278" y="1470"/>
                    <a:pt x="33421" y="3352"/>
                    <a:pt x="33421" y="3363"/>
                  </a:cubicBezTo>
                  <a:lnTo>
                    <a:pt x="33469" y="3411"/>
                  </a:lnTo>
                  <a:cubicBezTo>
                    <a:pt x="33457" y="3542"/>
                    <a:pt x="33445" y="3673"/>
                    <a:pt x="33445" y="3816"/>
                  </a:cubicBezTo>
                  <a:cubicBezTo>
                    <a:pt x="33421" y="4185"/>
                    <a:pt x="33480" y="4554"/>
                    <a:pt x="33588" y="4899"/>
                  </a:cubicBezTo>
                  <a:cubicBezTo>
                    <a:pt x="33445" y="5971"/>
                    <a:pt x="32909" y="6745"/>
                    <a:pt x="32016" y="7185"/>
                  </a:cubicBezTo>
                  <a:cubicBezTo>
                    <a:pt x="31367" y="7508"/>
                    <a:pt x="30593" y="7633"/>
                    <a:pt x="29800" y="7633"/>
                  </a:cubicBezTo>
                  <a:cubicBezTo>
                    <a:pt x="28133" y="7633"/>
                    <a:pt x="26386" y="7078"/>
                    <a:pt x="25563" y="6626"/>
                  </a:cubicBezTo>
                  <a:cubicBezTo>
                    <a:pt x="24098" y="5804"/>
                    <a:pt x="23122" y="4602"/>
                    <a:pt x="22908" y="3340"/>
                  </a:cubicBezTo>
                  <a:cubicBezTo>
                    <a:pt x="22765" y="2625"/>
                    <a:pt x="22920" y="1935"/>
                    <a:pt x="23301" y="1494"/>
                  </a:cubicBezTo>
                  <a:cubicBezTo>
                    <a:pt x="23744" y="991"/>
                    <a:pt x="24670" y="311"/>
                    <a:pt x="26516" y="311"/>
                  </a:cubicBezTo>
                  <a:close/>
                  <a:moveTo>
                    <a:pt x="33778" y="5459"/>
                  </a:moveTo>
                  <a:cubicBezTo>
                    <a:pt x="33826" y="5566"/>
                    <a:pt x="33885" y="5685"/>
                    <a:pt x="33945" y="5792"/>
                  </a:cubicBezTo>
                  <a:cubicBezTo>
                    <a:pt x="33933" y="5911"/>
                    <a:pt x="33850" y="6292"/>
                    <a:pt x="33611" y="6781"/>
                  </a:cubicBezTo>
                  <a:cubicBezTo>
                    <a:pt x="33361" y="7304"/>
                    <a:pt x="32838" y="8055"/>
                    <a:pt x="31885" y="8614"/>
                  </a:cubicBezTo>
                  <a:cubicBezTo>
                    <a:pt x="31766" y="8590"/>
                    <a:pt x="31635" y="8543"/>
                    <a:pt x="31504" y="8531"/>
                  </a:cubicBezTo>
                  <a:cubicBezTo>
                    <a:pt x="31305" y="8502"/>
                    <a:pt x="31119" y="8490"/>
                    <a:pt x="30940" y="8490"/>
                  </a:cubicBezTo>
                  <a:cubicBezTo>
                    <a:pt x="30679" y="8490"/>
                    <a:pt x="30434" y="8514"/>
                    <a:pt x="30194" y="8543"/>
                  </a:cubicBezTo>
                  <a:cubicBezTo>
                    <a:pt x="29959" y="8572"/>
                    <a:pt x="29732" y="8593"/>
                    <a:pt x="29506" y="8593"/>
                  </a:cubicBezTo>
                  <a:cubicBezTo>
                    <a:pt x="29458" y="8593"/>
                    <a:pt x="29409" y="8592"/>
                    <a:pt x="29361" y="8590"/>
                  </a:cubicBezTo>
                  <a:cubicBezTo>
                    <a:pt x="29016" y="8555"/>
                    <a:pt x="28777" y="8483"/>
                    <a:pt x="28504" y="8412"/>
                  </a:cubicBezTo>
                  <a:cubicBezTo>
                    <a:pt x="28266" y="8328"/>
                    <a:pt x="27980" y="8257"/>
                    <a:pt x="27575" y="8186"/>
                  </a:cubicBezTo>
                  <a:cubicBezTo>
                    <a:pt x="27396" y="8150"/>
                    <a:pt x="27253" y="8138"/>
                    <a:pt x="27099" y="8138"/>
                  </a:cubicBezTo>
                  <a:cubicBezTo>
                    <a:pt x="26206" y="7733"/>
                    <a:pt x="25503" y="7173"/>
                    <a:pt x="24956" y="6650"/>
                  </a:cubicBezTo>
                  <a:lnTo>
                    <a:pt x="24956" y="6650"/>
                  </a:lnTo>
                  <a:cubicBezTo>
                    <a:pt x="25110" y="6745"/>
                    <a:pt x="25253" y="6840"/>
                    <a:pt x="25408" y="6923"/>
                  </a:cubicBezTo>
                  <a:cubicBezTo>
                    <a:pt x="26253" y="7400"/>
                    <a:pt x="28063" y="7959"/>
                    <a:pt x="29801" y="7959"/>
                  </a:cubicBezTo>
                  <a:cubicBezTo>
                    <a:pt x="30635" y="7959"/>
                    <a:pt x="31456" y="7828"/>
                    <a:pt x="32147" y="7483"/>
                  </a:cubicBezTo>
                  <a:cubicBezTo>
                    <a:pt x="32992" y="7066"/>
                    <a:pt x="33528" y="6388"/>
                    <a:pt x="33778" y="5459"/>
                  </a:cubicBezTo>
                  <a:close/>
                  <a:moveTo>
                    <a:pt x="22561" y="7808"/>
                  </a:moveTo>
                  <a:cubicBezTo>
                    <a:pt x="22879" y="7808"/>
                    <a:pt x="23092" y="7832"/>
                    <a:pt x="23170" y="7876"/>
                  </a:cubicBezTo>
                  <a:cubicBezTo>
                    <a:pt x="23229" y="8257"/>
                    <a:pt x="23241" y="8507"/>
                    <a:pt x="23098" y="8543"/>
                  </a:cubicBezTo>
                  <a:cubicBezTo>
                    <a:pt x="22884" y="8602"/>
                    <a:pt x="22574" y="8686"/>
                    <a:pt x="22384" y="8769"/>
                  </a:cubicBezTo>
                  <a:cubicBezTo>
                    <a:pt x="22336" y="8578"/>
                    <a:pt x="22289" y="8376"/>
                    <a:pt x="22229" y="8257"/>
                  </a:cubicBezTo>
                  <a:cubicBezTo>
                    <a:pt x="22179" y="8156"/>
                    <a:pt x="22079" y="8106"/>
                    <a:pt x="21915" y="8106"/>
                  </a:cubicBezTo>
                  <a:cubicBezTo>
                    <a:pt x="21693" y="8106"/>
                    <a:pt x="21353" y="8198"/>
                    <a:pt x="20860" y="8376"/>
                  </a:cubicBezTo>
                  <a:cubicBezTo>
                    <a:pt x="20800" y="8269"/>
                    <a:pt x="20717" y="8126"/>
                    <a:pt x="20598" y="7971"/>
                  </a:cubicBezTo>
                  <a:cubicBezTo>
                    <a:pt x="21415" y="7858"/>
                    <a:pt x="22099" y="7808"/>
                    <a:pt x="22561" y="7808"/>
                  </a:cubicBezTo>
                  <a:close/>
                  <a:moveTo>
                    <a:pt x="33695" y="7328"/>
                  </a:moveTo>
                  <a:cubicBezTo>
                    <a:pt x="34076" y="7721"/>
                    <a:pt x="34469" y="8102"/>
                    <a:pt x="34838" y="8424"/>
                  </a:cubicBezTo>
                  <a:cubicBezTo>
                    <a:pt x="34552" y="8459"/>
                    <a:pt x="34242" y="8578"/>
                    <a:pt x="34016" y="8876"/>
                  </a:cubicBezTo>
                  <a:cubicBezTo>
                    <a:pt x="33861" y="8769"/>
                    <a:pt x="33659" y="8697"/>
                    <a:pt x="33480" y="8650"/>
                  </a:cubicBezTo>
                  <a:cubicBezTo>
                    <a:pt x="33397" y="8635"/>
                    <a:pt x="33318" y="8627"/>
                    <a:pt x="33243" y="8627"/>
                  </a:cubicBezTo>
                  <a:cubicBezTo>
                    <a:pt x="32966" y="8627"/>
                    <a:pt x="32752" y="8732"/>
                    <a:pt x="32611" y="8948"/>
                  </a:cubicBezTo>
                  <a:cubicBezTo>
                    <a:pt x="32528" y="8900"/>
                    <a:pt x="32409" y="8840"/>
                    <a:pt x="32266" y="8781"/>
                  </a:cubicBezTo>
                  <a:cubicBezTo>
                    <a:pt x="32945" y="8316"/>
                    <a:pt x="33397" y="7805"/>
                    <a:pt x="33695" y="7328"/>
                  </a:cubicBezTo>
                  <a:close/>
                  <a:moveTo>
                    <a:pt x="25661" y="8399"/>
                  </a:moveTo>
                  <a:cubicBezTo>
                    <a:pt x="25747" y="8399"/>
                    <a:pt x="25833" y="8413"/>
                    <a:pt x="25908" y="8436"/>
                  </a:cubicBezTo>
                  <a:cubicBezTo>
                    <a:pt x="26134" y="8483"/>
                    <a:pt x="26361" y="8662"/>
                    <a:pt x="26313" y="8852"/>
                  </a:cubicBezTo>
                  <a:cubicBezTo>
                    <a:pt x="26313" y="8888"/>
                    <a:pt x="26301" y="8959"/>
                    <a:pt x="26134" y="9007"/>
                  </a:cubicBezTo>
                  <a:cubicBezTo>
                    <a:pt x="26073" y="9022"/>
                    <a:pt x="26004" y="9029"/>
                    <a:pt x="25932" y="9029"/>
                  </a:cubicBezTo>
                  <a:cubicBezTo>
                    <a:pt x="25665" y="9029"/>
                    <a:pt x="25354" y="8933"/>
                    <a:pt x="25241" y="8793"/>
                  </a:cubicBezTo>
                  <a:cubicBezTo>
                    <a:pt x="25194" y="8733"/>
                    <a:pt x="25194" y="8697"/>
                    <a:pt x="25206" y="8662"/>
                  </a:cubicBezTo>
                  <a:cubicBezTo>
                    <a:pt x="25287" y="8466"/>
                    <a:pt x="25475" y="8399"/>
                    <a:pt x="25661" y="8399"/>
                  </a:cubicBezTo>
                  <a:close/>
                  <a:moveTo>
                    <a:pt x="35007" y="8751"/>
                  </a:moveTo>
                  <a:cubicBezTo>
                    <a:pt x="35119" y="8751"/>
                    <a:pt x="35210" y="8765"/>
                    <a:pt x="35254" y="8769"/>
                  </a:cubicBezTo>
                  <a:cubicBezTo>
                    <a:pt x="35385" y="8876"/>
                    <a:pt x="35505" y="8971"/>
                    <a:pt x="35647" y="9078"/>
                  </a:cubicBezTo>
                  <a:cubicBezTo>
                    <a:pt x="35492" y="9197"/>
                    <a:pt x="35225" y="9372"/>
                    <a:pt x="34841" y="9372"/>
                  </a:cubicBezTo>
                  <a:cubicBezTo>
                    <a:pt x="34724" y="9372"/>
                    <a:pt x="34596" y="9356"/>
                    <a:pt x="34457" y="9317"/>
                  </a:cubicBezTo>
                  <a:cubicBezTo>
                    <a:pt x="34409" y="9233"/>
                    <a:pt x="34362" y="9150"/>
                    <a:pt x="34290" y="9078"/>
                  </a:cubicBezTo>
                  <a:cubicBezTo>
                    <a:pt x="34487" y="8803"/>
                    <a:pt x="34788" y="8751"/>
                    <a:pt x="35007" y="8751"/>
                  </a:cubicBezTo>
                  <a:close/>
                  <a:moveTo>
                    <a:pt x="37148" y="1101"/>
                  </a:moveTo>
                  <a:cubicBezTo>
                    <a:pt x="37933" y="1101"/>
                    <a:pt x="38755" y="1292"/>
                    <a:pt x="39588" y="1697"/>
                  </a:cubicBezTo>
                  <a:cubicBezTo>
                    <a:pt x="41731" y="2721"/>
                    <a:pt x="43517" y="4911"/>
                    <a:pt x="43660" y="6673"/>
                  </a:cubicBezTo>
                  <a:cubicBezTo>
                    <a:pt x="43756" y="7757"/>
                    <a:pt x="43291" y="8674"/>
                    <a:pt x="42386" y="9186"/>
                  </a:cubicBezTo>
                  <a:cubicBezTo>
                    <a:pt x="41864" y="9475"/>
                    <a:pt x="41251" y="9617"/>
                    <a:pt x="40588" y="9617"/>
                  </a:cubicBezTo>
                  <a:cubicBezTo>
                    <a:pt x="39315" y="9617"/>
                    <a:pt x="37859" y="9096"/>
                    <a:pt x="36505" y="8102"/>
                  </a:cubicBezTo>
                  <a:cubicBezTo>
                    <a:pt x="34707" y="6769"/>
                    <a:pt x="33719" y="5257"/>
                    <a:pt x="33754" y="3828"/>
                  </a:cubicBezTo>
                  <a:cubicBezTo>
                    <a:pt x="33778" y="2828"/>
                    <a:pt x="34278" y="2125"/>
                    <a:pt x="34754" y="1828"/>
                  </a:cubicBezTo>
                  <a:cubicBezTo>
                    <a:pt x="35469" y="1339"/>
                    <a:pt x="36278" y="1101"/>
                    <a:pt x="37148" y="1101"/>
                  </a:cubicBezTo>
                  <a:close/>
                  <a:moveTo>
                    <a:pt x="30861" y="9090"/>
                  </a:moveTo>
                  <a:cubicBezTo>
                    <a:pt x="30956" y="9090"/>
                    <a:pt x="31040" y="9114"/>
                    <a:pt x="31135" y="9126"/>
                  </a:cubicBezTo>
                  <a:cubicBezTo>
                    <a:pt x="31242" y="9150"/>
                    <a:pt x="31492" y="9245"/>
                    <a:pt x="31456" y="9471"/>
                  </a:cubicBezTo>
                  <a:cubicBezTo>
                    <a:pt x="31444" y="9507"/>
                    <a:pt x="31433" y="9590"/>
                    <a:pt x="31302" y="9626"/>
                  </a:cubicBezTo>
                  <a:cubicBezTo>
                    <a:pt x="31227" y="9648"/>
                    <a:pt x="31144" y="9658"/>
                    <a:pt x="31059" y="9658"/>
                  </a:cubicBezTo>
                  <a:cubicBezTo>
                    <a:pt x="30777" y="9658"/>
                    <a:pt x="30471" y="9549"/>
                    <a:pt x="30361" y="9412"/>
                  </a:cubicBezTo>
                  <a:cubicBezTo>
                    <a:pt x="30349" y="9388"/>
                    <a:pt x="30313" y="9364"/>
                    <a:pt x="30325" y="9329"/>
                  </a:cubicBezTo>
                  <a:cubicBezTo>
                    <a:pt x="30385" y="9174"/>
                    <a:pt x="30623" y="9090"/>
                    <a:pt x="30861" y="9090"/>
                  </a:cubicBezTo>
                  <a:close/>
                  <a:moveTo>
                    <a:pt x="33246" y="8955"/>
                  </a:moveTo>
                  <a:cubicBezTo>
                    <a:pt x="33306" y="8955"/>
                    <a:pt x="33366" y="8962"/>
                    <a:pt x="33421" y="8971"/>
                  </a:cubicBezTo>
                  <a:cubicBezTo>
                    <a:pt x="33838" y="9055"/>
                    <a:pt x="34195" y="9364"/>
                    <a:pt x="34171" y="9555"/>
                  </a:cubicBezTo>
                  <a:cubicBezTo>
                    <a:pt x="34171" y="9602"/>
                    <a:pt x="34100" y="9662"/>
                    <a:pt x="33992" y="9698"/>
                  </a:cubicBezTo>
                  <a:cubicBezTo>
                    <a:pt x="33873" y="9744"/>
                    <a:pt x="33716" y="9768"/>
                    <a:pt x="33557" y="9768"/>
                  </a:cubicBezTo>
                  <a:cubicBezTo>
                    <a:pt x="33303" y="9768"/>
                    <a:pt x="33041" y="9706"/>
                    <a:pt x="32909" y="9567"/>
                  </a:cubicBezTo>
                  <a:cubicBezTo>
                    <a:pt x="32814" y="9483"/>
                    <a:pt x="32790" y="9376"/>
                    <a:pt x="32826" y="9233"/>
                  </a:cubicBezTo>
                  <a:cubicBezTo>
                    <a:pt x="32896" y="9012"/>
                    <a:pt x="33072" y="8955"/>
                    <a:pt x="33246" y="8955"/>
                  </a:cubicBezTo>
                  <a:close/>
                  <a:moveTo>
                    <a:pt x="26908" y="9602"/>
                  </a:moveTo>
                  <a:cubicBezTo>
                    <a:pt x="27134" y="9614"/>
                    <a:pt x="27396" y="9793"/>
                    <a:pt x="27456" y="9960"/>
                  </a:cubicBezTo>
                  <a:cubicBezTo>
                    <a:pt x="27492" y="10031"/>
                    <a:pt x="27468" y="10091"/>
                    <a:pt x="27408" y="10162"/>
                  </a:cubicBezTo>
                  <a:cubicBezTo>
                    <a:pt x="27323" y="10253"/>
                    <a:pt x="27222" y="10286"/>
                    <a:pt x="27125" y="10286"/>
                  </a:cubicBezTo>
                  <a:cubicBezTo>
                    <a:pt x="26992" y="10286"/>
                    <a:pt x="26865" y="10224"/>
                    <a:pt x="26789" y="10162"/>
                  </a:cubicBezTo>
                  <a:lnTo>
                    <a:pt x="26682" y="10067"/>
                  </a:lnTo>
                  <a:cubicBezTo>
                    <a:pt x="26670" y="10019"/>
                    <a:pt x="26634" y="9983"/>
                    <a:pt x="26611" y="9960"/>
                  </a:cubicBezTo>
                  <a:cubicBezTo>
                    <a:pt x="26575" y="9888"/>
                    <a:pt x="26563" y="9805"/>
                    <a:pt x="26611" y="9733"/>
                  </a:cubicBezTo>
                  <a:cubicBezTo>
                    <a:pt x="26658" y="9650"/>
                    <a:pt x="26742" y="9602"/>
                    <a:pt x="26861" y="9602"/>
                  </a:cubicBezTo>
                  <a:close/>
                  <a:moveTo>
                    <a:pt x="35647" y="9471"/>
                  </a:moveTo>
                  <a:cubicBezTo>
                    <a:pt x="35766" y="9650"/>
                    <a:pt x="35909" y="9924"/>
                    <a:pt x="35862" y="10102"/>
                  </a:cubicBezTo>
                  <a:cubicBezTo>
                    <a:pt x="35850" y="10150"/>
                    <a:pt x="35826" y="10221"/>
                    <a:pt x="35683" y="10281"/>
                  </a:cubicBezTo>
                  <a:cubicBezTo>
                    <a:pt x="35612" y="10311"/>
                    <a:pt x="35546" y="10326"/>
                    <a:pt x="35485" y="10326"/>
                  </a:cubicBezTo>
                  <a:cubicBezTo>
                    <a:pt x="35424" y="10326"/>
                    <a:pt x="35368" y="10311"/>
                    <a:pt x="35314" y="10281"/>
                  </a:cubicBezTo>
                  <a:cubicBezTo>
                    <a:pt x="35135" y="10186"/>
                    <a:pt x="35016" y="9888"/>
                    <a:pt x="34969" y="9674"/>
                  </a:cubicBezTo>
                  <a:cubicBezTo>
                    <a:pt x="35207" y="9650"/>
                    <a:pt x="35409" y="9590"/>
                    <a:pt x="35552" y="9507"/>
                  </a:cubicBezTo>
                  <a:lnTo>
                    <a:pt x="35647" y="9471"/>
                  </a:lnTo>
                  <a:close/>
                  <a:moveTo>
                    <a:pt x="25849" y="9900"/>
                  </a:moveTo>
                  <a:cubicBezTo>
                    <a:pt x="26039" y="9900"/>
                    <a:pt x="26230" y="10019"/>
                    <a:pt x="26361" y="10150"/>
                  </a:cubicBezTo>
                  <a:cubicBezTo>
                    <a:pt x="26372" y="10186"/>
                    <a:pt x="26396" y="10210"/>
                    <a:pt x="26420" y="10245"/>
                  </a:cubicBezTo>
                  <a:cubicBezTo>
                    <a:pt x="26432" y="10269"/>
                    <a:pt x="26456" y="10341"/>
                    <a:pt x="26432" y="10388"/>
                  </a:cubicBezTo>
                  <a:cubicBezTo>
                    <a:pt x="26378" y="10472"/>
                    <a:pt x="26227" y="10513"/>
                    <a:pt x="26054" y="10513"/>
                  </a:cubicBezTo>
                  <a:cubicBezTo>
                    <a:pt x="25881" y="10513"/>
                    <a:pt x="25688" y="10472"/>
                    <a:pt x="25551" y="10388"/>
                  </a:cubicBezTo>
                  <a:cubicBezTo>
                    <a:pt x="25384" y="10281"/>
                    <a:pt x="25432" y="10210"/>
                    <a:pt x="25444" y="10162"/>
                  </a:cubicBezTo>
                  <a:cubicBezTo>
                    <a:pt x="25539" y="9983"/>
                    <a:pt x="25682" y="9900"/>
                    <a:pt x="25849" y="9900"/>
                  </a:cubicBezTo>
                  <a:close/>
                  <a:moveTo>
                    <a:pt x="34183" y="6221"/>
                  </a:moveTo>
                  <a:cubicBezTo>
                    <a:pt x="34814" y="7173"/>
                    <a:pt x="35671" y="7912"/>
                    <a:pt x="36314" y="8376"/>
                  </a:cubicBezTo>
                  <a:cubicBezTo>
                    <a:pt x="37731" y="9400"/>
                    <a:pt x="39243" y="9960"/>
                    <a:pt x="40600" y="9960"/>
                  </a:cubicBezTo>
                  <a:cubicBezTo>
                    <a:pt x="41208" y="9960"/>
                    <a:pt x="41779" y="9840"/>
                    <a:pt x="42279" y="9614"/>
                  </a:cubicBezTo>
                  <a:lnTo>
                    <a:pt x="42279" y="9614"/>
                  </a:lnTo>
                  <a:cubicBezTo>
                    <a:pt x="41839" y="10007"/>
                    <a:pt x="41220" y="10364"/>
                    <a:pt x="40446" y="10495"/>
                  </a:cubicBezTo>
                  <a:cubicBezTo>
                    <a:pt x="40276" y="10518"/>
                    <a:pt x="40104" y="10529"/>
                    <a:pt x="39929" y="10529"/>
                  </a:cubicBezTo>
                  <a:cubicBezTo>
                    <a:pt x="38731" y="10529"/>
                    <a:pt x="37413" y="9996"/>
                    <a:pt x="35969" y="8936"/>
                  </a:cubicBezTo>
                  <a:cubicBezTo>
                    <a:pt x="35290" y="8424"/>
                    <a:pt x="34588" y="7781"/>
                    <a:pt x="33861" y="7043"/>
                  </a:cubicBezTo>
                  <a:cubicBezTo>
                    <a:pt x="34016" y="6721"/>
                    <a:pt x="34123" y="6423"/>
                    <a:pt x="34183" y="6221"/>
                  </a:cubicBezTo>
                  <a:close/>
                  <a:moveTo>
                    <a:pt x="28635" y="9721"/>
                  </a:moveTo>
                  <a:cubicBezTo>
                    <a:pt x="28777" y="9721"/>
                    <a:pt x="28885" y="9745"/>
                    <a:pt x="28956" y="9840"/>
                  </a:cubicBezTo>
                  <a:cubicBezTo>
                    <a:pt x="29051" y="9924"/>
                    <a:pt x="29075" y="10067"/>
                    <a:pt x="29099" y="10162"/>
                  </a:cubicBezTo>
                  <a:cubicBezTo>
                    <a:pt x="29016" y="10162"/>
                    <a:pt x="28956" y="10186"/>
                    <a:pt x="28885" y="10210"/>
                  </a:cubicBezTo>
                  <a:cubicBezTo>
                    <a:pt x="28682" y="10281"/>
                    <a:pt x="28539" y="10436"/>
                    <a:pt x="28468" y="10543"/>
                  </a:cubicBezTo>
                  <a:cubicBezTo>
                    <a:pt x="28396" y="10460"/>
                    <a:pt x="28301" y="10388"/>
                    <a:pt x="28206" y="10329"/>
                  </a:cubicBezTo>
                  <a:cubicBezTo>
                    <a:pt x="28206" y="10210"/>
                    <a:pt x="28218" y="9983"/>
                    <a:pt x="28325" y="9852"/>
                  </a:cubicBezTo>
                  <a:cubicBezTo>
                    <a:pt x="28396" y="9769"/>
                    <a:pt x="28480" y="9733"/>
                    <a:pt x="28635" y="9721"/>
                  </a:cubicBezTo>
                  <a:close/>
                  <a:moveTo>
                    <a:pt x="19729" y="7816"/>
                  </a:moveTo>
                  <a:cubicBezTo>
                    <a:pt x="20110" y="7816"/>
                    <a:pt x="20419" y="8257"/>
                    <a:pt x="20550" y="8495"/>
                  </a:cubicBezTo>
                  <a:cubicBezTo>
                    <a:pt x="20169" y="8650"/>
                    <a:pt x="19717" y="8828"/>
                    <a:pt x="19181" y="9055"/>
                  </a:cubicBezTo>
                  <a:cubicBezTo>
                    <a:pt x="18443" y="9364"/>
                    <a:pt x="17728" y="9650"/>
                    <a:pt x="17252" y="9793"/>
                  </a:cubicBezTo>
                  <a:cubicBezTo>
                    <a:pt x="16288" y="10091"/>
                    <a:pt x="15252" y="10269"/>
                    <a:pt x="14169" y="10448"/>
                  </a:cubicBezTo>
                  <a:cubicBezTo>
                    <a:pt x="13692" y="10543"/>
                    <a:pt x="13180" y="10614"/>
                    <a:pt x="12668" y="10722"/>
                  </a:cubicBezTo>
                  <a:cubicBezTo>
                    <a:pt x="11802" y="10880"/>
                    <a:pt x="10954" y="10926"/>
                    <a:pt x="10100" y="10926"/>
                  </a:cubicBezTo>
                  <a:cubicBezTo>
                    <a:pt x="9992" y="10926"/>
                    <a:pt x="9883" y="10925"/>
                    <a:pt x="9775" y="10924"/>
                  </a:cubicBezTo>
                  <a:cubicBezTo>
                    <a:pt x="10192" y="10507"/>
                    <a:pt x="11025" y="9686"/>
                    <a:pt x="11740" y="9364"/>
                  </a:cubicBezTo>
                  <a:cubicBezTo>
                    <a:pt x="12075" y="9209"/>
                    <a:pt x="12434" y="9166"/>
                    <a:pt x="12830" y="9166"/>
                  </a:cubicBezTo>
                  <a:cubicBezTo>
                    <a:pt x="13010" y="9166"/>
                    <a:pt x="13198" y="9174"/>
                    <a:pt x="13395" y="9186"/>
                  </a:cubicBezTo>
                  <a:cubicBezTo>
                    <a:pt x="13574" y="9194"/>
                    <a:pt x="13762" y="9201"/>
                    <a:pt x="13958" y="9201"/>
                  </a:cubicBezTo>
                  <a:cubicBezTo>
                    <a:pt x="14309" y="9201"/>
                    <a:pt x="14684" y="9179"/>
                    <a:pt x="15073" y="9102"/>
                  </a:cubicBezTo>
                  <a:cubicBezTo>
                    <a:pt x="15728" y="8971"/>
                    <a:pt x="16681" y="8674"/>
                    <a:pt x="17598" y="8400"/>
                  </a:cubicBezTo>
                  <a:cubicBezTo>
                    <a:pt x="18526" y="8114"/>
                    <a:pt x="19383" y="7840"/>
                    <a:pt x="19729" y="7816"/>
                  </a:cubicBezTo>
                  <a:close/>
                  <a:moveTo>
                    <a:pt x="30525" y="10187"/>
                  </a:moveTo>
                  <a:cubicBezTo>
                    <a:pt x="30616" y="10187"/>
                    <a:pt x="30716" y="10204"/>
                    <a:pt x="30825" y="10245"/>
                  </a:cubicBezTo>
                  <a:cubicBezTo>
                    <a:pt x="31206" y="10388"/>
                    <a:pt x="31397" y="10614"/>
                    <a:pt x="31385" y="10745"/>
                  </a:cubicBezTo>
                  <a:cubicBezTo>
                    <a:pt x="31373" y="10853"/>
                    <a:pt x="31206" y="10924"/>
                    <a:pt x="30968" y="10972"/>
                  </a:cubicBezTo>
                  <a:cubicBezTo>
                    <a:pt x="30909" y="10977"/>
                    <a:pt x="30852" y="10980"/>
                    <a:pt x="30799" y="10980"/>
                  </a:cubicBezTo>
                  <a:cubicBezTo>
                    <a:pt x="30416" y="10980"/>
                    <a:pt x="30196" y="10845"/>
                    <a:pt x="30123" y="10793"/>
                  </a:cubicBezTo>
                  <a:cubicBezTo>
                    <a:pt x="30075" y="10698"/>
                    <a:pt x="30016" y="10602"/>
                    <a:pt x="29932" y="10507"/>
                  </a:cubicBezTo>
                  <a:cubicBezTo>
                    <a:pt x="30024" y="10379"/>
                    <a:pt x="30222" y="10187"/>
                    <a:pt x="30525" y="10187"/>
                  </a:cubicBezTo>
                  <a:close/>
                  <a:moveTo>
                    <a:pt x="29134" y="10483"/>
                  </a:moveTo>
                  <a:cubicBezTo>
                    <a:pt x="29237" y="10483"/>
                    <a:pt x="29353" y="10515"/>
                    <a:pt x="29480" y="10579"/>
                  </a:cubicBezTo>
                  <a:cubicBezTo>
                    <a:pt x="29790" y="10745"/>
                    <a:pt x="29885" y="10983"/>
                    <a:pt x="29837" y="11114"/>
                  </a:cubicBezTo>
                  <a:cubicBezTo>
                    <a:pt x="29801" y="11231"/>
                    <a:pt x="29684" y="11287"/>
                    <a:pt x="29532" y="11287"/>
                  </a:cubicBezTo>
                  <a:cubicBezTo>
                    <a:pt x="29482" y="11287"/>
                    <a:pt x="29428" y="11281"/>
                    <a:pt x="29373" y="11269"/>
                  </a:cubicBezTo>
                  <a:cubicBezTo>
                    <a:pt x="28980" y="11162"/>
                    <a:pt x="28777" y="11055"/>
                    <a:pt x="28706" y="10995"/>
                  </a:cubicBezTo>
                  <a:cubicBezTo>
                    <a:pt x="28706" y="10936"/>
                    <a:pt x="28694" y="10876"/>
                    <a:pt x="28658" y="10817"/>
                  </a:cubicBezTo>
                  <a:cubicBezTo>
                    <a:pt x="28694" y="10757"/>
                    <a:pt x="28801" y="10567"/>
                    <a:pt x="28992" y="10507"/>
                  </a:cubicBezTo>
                  <a:cubicBezTo>
                    <a:pt x="29035" y="10491"/>
                    <a:pt x="29083" y="10483"/>
                    <a:pt x="29134" y="10483"/>
                  </a:cubicBezTo>
                  <a:close/>
                  <a:moveTo>
                    <a:pt x="27615" y="10502"/>
                  </a:moveTo>
                  <a:cubicBezTo>
                    <a:pt x="27643" y="10502"/>
                    <a:pt x="27670" y="10504"/>
                    <a:pt x="27694" y="10507"/>
                  </a:cubicBezTo>
                  <a:cubicBezTo>
                    <a:pt x="27980" y="10543"/>
                    <a:pt x="28277" y="10745"/>
                    <a:pt x="28361" y="10936"/>
                  </a:cubicBezTo>
                  <a:cubicBezTo>
                    <a:pt x="28385" y="10983"/>
                    <a:pt x="28396" y="11031"/>
                    <a:pt x="28385" y="11079"/>
                  </a:cubicBezTo>
                  <a:lnTo>
                    <a:pt x="28361" y="11091"/>
                  </a:lnTo>
                  <a:cubicBezTo>
                    <a:pt x="28361" y="11091"/>
                    <a:pt x="28385" y="11103"/>
                    <a:pt x="28385" y="11114"/>
                  </a:cubicBezTo>
                  <a:lnTo>
                    <a:pt x="28337" y="11210"/>
                  </a:lnTo>
                  <a:cubicBezTo>
                    <a:pt x="28273" y="11288"/>
                    <a:pt x="28190" y="11317"/>
                    <a:pt x="28105" y="11317"/>
                  </a:cubicBezTo>
                  <a:cubicBezTo>
                    <a:pt x="27907" y="11317"/>
                    <a:pt x="27695" y="11163"/>
                    <a:pt x="27670" y="11138"/>
                  </a:cubicBezTo>
                  <a:cubicBezTo>
                    <a:pt x="27432" y="10960"/>
                    <a:pt x="27289" y="10698"/>
                    <a:pt x="27373" y="10602"/>
                  </a:cubicBezTo>
                  <a:cubicBezTo>
                    <a:pt x="27435" y="10522"/>
                    <a:pt x="27531" y="10502"/>
                    <a:pt x="27615" y="10502"/>
                  </a:cubicBezTo>
                  <a:close/>
                  <a:moveTo>
                    <a:pt x="28635" y="11353"/>
                  </a:moveTo>
                  <a:cubicBezTo>
                    <a:pt x="28754" y="11436"/>
                    <a:pt x="28932" y="11507"/>
                    <a:pt x="29182" y="11567"/>
                  </a:cubicBezTo>
                  <a:cubicBezTo>
                    <a:pt x="29194" y="11888"/>
                    <a:pt x="29016" y="12103"/>
                    <a:pt x="28932" y="12210"/>
                  </a:cubicBezTo>
                  <a:lnTo>
                    <a:pt x="28706" y="12162"/>
                  </a:lnTo>
                  <a:cubicBezTo>
                    <a:pt x="28652" y="12154"/>
                    <a:pt x="28596" y="12151"/>
                    <a:pt x="28540" y="12151"/>
                  </a:cubicBezTo>
                  <a:cubicBezTo>
                    <a:pt x="28340" y="12151"/>
                    <a:pt x="28136" y="12200"/>
                    <a:pt x="27968" y="12293"/>
                  </a:cubicBezTo>
                  <a:cubicBezTo>
                    <a:pt x="28087" y="12091"/>
                    <a:pt x="28111" y="11853"/>
                    <a:pt x="28111" y="11650"/>
                  </a:cubicBezTo>
                  <a:cubicBezTo>
                    <a:pt x="28301" y="11650"/>
                    <a:pt x="28468" y="11579"/>
                    <a:pt x="28587" y="11412"/>
                  </a:cubicBezTo>
                  <a:cubicBezTo>
                    <a:pt x="28599" y="11400"/>
                    <a:pt x="28623" y="11376"/>
                    <a:pt x="28635" y="11353"/>
                  </a:cubicBezTo>
                  <a:close/>
                  <a:moveTo>
                    <a:pt x="24590" y="11060"/>
                  </a:moveTo>
                  <a:cubicBezTo>
                    <a:pt x="24794" y="11060"/>
                    <a:pt x="24965" y="11168"/>
                    <a:pt x="25063" y="11257"/>
                  </a:cubicBezTo>
                  <a:cubicBezTo>
                    <a:pt x="24872" y="11436"/>
                    <a:pt x="24837" y="11615"/>
                    <a:pt x="24837" y="11745"/>
                  </a:cubicBezTo>
                  <a:cubicBezTo>
                    <a:pt x="24837" y="11948"/>
                    <a:pt x="24956" y="12150"/>
                    <a:pt x="25122" y="12329"/>
                  </a:cubicBezTo>
                  <a:cubicBezTo>
                    <a:pt x="25003" y="12329"/>
                    <a:pt x="24872" y="12329"/>
                    <a:pt x="24729" y="12353"/>
                  </a:cubicBezTo>
                  <a:cubicBezTo>
                    <a:pt x="24634" y="12103"/>
                    <a:pt x="24408" y="11805"/>
                    <a:pt x="24003" y="11710"/>
                  </a:cubicBezTo>
                  <a:cubicBezTo>
                    <a:pt x="24003" y="11531"/>
                    <a:pt x="24051" y="11222"/>
                    <a:pt x="24372" y="11103"/>
                  </a:cubicBezTo>
                  <a:cubicBezTo>
                    <a:pt x="24448" y="11072"/>
                    <a:pt x="24521" y="11060"/>
                    <a:pt x="24590" y="11060"/>
                  </a:cubicBezTo>
                  <a:close/>
                  <a:moveTo>
                    <a:pt x="27349" y="11293"/>
                  </a:moveTo>
                  <a:cubicBezTo>
                    <a:pt x="27384" y="11329"/>
                    <a:pt x="27408" y="11353"/>
                    <a:pt x="27456" y="11388"/>
                  </a:cubicBezTo>
                  <a:cubicBezTo>
                    <a:pt x="27563" y="11460"/>
                    <a:pt x="27670" y="11531"/>
                    <a:pt x="27765" y="11567"/>
                  </a:cubicBezTo>
                  <a:cubicBezTo>
                    <a:pt x="27789" y="11757"/>
                    <a:pt x="27765" y="12234"/>
                    <a:pt x="27313" y="12424"/>
                  </a:cubicBezTo>
                  <a:cubicBezTo>
                    <a:pt x="27218" y="12412"/>
                    <a:pt x="27134" y="12400"/>
                    <a:pt x="27027" y="12400"/>
                  </a:cubicBezTo>
                  <a:lnTo>
                    <a:pt x="26896" y="12400"/>
                  </a:lnTo>
                  <a:cubicBezTo>
                    <a:pt x="26861" y="12246"/>
                    <a:pt x="26813" y="11996"/>
                    <a:pt x="26730" y="11745"/>
                  </a:cubicBezTo>
                  <a:cubicBezTo>
                    <a:pt x="26813" y="11626"/>
                    <a:pt x="27039" y="11388"/>
                    <a:pt x="27349" y="11293"/>
                  </a:cubicBezTo>
                  <a:close/>
                  <a:moveTo>
                    <a:pt x="21906" y="8420"/>
                  </a:moveTo>
                  <a:cubicBezTo>
                    <a:pt x="21925" y="8420"/>
                    <a:pt x="21941" y="8421"/>
                    <a:pt x="21955" y="8424"/>
                  </a:cubicBezTo>
                  <a:cubicBezTo>
                    <a:pt x="22086" y="8721"/>
                    <a:pt x="22146" y="9436"/>
                    <a:pt x="22158" y="9793"/>
                  </a:cubicBezTo>
                  <a:lnTo>
                    <a:pt x="20788" y="10388"/>
                  </a:lnTo>
                  <a:cubicBezTo>
                    <a:pt x="20681" y="10031"/>
                    <a:pt x="20598" y="9721"/>
                    <a:pt x="20538" y="9602"/>
                  </a:cubicBezTo>
                  <a:cubicBezTo>
                    <a:pt x="20491" y="9483"/>
                    <a:pt x="20407" y="9388"/>
                    <a:pt x="20265" y="9329"/>
                  </a:cubicBezTo>
                  <a:cubicBezTo>
                    <a:pt x="20194" y="9301"/>
                    <a:pt x="20110" y="9287"/>
                    <a:pt x="20011" y="9287"/>
                  </a:cubicBezTo>
                  <a:cubicBezTo>
                    <a:pt x="19645" y="9287"/>
                    <a:pt x="19084" y="9479"/>
                    <a:pt x="18324" y="9864"/>
                  </a:cubicBezTo>
                  <a:cubicBezTo>
                    <a:pt x="17097" y="10495"/>
                    <a:pt x="14764" y="11329"/>
                    <a:pt x="12990" y="11888"/>
                  </a:cubicBezTo>
                  <a:cubicBezTo>
                    <a:pt x="12264" y="12115"/>
                    <a:pt x="11502" y="12412"/>
                    <a:pt x="10835" y="12710"/>
                  </a:cubicBezTo>
                  <a:cubicBezTo>
                    <a:pt x="10541" y="12609"/>
                    <a:pt x="9173" y="12164"/>
                    <a:pt x="7746" y="12164"/>
                  </a:cubicBezTo>
                  <a:cubicBezTo>
                    <a:pt x="7494" y="12164"/>
                    <a:pt x="7240" y="12178"/>
                    <a:pt x="6989" y="12210"/>
                  </a:cubicBezTo>
                  <a:cubicBezTo>
                    <a:pt x="6782" y="12234"/>
                    <a:pt x="6591" y="12245"/>
                    <a:pt x="6414" y="12245"/>
                  </a:cubicBezTo>
                  <a:cubicBezTo>
                    <a:pt x="6071" y="12245"/>
                    <a:pt x="5784" y="12205"/>
                    <a:pt x="5548" y="12150"/>
                  </a:cubicBezTo>
                  <a:cubicBezTo>
                    <a:pt x="5656" y="11865"/>
                    <a:pt x="6025" y="11269"/>
                    <a:pt x="7382" y="11257"/>
                  </a:cubicBezTo>
                  <a:cubicBezTo>
                    <a:pt x="7882" y="11257"/>
                    <a:pt x="8382" y="11257"/>
                    <a:pt x="8870" y="11269"/>
                  </a:cubicBezTo>
                  <a:lnTo>
                    <a:pt x="9370" y="11269"/>
                  </a:lnTo>
                  <a:cubicBezTo>
                    <a:pt x="9545" y="11271"/>
                    <a:pt x="9719" y="11272"/>
                    <a:pt x="9892" y="11272"/>
                  </a:cubicBezTo>
                  <a:cubicBezTo>
                    <a:pt x="10840" y="11272"/>
                    <a:pt x="11766" y="11234"/>
                    <a:pt x="12692" y="11043"/>
                  </a:cubicBezTo>
                  <a:cubicBezTo>
                    <a:pt x="13216" y="10936"/>
                    <a:pt x="13704" y="10864"/>
                    <a:pt x="14192" y="10781"/>
                  </a:cubicBezTo>
                  <a:cubicBezTo>
                    <a:pt x="15300" y="10579"/>
                    <a:pt x="16335" y="10400"/>
                    <a:pt x="17324" y="10102"/>
                  </a:cubicBezTo>
                  <a:cubicBezTo>
                    <a:pt x="17812" y="9960"/>
                    <a:pt x="18526" y="9662"/>
                    <a:pt x="19288" y="9352"/>
                  </a:cubicBezTo>
                  <a:cubicBezTo>
                    <a:pt x="20196" y="8978"/>
                    <a:pt x="21526" y="8420"/>
                    <a:pt x="21906" y="8420"/>
                  </a:cubicBezTo>
                  <a:close/>
                  <a:moveTo>
                    <a:pt x="25821" y="11249"/>
                  </a:moveTo>
                  <a:cubicBezTo>
                    <a:pt x="25889" y="11249"/>
                    <a:pt x="25953" y="11264"/>
                    <a:pt x="26015" y="11293"/>
                  </a:cubicBezTo>
                  <a:cubicBezTo>
                    <a:pt x="26361" y="11460"/>
                    <a:pt x="26515" y="12091"/>
                    <a:pt x="26575" y="12448"/>
                  </a:cubicBezTo>
                  <a:cubicBezTo>
                    <a:pt x="26372" y="12484"/>
                    <a:pt x="26218" y="12579"/>
                    <a:pt x="26122" y="12710"/>
                  </a:cubicBezTo>
                  <a:cubicBezTo>
                    <a:pt x="25980" y="12638"/>
                    <a:pt x="25849" y="12531"/>
                    <a:pt x="25706" y="12424"/>
                  </a:cubicBezTo>
                  <a:cubicBezTo>
                    <a:pt x="25420" y="12210"/>
                    <a:pt x="25170" y="11936"/>
                    <a:pt x="25146" y="11734"/>
                  </a:cubicBezTo>
                  <a:cubicBezTo>
                    <a:pt x="25146" y="11686"/>
                    <a:pt x="25146" y="11543"/>
                    <a:pt x="25384" y="11400"/>
                  </a:cubicBezTo>
                  <a:cubicBezTo>
                    <a:pt x="25554" y="11300"/>
                    <a:pt x="25695" y="11249"/>
                    <a:pt x="25821" y="11249"/>
                  </a:cubicBezTo>
                  <a:close/>
                  <a:moveTo>
                    <a:pt x="32730" y="12567"/>
                  </a:moveTo>
                  <a:cubicBezTo>
                    <a:pt x="32861" y="12567"/>
                    <a:pt x="33159" y="12603"/>
                    <a:pt x="33159" y="12996"/>
                  </a:cubicBezTo>
                  <a:cubicBezTo>
                    <a:pt x="33159" y="13139"/>
                    <a:pt x="33099" y="13246"/>
                    <a:pt x="33004" y="13305"/>
                  </a:cubicBezTo>
                  <a:cubicBezTo>
                    <a:pt x="32945" y="13342"/>
                    <a:pt x="32866" y="13359"/>
                    <a:pt x="32779" y="13359"/>
                  </a:cubicBezTo>
                  <a:cubicBezTo>
                    <a:pt x="32639" y="13359"/>
                    <a:pt x="32477" y="13314"/>
                    <a:pt x="32337" y="13234"/>
                  </a:cubicBezTo>
                  <a:cubicBezTo>
                    <a:pt x="32206" y="13162"/>
                    <a:pt x="32147" y="13067"/>
                    <a:pt x="32147" y="13008"/>
                  </a:cubicBezTo>
                  <a:cubicBezTo>
                    <a:pt x="32147" y="12722"/>
                    <a:pt x="32445" y="12567"/>
                    <a:pt x="32707" y="12567"/>
                  </a:cubicBezTo>
                  <a:close/>
                  <a:moveTo>
                    <a:pt x="28682" y="12460"/>
                  </a:moveTo>
                  <a:cubicBezTo>
                    <a:pt x="28777" y="12472"/>
                    <a:pt x="29278" y="12543"/>
                    <a:pt x="29230" y="12960"/>
                  </a:cubicBezTo>
                  <a:cubicBezTo>
                    <a:pt x="29218" y="13127"/>
                    <a:pt x="29123" y="13246"/>
                    <a:pt x="28956" y="13317"/>
                  </a:cubicBezTo>
                  <a:cubicBezTo>
                    <a:pt x="28839" y="13373"/>
                    <a:pt x="28693" y="13400"/>
                    <a:pt x="28546" y="13400"/>
                  </a:cubicBezTo>
                  <a:cubicBezTo>
                    <a:pt x="28320" y="13400"/>
                    <a:pt x="28088" y="13337"/>
                    <a:pt x="27944" y="13222"/>
                  </a:cubicBezTo>
                  <a:cubicBezTo>
                    <a:pt x="27873" y="13162"/>
                    <a:pt x="27849" y="13115"/>
                    <a:pt x="27825" y="13067"/>
                  </a:cubicBezTo>
                  <a:cubicBezTo>
                    <a:pt x="27813" y="13008"/>
                    <a:pt x="27813" y="12960"/>
                    <a:pt x="27813" y="12900"/>
                  </a:cubicBezTo>
                  <a:cubicBezTo>
                    <a:pt x="27885" y="12603"/>
                    <a:pt x="28218" y="12460"/>
                    <a:pt x="28539" y="12460"/>
                  </a:cubicBezTo>
                  <a:close/>
                  <a:moveTo>
                    <a:pt x="22497" y="12720"/>
                  </a:moveTo>
                  <a:cubicBezTo>
                    <a:pt x="22709" y="12720"/>
                    <a:pt x="22934" y="12788"/>
                    <a:pt x="22967" y="13008"/>
                  </a:cubicBezTo>
                  <a:cubicBezTo>
                    <a:pt x="22967" y="13055"/>
                    <a:pt x="22979" y="13162"/>
                    <a:pt x="22824" y="13269"/>
                  </a:cubicBezTo>
                  <a:cubicBezTo>
                    <a:pt x="22691" y="13373"/>
                    <a:pt x="22461" y="13431"/>
                    <a:pt x="22248" y="13431"/>
                  </a:cubicBezTo>
                  <a:cubicBezTo>
                    <a:pt x="22120" y="13431"/>
                    <a:pt x="21997" y="13410"/>
                    <a:pt x="21908" y="13365"/>
                  </a:cubicBezTo>
                  <a:cubicBezTo>
                    <a:pt x="21800" y="13305"/>
                    <a:pt x="21800" y="13258"/>
                    <a:pt x="21800" y="13234"/>
                  </a:cubicBezTo>
                  <a:cubicBezTo>
                    <a:pt x="21800" y="12936"/>
                    <a:pt x="22134" y="12746"/>
                    <a:pt x="22443" y="12722"/>
                  </a:cubicBezTo>
                  <a:cubicBezTo>
                    <a:pt x="22461" y="12721"/>
                    <a:pt x="22479" y="12720"/>
                    <a:pt x="22497" y="12720"/>
                  </a:cubicBezTo>
                  <a:close/>
                  <a:moveTo>
                    <a:pt x="26946" y="12720"/>
                  </a:moveTo>
                  <a:cubicBezTo>
                    <a:pt x="26970" y="12720"/>
                    <a:pt x="26993" y="12721"/>
                    <a:pt x="27015" y="12722"/>
                  </a:cubicBezTo>
                  <a:cubicBezTo>
                    <a:pt x="27194" y="12722"/>
                    <a:pt x="27396" y="12758"/>
                    <a:pt x="27456" y="12888"/>
                  </a:cubicBezTo>
                  <a:lnTo>
                    <a:pt x="27456" y="12924"/>
                  </a:lnTo>
                  <a:cubicBezTo>
                    <a:pt x="27444" y="12984"/>
                    <a:pt x="27456" y="13043"/>
                    <a:pt x="27456" y="13103"/>
                  </a:cubicBezTo>
                  <a:cubicBezTo>
                    <a:pt x="27408" y="13293"/>
                    <a:pt x="27277" y="13531"/>
                    <a:pt x="27158" y="13698"/>
                  </a:cubicBezTo>
                  <a:cubicBezTo>
                    <a:pt x="27134" y="13674"/>
                    <a:pt x="27087" y="13662"/>
                    <a:pt x="27027" y="13662"/>
                  </a:cubicBezTo>
                  <a:cubicBezTo>
                    <a:pt x="26987" y="13660"/>
                    <a:pt x="26946" y="13658"/>
                    <a:pt x="26905" y="13658"/>
                  </a:cubicBezTo>
                  <a:cubicBezTo>
                    <a:pt x="26762" y="13658"/>
                    <a:pt x="26613" y="13676"/>
                    <a:pt x="26456" y="13722"/>
                  </a:cubicBezTo>
                  <a:cubicBezTo>
                    <a:pt x="26361" y="13520"/>
                    <a:pt x="26218" y="13174"/>
                    <a:pt x="26337" y="12948"/>
                  </a:cubicBezTo>
                  <a:cubicBezTo>
                    <a:pt x="26434" y="12775"/>
                    <a:pt x="26717" y="12720"/>
                    <a:pt x="26946" y="12720"/>
                  </a:cubicBezTo>
                  <a:close/>
                  <a:moveTo>
                    <a:pt x="25064" y="12648"/>
                  </a:moveTo>
                  <a:cubicBezTo>
                    <a:pt x="25272" y="12648"/>
                    <a:pt x="25466" y="12689"/>
                    <a:pt x="25539" y="12710"/>
                  </a:cubicBezTo>
                  <a:cubicBezTo>
                    <a:pt x="25718" y="12841"/>
                    <a:pt x="25884" y="12948"/>
                    <a:pt x="26003" y="13008"/>
                  </a:cubicBezTo>
                  <a:cubicBezTo>
                    <a:pt x="25932" y="13317"/>
                    <a:pt x="26075" y="13650"/>
                    <a:pt x="26182" y="13841"/>
                  </a:cubicBezTo>
                  <a:cubicBezTo>
                    <a:pt x="26099" y="13889"/>
                    <a:pt x="26039" y="13936"/>
                    <a:pt x="25980" y="13972"/>
                  </a:cubicBezTo>
                  <a:cubicBezTo>
                    <a:pt x="25804" y="13820"/>
                    <a:pt x="25458" y="13531"/>
                    <a:pt x="25085" y="13531"/>
                  </a:cubicBezTo>
                  <a:cubicBezTo>
                    <a:pt x="25078" y="13531"/>
                    <a:pt x="25070" y="13531"/>
                    <a:pt x="25063" y="13531"/>
                  </a:cubicBezTo>
                  <a:cubicBezTo>
                    <a:pt x="24944" y="13520"/>
                    <a:pt x="24575" y="13460"/>
                    <a:pt x="24432" y="13258"/>
                  </a:cubicBezTo>
                  <a:cubicBezTo>
                    <a:pt x="24396" y="13186"/>
                    <a:pt x="24372" y="13103"/>
                    <a:pt x="24420" y="12984"/>
                  </a:cubicBezTo>
                  <a:cubicBezTo>
                    <a:pt x="24507" y="12716"/>
                    <a:pt x="24797" y="12648"/>
                    <a:pt x="25064" y="12648"/>
                  </a:cubicBezTo>
                  <a:close/>
                  <a:moveTo>
                    <a:pt x="20002" y="9640"/>
                  </a:moveTo>
                  <a:cubicBezTo>
                    <a:pt x="20071" y="9640"/>
                    <a:pt x="20116" y="9650"/>
                    <a:pt x="20145" y="9662"/>
                  </a:cubicBezTo>
                  <a:cubicBezTo>
                    <a:pt x="20193" y="9674"/>
                    <a:pt x="20205" y="9698"/>
                    <a:pt x="20229" y="9733"/>
                  </a:cubicBezTo>
                  <a:cubicBezTo>
                    <a:pt x="20324" y="10031"/>
                    <a:pt x="20753" y="11484"/>
                    <a:pt x="20896" y="11972"/>
                  </a:cubicBezTo>
                  <a:lnTo>
                    <a:pt x="18217" y="12948"/>
                  </a:lnTo>
                  <a:cubicBezTo>
                    <a:pt x="17285" y="12405"/>
                    <a:pt x="16221" y="11908"/>
                    <a:pt x="15189" y="11908"/>
                  </a:cubicBezTo>
                  <a:cubicBezTo>
                    <a:pt x="14388" y="11908"/>
                    <a:pt x="13605" y="12208"/>
                    <a:pt x="12918" y="13019"/>
                  </a:cubicBezTo>
                  <a:cubicBezTo>
                    <a:pt x="12490" y="13531"/>
                    <a:pt x="12097" y="13901"/>
                    <a:pt x="11752" y="14186"/>
                  </a:cubicBezTo>
                  <a:cubicBezTo>
                    <a:pt x="11647" y="14195"/>
                    <a:pt x="11543" y="14200"/>
                    <a:pt x="11439" y="14200"/>
                  </a:cubicBezTo>
                  <a:cubicBezTo>
                    <a:pt x="10859" y="14200"/>
                    <a:pt x="10275" y="14055"/>
                    <a:pt x="9477" y="13722"/>
                  </a:cubicBezTo>
                  <a:cubicBezTo>
                    <a:pt x="9466" y="13710"/>
                    <a:pt x="9430" y="13710"/>
                    <a:pt x="9418" y="13710"/>
                  </a:cubicBezTo>
                  <a:cubicBezTo>
                    <a:pt x="10132" y="13365"/>
                    <a:pt x="11680" y="12650"/>
                    <a:pt x="13097" y="12222"/>
                  </a:cubicBezTo>
                  <a:cubicBezTo>
                    <a:pt x="14752" y="11698"/>
                    <a:pt x="17157" y="10853"/>
                    <a:pt x="18467" y="10186"/>
                  </a:cubicBezTo>
                  <a:cubicBezTo>
                    <a:pt x="19356" y="9737"/>
                    <a:pt x="19791" y="9640"/>
                    <a:pt x="20002" y="9640"/>
                  </a:cubicBezTo>
                  <a:close/>
                  <a:moveTo>
                    <a:pt x="25083" y="13852"/>
                  </a:moveTo>
                  <a:cubicBezTo>
                    <a:pt x="25328" y="13852"/>
                    <a:pt x="25603" y="14059"/>
                    <a:pt x="25765" y="14210"/>
                  </a:cubicBezTo>
                  <a:cubicBezTo>
                    <a:pt x="25670" y="14329"/>
                    <a:pt x="25610" y="14472"/>
                    <a:pt x="25599" y="14627"/>
                  </a:cubicBezTo>
                  <a:lnTo>
                    <a:pt x="25599" y="14710"/>
                  </a:lnTo>
                  <a:cubicBezTo>
                    <a:pt x="25194" y="14686"/>
                    <a:pt x="24706" y="14627"/>
                    <a:pt x="24598" y="14436"/>
                  </a:cubicBezTo>
                  <a:cubicBezTo>
                    <a:pt x="24551" y="14365"/>
                    <a:pt x="24586" y="14270"/>
                    <a:pt x="24658" y="14139"/>
                  </a:cubicBezTo>
                  <a:cubicBezTo>
                    <a:pt x="24777" y="13960"/>
                    <a:pt x="24896" y="13853"/>
                    <a:pt x="25063" y="13853"/>
                  </a:cubicBezTo>
                  <a:cubicBezTo>
                    <a:pt x="25069" y="13853"/>
                    <a:pt x="25076" y="13852"/>
                    <a:pt x="25083" y="13852"/>
                  </a:cubicBezTo>
                  <a:close/>
                  <a:moveTo>
                    <a:pt x="26911" y="13969"/>
                  </a:moveTo>
                  <a:cubicBezTo>
                    <a:pt x="26934" y="13969"/>
                    <a:pt x="26957" y="13970"/>
                    <a:pt x="26980" y="13972"/>
                  </a:cubicBezTo>
                  <a:cubicBezTo>
                    <a:pt x="27253" y="14008"/>
                    <a:pt x="27527" y="14151"/>
                    <a:pt x="27468" y="14674"/>
                  </a:cubicBezTo>
                  <a:cubicBezTo>
                    <a:pt x="27444" y="14972"/>
                    <a:pt x="27325" y="15163"/>
                    <a:pt x="27134" y="15258"/>
                  </a:cubicBezTo>
                  <a:cubicBezTo>
                    <a:pt x="27049" y="15297"/>
                    <a:pt x="26951" y="15315"/>
                    <a:pt x="26848" y="15315"/>
                  </a:cubicBezTo>
                  <a:cubicBezTo>
                    <a:pt x="26633" y="15315"/>
                    <a:pt x="26395" y="15236"/>
                    <a:pt x="26194" y="15091"/>
                  </a:cubicBezTo>
                  <a:cubicBezTo>
                    <a:pt x="26003" y="14960"/>
                    <a:pt x="25896" y="14793"/>
                    <a:pt x="25908" y="14651"/>
                  </a:cubicBezTo>
                  <a:cubicBezTo>
                    <a:pt x="25953" y="14267"/>
                    <a:pt x="26490" y="13969"/>
                    <a:pt x="26911" y="13969"/>
                  </a:cubicBezTo>
                  <a:close/>
                  <a:moveTo>
                    <a:pt x="29373" y="14127"/>
                  </a:moveTo>
                  <a:cubicBezTo>
                    <a:pt x="29718" y="14174"/>
                    <a:pt x="30075" y="14365"/>
                    <a:pt x="30051" y="14746"/>
                  </a:cubicBezTo>
                  <a:cubicBezTo>
                    <a:pt x="30028" y="15032"/>
                    <a:pt x="29813" y="15186"/>
                    <a:pt x="29659" y="15246"/>
                  </a:cubicBezTo>
                  <a:cubicBezTo>
                    <a:pt x="29510" y="15315"/>
                    <a:pt x="29339" y="15350"/>
                    <a:pt x="29175" y="15350"/>
                  </a:cubicBezTo>
                  <a:cubicBezTo>
                    <a:pt x="28998" y="15350"/>
                    <a:pt x="28830" y="15309"/>
                    <a:pt x="28706" y="15222"/>
                  </a:cubicBezTo>
                  <a:cubicBezTo>
                    <a:pt x="28563" y="15115"/>
                    <a:pt x="28492" y="14972"/>
                    <a:pt x="28527" y="14758"/>
                  </a:cubicBezTo>
                  <a:cubicBezTo>
                    <a:pt x="28575" y="14317"/>
                    <a:pt x="28932" y="14127"/>
                    <a:pt x="29289" y="14127"/>
                  </a:cubicBezTo>
                  <a:close/>
                  <a:moveTo>
                    <a:pt x="32885" y="14496"/>
                  </a:moveTo>
                  <a:cubicBezTo>
                    <a:pt x="33123" y="14508"/>
                    <a:pt x="33623" y="14603"/>
                    <a:pt x="33838" y="14901"/>
                  </a:cubicBezTo>
                  <a:cubicBezTo>
                    <a:pt x="33945" y="15044"/>
                    <a:pt x="33992" y="15222"/>
                    <a:pt x="33957" y="15448"/>
                  </a:cubicBezTo>
                  <a:cubicBezTo>
                    <a:pt x="33564" y="15246"/>
                    <a:pt x="33242" y="15103"/>
                    <a:pt x="33111" y="15044"/>
                  </a:cubicBezTo>
                  <a:cubicBezTo>
                    <a:pt x="33052" y="14924"/>
                    <a:pt x="32945" y="14805"/>
                    <a:pt x="32814" y="14686"/>
                  </a:cubicBezTo>
                  <a:cubicBezTo>
                    <a:pt x="32790" y="14674"/>
                    <a:pt x="32766" y="14663"/>
                    <a:pt x="32742" y="14651"/>
                  </a:cubicBezTo>
                  <a:cubicBezTo>
                    <a:pt x="32790" y="14615"/>
                    <a:pt x="32826" y="14555"/>
                    <a:pt x="32885" y="14496"/>
                  </a:cubicBezTo>
                  <a:close/>
                  <a:moveTo>
                    <a:pt x="32099" y="14746"/>
                  </a:moveTo>
                  <a:cubicBezTo>
                    <a:pt x="32278" y="14770"/>
                    <a:pt x="32457" y="14853"/>
                    <a:pt x="32611" y="14960"/>
                  </a:cubicBezTo>
                  <a:cubicBezTo>
                    <a:pt x="32790" y="15091"/>
                    <a:pt x="32921" y="15317"/>
                    <a:pt x="32826" y="15460"/>
                  </a:cubicBezTo>
                  <a:cubicBezTo>
                    <a:pt x="32776" y="15543"/>
                    <a:pt x="32662" y="15563"/>
                    <a:pt x="32565" y="15563"/>
                  </a:cubicBezTo>
                  <a:cubicBezTo>
                    <a:pt x="32524" y="15563"/>
                    <a:pt x="32485" y="15559"/>
                    <a:pt x="32457" y="15555"/>
                  </a:cubicBezTo>
                  <a:cubicBezTo>
                    <a:pt x="32111" y="15508"/>
                    <a:pt x="31718" y="15282"/>
                    <a:pt x="31635" y="15079"/>
                  </a:cubicBezTo>
                  <a:cubicBezTo>
                    <a:pt x="31623" y="15032"/>
                    <a:pt x="31623" y="14984"/>
                    <a:pt x="31671" y="14948"/>
                  </a:cubicBezTo>
                  <a:cubicBezTo>
                    <a:pt x="31790" y="14805"/>
                    <a:pt x="31933" y="14746"/>
                    <a:pt x="32099" y="14746"/>
                  </a:cubicBezTo>
                  <a:close/>
                  <a:moveTo>
                    <a:pt x="30973" y="13921"/>
                  </a:moveTo>
                  <a:cubicBezTo>
                    <a:pt x="31042" y="13921"/>
                    <a:pt x="31116" y="13933"/>
                    <a:pt x="31194" y="13960"/>
                  </a:cubicBezTo>
                  <a:cubicBezTo>
                    <a:pt x="31635" y="14127"/>
                    <a:pt x="31695" y="14412"/>
                    <a:pt x="31695" y="14543"/>
                  </a:cubicBezTo>
                  <a:cubicBezTo>
                    <a:pt x="31599" y="14591"/>
                    <a:pt x="31504" y="14663"/>
                    <a:pt x="31433" y="14746"/>
                  </a:cubicBezTo>
                  <a:cubicBezTo>
                    <a:pt x="31314" y="14889"/>
                    <a:pt x="31278" y="15044"/>
                    <a:pt x="31337" y="15210"/>
                  </a:cubicBezTo>
                  <a:cubicBezTo>
                    <a:pt x="31361" y="15270"/>
                    <a:pt x="31397" y="15329"/>
                    <a:pt x="31444" y="15377"/>
                  </a:cubicBezTo>
                  <a:cubicBezTo>
                    <a:pt x="31361" y="15329"/>
                    <a:pt x="31254" y="15282"/>
                    <a:pt x="31147" y="15258"/>
                  </a:cubicBezTo>
                  <a:cubicBezTo>
                    <a:pt x="31084" y="15245"/>
                    <a:pt x="31023" y="15239"/>
                    <a:pt x="30964" y="15239"/>
                  </a:cubicBezTo>
                  <a:cubicBezTo>
                    <a:pt x="30743" y="15239"/>
                    <a:pt x="30550" y="15327"/>
                    <a:pt x="30409" y="15496"/>
                  </a:cubicBezTo>
                  <a:cubicBezTo>
                    <a:pt x="30349" y="15567"/>
                    <a:pt x="30301" y="15639"/>
                    <a:pt x="30266" y="15734"/>
                  </a:cubicBezTo>
                  <a:cubicBezTo>
                    <a:pt x="30171" y="15734"/>
                    <a:pt x="30087" y="15698"/>
                    <a:pt x="30028" y="15663"/>
                  </a:cubicBezTo>
                  <a:cubicBezTo>
                    <a:pt x="29968" y="15615"/>
                    <a:pt x="29932" y="15544"/>
                    <a:pt x="29909" y="15496"/>
                  </a:cubicBezTo>
                  <a:cubicBezTo>
                    <a:pt x="30194" y="15329"/>
                    <a:pt x="30373" y="15067"/>
                    <a:pt x="30385" y="14770"/>
                  </a:cubicBezTo>
                  <a:cubicBezTo>
                    <a:pt x="30409" y="14615"/>
                    <a:pt x="30373" y="14496"/>
                    <a:pt x="30313" y="14377"/>
                  </a:cubicBezTo>
                  <a:cubicBezTo>
                    <a:pt x="30393" y="14237"/>
                    <a:pt x="30615" y="13921"/>
                    <a:pt x="30973" y="13921"/>
                  </a:cubicBezTo>
                  <a:close/>
                  <a:moveTo>
                    <a:pt x="30956" y="15567"/>
                  </a:moveTo>
                  <a:cubicBezTo>
                    <a:pt x="31004" y="15567"/>
                    <a:pt x="31028" y="15567"/>
                    <a:pt x="31063" y="15579"/>
                  </a:cubicBezTo>
                  <a:cubicBezTo>
                    <a:pt x="31242" y="15615"/>
                    <a:pt x="31421" y="15746"/>
                    <a:pt x="31444" y="15865"/>
                  </a:cubicBezTo>
                  <a:cubicBezTo>
                    <a:pt x="31492" y="15936"/>
                    <a:pt x="31480" y="15996"/>
                    <a:pt x="31421" y="16056"/>
                  </a:cubicBezTo>
                  <a:cubicBezTo>
                    <a:pt x="31337" y="16156"/>
                    <a:pt x="31201" y="16199"/>
                    <a:pt x="31059" y="16199"/>
                  </a:cubicBezTo>
                  <a:cubicBezTo>
                    <a:pt x="30898" y="16199"/>
                    <a:pt x="30730" y="16144"/>
                    <a:pt x="30623" y="16056"/>
                  </a:cubicBezTo>
                  <a:cubicBezTo>
                    <a:pt x="30504" y="15948"/>
                    <a:pt x="30504" y="15853"/>
                    <a:pt x="30623" y="15722"/>
                  </a:cubicBezTo>
                  <a:cubicBezTo>
                    <a:pt x="30730" y="15603"/>
                    <a:pt x="30849" y="15567"/>
                    <a:pt x="30956" y="15567"/>
                  </a:cubicBezTo>
                  <a:close/>
                  <a:moveTo>
                    <a:pt x="19493" y="3231"/>
                  </a:moveTo>
                  <a:cubicBezTo>
                    <a:pt x="19710" y="3231"/>
                    <a:pt x="19903" y="3239"/>
                    <a:pt x="20062" y="3244"/>
                  </a:cubicBezTo>
                  <a:cubicBezTo>
                    <a:pt x="20277" y="3256"/>
                    <a:pt x="20570" y="3260"/>
                    <a:pt x="20882" y="3260"/>
                  </a:cubicBezTo>
                  <a:cubicBezTo>
                    <a:pt x="21553" y="3260"/>
                    <a:pt x="22310" y="3241"/>
                    <a:pt x="22562" y="3233"/>
                  </a:cubicBezTo>
                  <a:cubicBezTo>
                    <a:pt x="22562" y="3292"/>
                    <a:pt x="22574" y="3340"/>
                    <a:pt x="22574" y="3399"/>
                  </a:cubicBezTo>
                  <a:cubicBezTo>
                    <a:pt x="22693" y="4054"/>
                    <a:pt x="22991" y="4685"/>
                    <a:pt x="23455" y="5268"/>
                  </a:cubicBezTo>
                  <a:cubicBezTo>
                    <a:pt x="23527" y="5399"/>
                    <a:pt x="24527" y="7126"/>
                    <a:pt x="26515" y="8197"/>
                  </a:cubicBezTo>
                  <a:cubicBezTo>
                    <a:pt x="26444" y="8221"/>
                    <a:pt x="26384" y="8245"/>
                    <a:pt x="26337" y="8257"/>
                  </a:cubicBezTo>
                  <a:cubicBezTo>
                    <a:pt x="26253" y="8186"/>
                    <a:pt x="26134" y="8126"/>
                    <a:pt x="26003" y="8102"/>
                  </a:cubicBezTo>
                  <a:cubicBezTo>
                    <a:pt x="25893" y="8070"/>
                    <a:pt x="25776" y="8051"/>
                    <a:pt x="25661" y="8051"/>
                  </a:cubicBezTo>
                  <a:cubicBezTo>
                    <a:pt x="25353" y="8051"/>
                    <a:pt x="25055" y="8181"/>
                    <a:pt x="24908" y="8519"/>
                  </a:cubicBezTo>
                  <a:cubicBezTo>
                    <a:pt x="24837" y="8674"/>
                    <a:pt x="24872" y="8840"/>
                    <a:pt x="24991" y="8995"/>
                  </a:cubicBezTo>
                  <a:cubicBezTo>
                    <a:pt x="25170" y="9198"/>
                    <a:pt x="25563" y="9352"/>
                    <a:pt x="25920" y="9352"/>
                  </a:cubicBezTo>
                  <a:cubicBezTo>
                    <a:pt x="26027" y="9352"/>
                    <a:pt x="26134" y="9329"/>
                    <a:pt x="26218" y="9317"/>
                  </a:cubicBezTo>
                  <a:cubicBezTo>
                    <a:pt x="26444" y="9257"/>
                    <a:pt x="26599" y="9114"/>
                    <a:pt x="26634" y="8912"/>
                  </a:cubicBezTo>
                  <a:cubicBezTo>
                    <a:pt x="26670" y="8781"/>
                    <a:pt x="26634" y="8662"/>
                    <a:pt x="26575" y="8543"/>
                  </a:cubicBezTo>
                  <a:cubicBezTo>
                    <a:pt x="26687" y="8503"/>
                    <a:pt x="26865" y="8462"/>
                    <a:pt x="27114" y="8462"/>
                  </a:cubicBezTo>
                  <a:cubicBezTo>
                    <a:pt x="27235" y="8462"/>
                    <a:pt x="27372" y="8472"/>
                    <a:pt x="27527" y="8495"/>
                  </a:cubicBezTo>
                  <a:cubicBezTo>
                    <a:pt x="27920" y="8555"/>
                    <a:pt x="28170" y="8638"/>
                    <a:pt x="28420" y="8709"/>
                  </a:cubicBezTo>
                  <a:cubicBezTo>
                    <a:pt x="28706" y="8793"/>
                    <a:pt x="28980" y="8876"/>
                    <a:pt x="29349" y="8900"/>
                  </a:cubicBezTo>
                  <a:cubicBezTo>
                    <a:pt x="29437" y="8910"/>
                    <a:pt x="29524" y="8914"/>
                    <a:pt x="29609" y="8914"/>
                  </a:cubicBezTo>
                  <a:cubicBezTo>
                    <a:pt x="29826" y="8914"/>
                    <a:pt x="30037" y="8886"/>
                    <a:pt x="30242" y="8852"/>
                  </a:cubicBezTo>
                  <a:cubicBezTo>
                    <a:pt x="30313" y="8840"/>
                    <a:pt x="30409" y="8840"/>
                    <a:pt x="30480" y="8828"/>
                  </a:cubicBezTo>
                  <a:lnTo>
                    <a:pt x="30480" y="8828"/>
                  </a:lnTo>
                  <a:cubicBezTo>
                    <a:pt x="30266" y="8900"/>
                    <a:pt x="30111" y="9019"/>
                    <a:pt x="30028" y="9209"/>
                  </a:cubicBezTo>
                  <a:cubicBezTo>
                    <a:pt x="30004" y="9293"/>
                    <a:pt x="29968" y="9448"/>
                    <a:pt x="30135" y="9614"/>
                  </a:cubicBezTo>
                  <a:cubicBezTo>
                    <a:pt x="30230" y="9710"/>
                    <a:pt x="30349" y="9781"/>
                    <a:pt x="30480" y="9840"/>
                  </a:cubicBezTo>
                  <a:cubicBezTo>
                    <a:pt x="30111" y="9852"/>
                    <a:pt x="29837" y="10091"/>
                    <a:pt x="29694" y="10305"/>
                  </a:cubicBezTo>
                  <a:cubicBezTo>
                    <a:pt x="29670" y="10305"/>
                    <a:pt x="29670" y="10281"/>
                    <a:pt x="29659" y="10281"/>
                  </a:cubicBezTo>
                  <a:cubicBezTo>
                    <a:pt x="29587" y="10245"/>
                    <a:pt x="29516" y="10210"/>
                    <a:pt x="29456" y="10198"/>
                  </a:cubicBezTo>
                  <a:cubicBezTo>
                    <a:pt x="29432" y="10043"/>
                    <a:pt x="29385" y="9781"/>
                    <a:pt x="29230" y="9602"/>
                  </a:cubicBezTo>
                  <a:cubicBezTo>
                    <a:pt x="29086" y="9459"/>
                    <a:pt x="28912" y="9387"/>
                    <a:pt x="28697" y="9387"/>
                  </a:cubicBezTo>
                  <a:cubicBezTo>
                    <a:pt x="28680" y="9387"/>
                    <a:pt x="28664" y="9387"/>
                    <a:pt x="28647" y="9388"/>
                  </a:cubicBezTo>
                  <a:cubicBezTo>
                    <a:pt x="28420" y="9388"/>
                    <a:pt x="28230" y="9483"/>
                    <a:pt x="28099" y="9626"/>
                  </a:cubicBezTo>
                  <a:cubicBezTo>
                    <a:pt x="27944" y="9793"/>
                    <a:pt x="27896" y="10019"/>
                    <a:pt x="27896" y="10198"/>
                  </a:cubicBezTo>
                  <a:cubicBezTo>
                    <a:pt x="27873" y="10186"/>
                    <a:pt x="27825" y="10186"/>
                    <a:pt x="27801" y="10186"/>
                  </a:cubicBezTo>
                  <a:cubicBezTo>
                    <a:pt x="27837" y="10079"/>
                    <a:pt x="27837" y="9960"/>
                    <a:pt x="27801" y="9840"/>
                  </a:cubicBezTo>
                  <a:cubicBezTo>
                    <a:pt x="27694" y="9555"/>
                    <a:pt x="27325" y="9305"/>
                    <a:pt x="26968" y="9269"/>
                  </a:cubicBezTo>
                  <a:cubicBezTo>
                    <a:pt x="26954" y="9268"/>
                    <a:pt x="26940" y="9268"/>
                    <a:pt x="26927" y="9268"/>
                  </a:cubicBezTo>
                  <a:cubicBezTo>
                    <a:pt x="26673" y="9268"/>
                    <a:pt x="26474" y="9374"/>
                    <a:pt x="26361" y="9567"/>
                  </a:cubicBezTo>
                  <a:cubicBezTo>
                    <a:pt x="26337" y="9602"/>
                    <a:pt x="26325" y="9650"/>
                    <a:pt x="26313" y="9686"/>
                  </a:cubicBezTo>
                  <a:cubicBezTo>
                    <a:pt x="26182" y="9614"/>
                    <a:pt x="26027" y="9567"/>
                    <a:pt x="25884" y="9567"/>
                  </a:cubicBezTo>
                  <a:cubicBezTo>
                    <a:pt x="25599" y="9567"/>
                    <a:pt x="25348" y="9733"/>
                    <a:pt x="25194" y="10019"/>
                  </a:cubicBezTo>
                  <a:cubicBezTo>
                    <a:pt x="25063" y="10257"/>
                    <a:pt x="25146" y="10507"/>
                    <a:pt x="25420" y="10674"/>
                  </a:cubicBezTo>
                  <a:cubicBezTo>
                    <a:pt x="25587" y="10781"/>
                    <a:pt x="25837" y="10841"/>
                    <a:pt x="26075" y="10841"/>
                  </a:cubicBezTo>
                  <a:cubicBezTo>
                    <a:pt x="26337" y="10841"/>
                    <a:pt x="26599" y="10757"/>
                    <a:pt x="26730" y="10567"/>
                  </a:cubicBezTo>
                  <a:cubicBezTo>
                    <a:pt x="26742" y="10555"/>
                    <a:pt x="26742" y="10519"/>
                    <a:pt x="26753" y="10507"/>
                  </a:cubicBezTo>
                  <a:cubicBezTo>
                    <a:pt x="26849" y="10555"/>
                    <a:pt x="26956" y="10579"/>
                    <a:pt x="27051" y="10602"/>
                  </a:cubicBezTo>
                  <a:cubicBezTo>
                    <a:pt x="27027" y="10745"/>
                    <a:pt x="27075" y="10900"/>
                    <a:pt x="27158" y="11043"/>
                  </a:cubicBezTo>
                  <a:cubicBezTo>
                    <a:pt x="26908" y="11150"/>
                    <a:pt x="26730" y="11317"/>
                    <a:pt x="26611" y="11436"/>
                  </a:cubicBezTo>
                  <a:cubicBezTo>
                    <a:pt x="26503" y="11257"/>
                    <a:pt x="26372" y="11091"/>
                    <a:pt x="26194" y="10995"/>
                  </a:cubicBezTo>
                  <a:cubicBezTo>
                    <a:pt x="26093" y="10945"/>
                    <a:pt x="25983" y="10920"/>
                    <a:pt x="25868" y="10920"/>
                  </a:cubicBezTo>
                  <a:cubicBezTo>
                    <a:pt x="25711" y="10920"/>
                    <a:pt x="25544" y="10966"/>
                    <a:pt x="25372" y="11055"/>
                  </a:cubicBezTo>
                  <a:cubicBezTo>
                    <a:pt x="25236" y="10937"/>
                    <a:pt x="24967" y="10742"/>
                    <a:pt x="24624" y="10742"/>
                  </a:cubicBezTo>
                  <a:cubicBezTo>
                    <a:pt x="24519" y="10742"/>
                    <a:pt x="24406" y="10760"/>
                    <a:pt x="24289" y="10805"/>
                  </a:cubicBezTo>
                  <a:cubicBezTo>
                    <a:pt x="23836" y="10972"/>
                    <a:pt x="23717" y="11400"/>
                    <a:pt x="23705" y="11698"/>
                  </a:cubicBezTo>
                  <a:cubicBezTo>
                    <a:pt x="23241" y="11757"/>
                    <a:pt x="22979" y="12186"/>
                    <a:pt x="22860" y="12448"/>
                  </a:cubicBezTo>
                  <a:cubicBezTo>
                    <a:pt x="22765" y="12412"/>
                    <a:pt x="22681" y="12400"/>
                    <a:pt x="22562" y="12400"/>
                  </a:cubicBezTo>
                  <a:cubicBezTo>
                    <a:pt x="22551" y="12174"/>
                    <a:pt x="22503" y="11757"/>
                    <a:pt x="22384" y="11436"/>
                  </a:cubicBezTo>
                  <a:cubicBezTo>
                    <a:pt x="22265" y="11114"/>
                    <a:pt x="22158" y="10448"/>
                    <a:pt x="22134" y="10186"/>
                  </a:cubicBezTo>
                  <a:lnTo>
                    <a:pt x="22431" y="10067"/>
                  </a:lnTo>
                  <a:cubicBezTo>
                    <a:pt x="22491" y="10031"/>
                    <a:pt x="22527" y="9971"/>
                    <a:pt x="22527" y="9912"/>
                  </a:cubicBezTo>
                  <a:cubicBezTo>
                    <a:pt x="22527" y="9840"/>
                    <a:pt x="22515" y="9483"/>
                    <a:pt x="22467" y="9090"/>
                  </a:cubicBezTo>
                  <a:cubicBezTo>
                    <a:pt x="22646" y="9031"/>
                    <a:pt x="23003" y="8912"/>
                    <a:pt x="23217" y="8852"/>
                  </a:cubicBezTo>
                  <a:cubicBezTo>
                    <a:pt x="23682" y="8733"/>
                    <a:pt x="23586" y="8162"/>
                    <a:pt x="23515" y="7781"/>
                  </a:cubicBezTo>
                  <a:cubicBezTo>
                    <a:pt x="23480" y="7604"/>
                    <a:pt x="23306" y="7486"/>
                    <a:pt x="22653" y="7486"/>
                  </a:cubicBezTo>
                  <a:cubicBezTo>
                    <a:pt x="22427" y="7486"/>
                    <a:pt x="22143" y="7500"/>
                    <a:pt x="21789" y="7531"/>
                  </a:cubicBezTo>
                  <a:cubicBezTo>
                    <a:pt x="21157" y="7578"/>
                    <a:pt x="20526" y="7662"/>
                    <a:pt x="20324" y="7697"/>
                  </a:cubicBezTo>
                  <a:cubicBezTo>
                    <a:pt x="20169" y="7594"/>
                    <a:pt x="20004" y="7526"/>
                    <a:pt x="19807" y="7526"/>
                  </a:cubicBezTo>
                  <a:cubicBezTo>
                    <a:pt x="19778" y="7526"/>
                    <a:pt x="19748" y="7528"/>
                    <a:pt x="19717" y="7531"/>
                  </a:cubicBezTo>
                  <a:cubicBezTo>
                    <a:pt x="19348" y="7566"/>
                    <a:pt x="18514" y="7828"/>
                    <a:pt x="17526" y="8126"/>
                  </a:cubicBezTo>
                  <a:cubicBezTo>
                    <a:pt x="16609" y="8412"/>
                    <a:pt x="15669" y="8697"/>
                    <a:pt x="15026" y="8828"/>
                  </a:cubicBezTo>
                  <a:cubicBezTo>
                    <a:pt x="14721" y="8893"/>
                    <a:pt x="14424" y="8912"/>
                    <a:pt x="14134" y="8912"/>
                  </a:cubicBezTo>
                  <a:cubicBezTo>
                    <a:pt x="13890" y="8912"/>
                    <a:pt x="13652" y="8899"/>
                    <a:pt x="13418" y="8888"/>
                  </a:cubicBezTo>
                  <a:cubicBezTo>
                    <a:pt x="13220" y="8877"/>
                    <a:pt x="13024" y="8866"/>
                    <a:pt x="12830" y="8866"/>
                  </a:cubicBezTo>
                  <a:cubicBezTo>
                    <a:pt x="12419" y="8866"/>
                    <a:pt x="12017" y="8912"/>
                    <a:pt x="11621" y="9090"/>
                  </a:cubicBezTo>
                  <a:cubicBezTo>
                    <a:pt x="10680" y="9531"/>
                    <a:pt x="9585" y="10686"/>
                    <a:pt x="9346" y="10960"/>
                  </a:cubicBezTo>
                  <a:lnTo>
                    <a:pt x="8894" y="10960"/>
                  </a:lnTo>
                  <a:cubicBezTo>
                    <a:pt x="8418" y="10960"/>
                    <a:pt x="7918" y="10936"/>
                    <a:pt x="7406" y="10936"/>
                  </a:cubicBezTo>
                  <a:cubicBezTo>
                    <a:pt x="5846" y="10960"/>
                    <a:pt x="5406" y="11698"/>
                    <a:pt x="5286" y="12067"/>
                  </a:cubicBezTo>
                  <a:cubicBezTo>
                    <a:pt x="4882" y="11924"/>
                    <a:pt x="4691" y="11745"/>
                    <a:pt x="4691" y="11734"/>
                  </a:cubicBezTo>
                  <a:cubicBezTo>
                    <a:pt x="4656" y="11698"/>
                    <a:pt x="4603" y="11675"/>
                    <a:pt x="4554" y="11675"/>
                  </a:cubicBezTo>
                  <a:cubicBezTo>
                    <a:pt x="4521" y="11675"/>
                    <a:pt x="4489" y="11686"/>
                    <a:pt x="4465" y="11710"/>
                  </a:cubicBezTo>
                  <a:cubicBezTo>
                    <a:pt x="4405" y="11769"/>
                    <a:pt x="4393" y="11876"/>
                    <a:pt x="4453" y="11936"/>
                  </a:cubicBezTo>
                  <a:cubicBezTo>
                    <a:pt x="4474" y="11967"/>
                    <a:pt x="5043" y="12564"/>
                    <a:pt x="6410" y="12564"/>
                  </a:cubicBezTo>
                  <a:cubicBezTo>
                    <a:pt x="6616" y="12564"/>
                    <a:pt x="6841" y="12551"/>
                    <a:pt x="7084" y="12519"/>
                  </a:cubicBezTo>
                  <a:cubicBezTo>
                    <a:pt x="7314" y="12489"/>
                    <a:pt x="7549" y="12476"/>
                    <a:pt x="7782" y="12476"/>
                  </a:cubicBezTo>
                  <a:cubicBezTo>
                    <a:pt x="8842" y="12476"/>
                    <a:pt x="9884" y="12744"/>
                    <a:pt x="10430" y="12900"/>
                  </a:cubicBezTo>
                  <a:cubicBezTo>
                    <a:pt x="9692" y="13234"/>
                    <a:pt x="9120" y="13496"/>
                    <a:pt x="8977" y="13579"/>
                  </a:cubicBezTo>
                  <a:cubicBezTo>
                    <a:pt x="8872" y="13565"/>
                    <a:pt x="8768" y="13558"/>
                    <a:pt x="8667" y="13558"/>
                  </a:cubicBezTo>
                  <a:cubicBezTo>
                    <a:pt x="7939" y="13558"/>
                    <a:pt x="7366" y="13890"/>
                    <a:pt x="7334" y="13901"/>
                  </a:cubicBezTo>
                  <a:cubicBezTo>
                    <a:pt x="7263" y="13948"/>
                    <a:pt x="7227" y="14055"/>
                    <a:pt x="7275" y="14127"/>
                  </a:cubicBezTo>
                  <a:cubicBezTo>
                    <a:pt x="7307" y="14176"/>
                    <a:pt x="7368" y="14208"/>
                    <a:pt x="7426" y="14208"/>
                  </a:cubicBezTo>
                  <a:cubicBezTo>
                    <a:pt x="7453" y="14208"/>
                    <a:pt x="7479" y="14201"/>
                    <a:pt x="7501" y="14186"/>
                  </a:cubicBezTo>
                  <a:cubicBezTo>
                    <a:pt x="7510" y="14186"/>
                    <a:pt x="8036" y="13885"/>
                    <a:pt x="8692" y="13885"/>
                  </a:cubicBezTo>
                  <a:cubicBezTo>
                    <a:pt x="8920" y="13885"/>
                    <a:pt x="9163" y="13921"/>
                    <a:pt x="9406" y="14020"/>
                  </a:cubicBezTo>
                  <a:cubicBezTo>
                    <a:pt x="10192" y="14353"/>
                    <a:pt x="10787" y="14496"/>
                    <a:pt x="11382" y="14508"/>
                  </a:cubicBezTo>
                  <a:cubicBezTo>
                    <a:pt x="11359" y="14543"/>
                    <a:pt x="11323" y="14567"/>
                    <a:pt x="11275" y="14591"/>
                  </a:cubicBezTo>
                  <a:cubicBezTo>
                    <a:pt x="10906" y="14865"/>
                    <a:pt x="10597" y="15127"/>
                    <a:pt x="10311" y="15496"/>
                  </a:cubicBezTo>
                  <a:cubicBezTo>
                    <a:pt x="10061" y="15817"/>
                    <a:pt x="9989" y="16198"/>
                    <a:pt x="10108" y="16568"/>
                  </a:cubicBezTo>
                  <a:cubicBezTo>
                    <a:pt x="10287" y="17175"/>
                    <a:pt x="10942" y="17758"/>
                    <a:pt x="11847" y="18115"/>
                  </a:cubicBezTo>
                  <a:cubicBezTo>
                    <a:pt x="12621" y="18413"/>
                    <a:pt x="13478" y="19092"/>
                    <a:pt x="13811" y="19365"/>
                  </a:cubicBezTo>
                  <a:cubicBezTo>
                    <a:pt x="13573" y="19568"/>
                    <a:pt x="13383" y="19854"/>
                    <a:pt x="13228" y="20187"/>
                  </a:cubicBezTo>
                  <a:cubicBezTo>
                    <a:pt x="13061" y="20556"/>
                    <a:pt x="12990" y="20913"/>
                    <a:pt x="12966" y="21139"/>
                  </a:cubicBezTo>
                  <a:cubicBezTo>
                    <a:pt x="12264" y="20913"/>
                    <a:pt x="11573" y="20687"/>
                    <a:pt x="10942" y="20437"/>
                  </a:cubicBezTo>
                  <a:cubicBezTo>
                    <a:pt x="7680" y="19199"/>
                    <a:pt x="5179" y="17532"/>
                    <a:pt x="3417" y="15496"/>
                  </a:cubicBezTo>
                  <a:cubicBezTo>
                    <a:pt x="3381" y="15436"/>
                    <a:pt x="3322" y="15377"/>
                    <a:pt x="3274" y="15317"/>
                  </a:cubicBezTo>
                  <a:cubicBezTo>
                    <a:pt x="3179" y="14972"/>
                    <a:pt x="2465" y="11972"/>
                    <a:pt x="4524" y="9912"/>
                  </a:cubicBezTo>
                  <a:cubicBezTo>
                    <a:pt x="6334" y="8102"/>
                    <a:pt x="8227" y="7281"/>
                    <a:pt x="9608" y="6673"/>
                  </a:cubicBezTo>
                  <a:cubicBezTo>
                    <a:pt x="9930" y="6531"/>
                    <a:pt x="10228" y="6400"/>
                    <a:pt x="10478" y="6281"/>
                  </a:cubicBezTo>
                  <a:cubicBezTo>
                    <a:pt x="10978" y="6030"/>
                    <a:pt x="11382" y="5745"/>
                    <a:pt x="11752" y="5459"/>
                  </a:cubicBezTo>
                  <a:cubicBezTo>
                    <a:pt x="12347" y="5030"/>
                    <a:pt x="12859" y="4661"/>
                    <a:pt x="13645" y="4590"/>
                  </a:cubicBezTo>
                  <a:lnTo>
                    <a:pt x="13704" y="4590"/>
                  </a:lnTo>
                  <a:cubicBezTo>
                    <a:pt x="15050" y="4483"/>
                    <a:pt x="15943" y="4411"/>
                    <a:pt x="17050" y="3780"/>
                  </a:cubicBezTo>
                  <a:cubicBezTo>
                    <a:pt x="17883" y="3309"/>
                    <a:pt x="18806" y="3231"/>
                    <a:pt x="19493" y="3231"/>
                  </a:cubicBezTo>
                  <a:close/>
                  <a:moveTo>
                    <a:pt x="21812" y="10317"/>
                  </a:moveTo>
                  <a:cubicBezTo>
                    <a:pt x="21860" y="10626"/>
                    <a:pt x="21943" y="11222"/>
                    <a:pt x="22086" y="11555"/>
                  </a:cubicBezTo>
                  <a:cubicBezTo>
                    <a:pt x="22181" y="11829"/>
                    <a:pt x="22229" y="12222"/>
                    <a:pt x="22241" y="12424"/>
                  </a:cubicBezTo>
                  <a:cubicBezTo>
                    <a:pt x="21848" y="12519"/>
                    <a:pt x="21503" y="12805"/>
                    <a:pt x="21503" y="13234"/>
                  </a:cubicBezTo>
                  <a:cubicBezTo>
                    <a:pt x="21503" y="13412"/>
                    <a:pt x="21610" y="13543"/>
                    <a:pt x="21789" y="13650"/>
                  </a:cubicBezTo>
                  <a:cubicBezTo>
                    <a:pt x="21919" y="13722"/>
                    <a:pt x="22098" y="13758"/>
                    <a:pt x="22277" y="13758"/>
                  </a:cubicBezTo>
                  <a:cubicBezTo>
                    <a:pt x="22539" y="13758"/>
                    <a:pt x="22836" y="13674"/>
                    <a:pt x="23039" y="13543"/>
                  </a:cubicBezTo>
                  <a:cubicBezTo>
                    <a:pt x="23241" y="13400"/>
                    <a:pt x="23336" y="13198"/>
                    <a:pt x="23301" y="12984"/>
                  </a:cubicBezTo>
                  <a:cubicBezTo>
                    <a:pt x="23289" y="12829"/>
                    <a:pt x="23229" y="12710"/>
                    <a:pt x="23122" y="12627"/>
                  </a:cubicBezTo>
                  <a:cubicBezTo>
                    <a:pt x="23213" y="12432"/>
                    <a:pt x="23437" y="12029"/>
                    <a:pt x="23792" y="12029"/>
                  </a:cubicBezTo>
                  <a:cubicBezTo>
                    <a:pt x="23806" y="12029"/>
                    <a:pt x="23821" y="12030"/>
                    <a:pt x="23836" y="12031"/>
                  </a:cubicBezTo>
                  <a:cubicBezTo>
                    <a:pt x="24205" y="12055"/>
                    <a:pt x="24372" y="12329"/>
                    <a:pt x="24432" y="12484"/>
                  </a:cubicBezTo>
                  <a:cubicBezTo>
                    <a:pt x="24301" y="12579"/>
                    <a:pt x="24182" y="12698"/>
                    <a:pt x="24122" y="12888"/>
                  </a:cubicBezTo>
                  <a:cubicBezTo>
                    <a:pt x="24027" y="13162"/>
                    <a:pt x="24110" y="13341"/>
                    <a:pt x="24182" y="13460"/>
                  </a:cubicBezTo>
                  <a:cubicBezTo>
                    <a:pt x="24289" y="13603"/>
                    <a:pt x="24432" y="13698"/>
                    <a:pt x="24586" y="13758"/>
                  </a:cubicBezTo>
                  <a:cubicBezTo>
                    <a:pt x="24503" y="13817"/>
                    <a:pt x="24444" y="13889"/>
                    <a:pt x="24384" y="13972"/>
                  </a:cubicBezTo>
                  <a:cubicBezTo>
                    <a:pt x="24194" y="14270"/>
                    <a:pt x="24241" y="14496"/>
                    <a:pt x="24313" y="14615"/>
                  </a:cubicBezTo>
                  <a:cubicBezTo>
                    <a:pt x="24527" y="14972"/>
                    <a:pt x="25206" y="15032"/>
                    <a:pt x="25563" y="15032"/>
                  </a:cubicBezTo>
                  <a:lnTo>
                    <a:pt x="25682" y="15032"/>
                  </a:lnTo>
                  <a:cubicBezTo>
                    <a:pt x="25753" y="15151"/>
                    <a:pt x="25860" y="15270"/>
                    <a:pt x="25991" y="15377"/>
                  </a:cubicBezTo>
                  <a:cubicBezTo>
                    <a:pt x="26218" y="15544"/>
                    <a:pt x="26527" y="15651"/>
                    <a:pt x="26849" y="15651"/>
                  </a:cubicBezTo>
                  <a:cubicBezTo>
                    <a:pt x="26980" y="15651"/>
                    <a:pt x="27123" y="15627"/>
                    <a:pt x="27242" y="15567"/>
                  </a:cubicBezTo>
                  <a:cubicBezTo>
                    <a:pt x="27337" y="15532"/>
                    <a:pt x="27420" y="15472"/>
                    <a:pt x="27504" y="15389"/>
                  </a:cubicBezTo>
                  <a:cubicBezTo>
                    <a:pt x="27623" y="15448"/>
                    <a:pt x="27813" y="15520"/>
                    <a:pt x="28039" y="15520"/>
                  </a:cubicBezTo>
                  <a:cubicBezTo>
                    <a:pt x="28182" y="15520"/>
                    <a:pt x="28337" y="15496"/>
                    <a:pt x="28480" y="15436"/>
                  </a:cubicBezTo>
                  <a:cubicBezTo>
                    <a:pt x="28492" y="15448"/>
                    <a:pt x="28516" y="15484"/>
                    <a:pt x="28539" y="15496"/>
                  </a:cubicBezTo>
                  <a:cubicBezTo>
                    <a:pt x="28718" y="15615"/>
                    <a:pt x="28944" y="15675"/>
                    <a:pt x="29194" y="15675"/>
                  </a:cubicBezTo>
                  <a:cubicBezTo>
                    <a:pt x="29337" y="15675"/>
                    <a:pt x="29480" y="15663"/>
                    <a:pt x="29611" y="15615"/>
                  </a:cubicBezTo>
                  <a:cubicBezTo>
                    <a:pt x="29659" y="15698"/>
                    <a:pt x="29718" y="15817"/>
                    <a:pt x="29825" y="15913"/>
                  </a:cubicBezTo>
                  <a:cubicBezTo>
                    <a:pt x="29944" y="15996"/>
                    <a:pt x="30087" y="16056"/>
                    <a:pt x="30266" y="16056"/>
                  </a:cubicBezTo>
                  <a:cubicBezTo>
                    <a:pt x="30301" y="16151"/>
                    <a:pt x="30361" y="16234"/>
                    <a:pt x="30432" y="16294"/>
                  </a:cubicBezTo>
                  <a:cubicBezTo>
                    <a:pt x="30599" y="16448"/>
                    <a:pt x="30837" y="16520"/>
                    <a:pt x="31075" y="16520"/>
                  </a:cubicBezTo>
                  <a:cubicBezTo>
                    <a:pt x="31302" y="16520"/>
                    <a:pt x="31516" y="16448"/>
                    <a:pt x="31683" y="16270"/>
                  </a:cubicBezTo>
                  <a:cubicBezTo>
                    <a:pt x="31814" y="16115"/>
                    <a:pt x="31861" y="15936"/>
                    <a:pt x="31802" y="15746"/>
                  </a:cubicBezTo>
                  <a:cubicBezTo>
                    <a:pt x="31790" y="15686"/>
                    <a:pt x="31754" y="15639"/>
                    <a:pt x="31730" y="15603"/>
                  </a:cubicBezTo>
                  <a:lnTo>
                    <a:pt x="31730" y="15603"/>
                  </a:lnTo>
                  <a:cubicBezTo>
                    <a:pt x="31956" y="15746"/>
                    <a:pt x="32218" y="15853"/>
                    <a:pt x="32457" y="15865"/>
                  </a:cubicBezTo>
                  <a:cubicBezTo>
                    <a:pt x="32504" y="15865"/>
                    <a:pt x="32552" y="15877"/>
                    <a:pt x="32587" y="15877"/>
                  </a:cubicBezTo>
                  <a:cubicBezTo>
                    <a:pt x="32826" y="15877"/>
                    <a:pt x="33028" y="15794"/>
                    <a:pt x="33123" y="15639"/>
                  </a:cubicBezTo>
                  <a:cubicBezTo>
                    <a:pt x="33171" y="15579"/>
                    <a:pt x="33207" y="15508"/>
                    <a:pt x="33207" y="15436"/>
                  </a:cubicBezTo>
                  <a:cubicBezTo>
                    <a:pt x="33981" y="15782"/>
                    <a:pt x="36362" y="16949"/>
                    <a:pt x="36743" y="18425"/>
                  </a:cubicBezTo>
                  <a:cubicBezTo>
                    <a:pt x="36898" y="18961"/>
                    <a:pt x="36755" y="19473"/>
                    <a:pt x="36362" y="19973"/>
                  </a:cubicBezTo>
                  <a:cubicBezTo>
                    <a:pt x="35643" y="20879"/>
                    <a:pt x="34904" y="21210"/>
                    <a:pt x="34184" y="21210"/>
                  </a:cubicBezTo>
                  <a:cubicBezTo>
                    <a:pt x="33031" y="21210"/>
                    <a:pt x="31924" y="20364"/>
                    <a:pt x="31016" y="19675"/>
                  </a:cubicBezTo>
                  <a:cubicBezTo>
                    <a:pt x="30897" y="19592"/>
                    <a:pt x="30790" y="19496"/>
                    <a:pt x="30671" y="19425"/>
                  </a:cubicBezTo>
                  <a:cubicBezTo>
                    <a:pt x="29289" y="18401"/>
                    <a:pt x="27873" y="17294"/>
                    <a:pt x="27861" y="17294"/>
                  </a:cubicBezTo>
                  <a:cubicBezTo>
                    <a:pt x="26622" y="16091"/>
                    <a:pt x="25134" y="15091"/>
                    <a:pt x="23658" y="14472"/>
                  </a:cubicBezTo>
                  <a:cubicBezTo>
                    <a:pt x="21991" y="13770"/>
                    <a:pt x="21086" y="13674"/>
                    <a:pt x="20360" y="13591"/>
                  </a:cubicBezTo>
                  <a:cubicBezTo>
                    <a:pt x="19753" y="13520"/>
                    <a:pt x="19300" y="13472"/>
                    <a:pt x="18610" y="13127"/>
                  </a:cubicBezTo>
                  <a:lnTo>
                    <a:pt x="21169" y="12186"/>
                  </a:lnTo>
                  <a:cubicBezTo>
                    <a:pt x="21253" y="12162"/>
                    <a:pt x="21288" y="12067"/>
                    <a:pt x="21277" y="11996"/>
                  </a:cubicBezTo>
                  <a:cubicBezTo>
                    <a:pt x="21265" y="11948"/>
                    <a:pt x="21086" y="11317"/>
                    <a:pt x="20907" y="10698"/>
                  </a:cubicBezTo>
                  <a:lnTo>
                    <a:pt x="21812" y="10317"/>
                  </a:lnTo>
                  <a:close/>
                  <a:moveTo>
                    <a:pt x="18632" y="18698"/>
                  </a:moveTo>
                  <a:cubicBezTo>
                    <a:pt x="19106" y="18698"/>
                    <a:pt x="19628" y="18741"/>
                    <a:pt x="20229" y="18853"/>
                  </a:cubicBezTo>
                  <a:cubicBezTo>
                    <a:pt x="21931" y="19187"/>
                    <a:pt x="23205" y="20401"/>
                    <a:pt x="24229" y="21390"/>
                  </a:cubicBezTo>
                  <a:cubicBezTo>
                    <a:pt x="24598" y="21747"/>
                    <a:pt x="24908" y="22044"/>
                    <a:pt x="25206" y="22259"/>
                  </a:cubicBezTo>
                  <a:cubicBezTo>
                    <a:pt x="25765" y="22675"/>
                    <a:pt x="26182" y="22997"/>
                    <a:pt x="26480" y="23199"/>
                  </a:cubicBezTo>
                  <a:cubicBezTo>
                    <a:pt x="26325" y="23199"/>
                    <a:pt x="26182" y="23187"/>
                    <a:pt x="26027" y="23187"/>
                  </a:cubicBezTo>
                  <a:cubicBezTo>
                    <a:pt x="21098" y="22985"/>
                    <a:pt x="16812" y="22330"/>
                    <a:pt x="13228" y="21259"/>
                  </a:cubicBezTo>
                  <a:cubicBezTo>
                    <a:pt x="13240" y="21080"/>
                    <a:pt x="13311" y="20699"/>
                    <a:pt x="13478" y="20330"/>
                  </a:cubicBezTo>
                  <a:cubicBezTo>
                    <a:pt x="13799" y="19651"/>
                    <a:pt x="14299" y="19258"/>
                    <a:pt x="14990" y="19187"/>
                  </a:cubicBezTo>
                  <a:cubicBezTo>
                    <a:pt x="15490" y="19127"/>
                    <a:pt x="15954" y="19032"/>
                    <a:pt x="16395" y="18961"/>
                  </a:cubicBezTo>
                  <a:cubicBezTo>
                    <a:pt x="17108" y="18832"/>
                    <a:pt x="17797" y="18698"/>
                    <a:pt x="18632" y="18698"/>
                  </a:cubicBezTo>
                  <a:close/>
                  <a:moveTo>
                    <a:pt x="43994" y="7031"/>
                  </a:moveTo>
                  <a:cubicBezTo>
                    <a:pt x="44768" y="7519"/>
                    <a:pt x="47113" y="9078"/>
                    <a:pt x="48423" y="10853"/>
                  </a:cubicBezTo>
                  <a:cubicBezTo>
                    <a:pt x="50102" y="13139"/>
                    <a:pt x="50030" y="14889"/>
                    <a:pt x="49351" y="16937"/>
                  </a:cubicBezTo>
                  <a:cubicBezTo>
                    <a:pt x="48875" y="17341"/>
                    <a:pt x="48304" y="17818"/>
                    <a:pt x="47649" y="18294"/>
                  </a:cubicBezTo>
                  <a:cubicBezTo>
                    <a:pt x="45482" y="19889"/>
                    <a:pt x="42803" y="21104"/>
                    <a:pt x="39696" y="21937"/>
                  </a:cubicBezTo>
                  <a:cubicBezTo>
                    <a:pt x="36430" y="22799"/>
                    <a:pt x="32700" y="23242"/>
                    <a:pt x="28555" y="23242"/>
                  </a:cubicBezTo>
                  <a:cubicBezTo>
                    <a:pt x="28059" y="23242"/>
                    <a:pt x="27558" y="23236"/>
                    <a:pt x="27051" y="23223"/>
                  </a:cubicBezTo>
                  <a:cubicBezTo>
                    <a:pt x="26872" y="23080"/>
                    <a:pt x="26313" y="22687"/>
                    <a:pt x="25408" y="21997"/>
                  </a:cubicBezTo>
                  <a:cubicBezTo>
                    <a:pt x="25122" y="21794"/>
                    <a:pt x="24813" y="21497"/>
                    <a:pt x="24456" y="21151"/>
                  </a:cubicBezTo>
                  <a:cubicBezTo>
                    <a:pt x="23455" y="20199"/>
                    <a:pt x="22086" y="18889"/>
                    <a:pt x="20288" y="18532"/>
                  </a:cubicBezTo>
                  <a:cubicBezTo>
                    <a:pt x="19656" y="18409"/>
                    <a:pt x="19102" y="18362"/>
                    <a:pt x="18598" y="18362"/>
                  </a:cubicBezTo>
                  <a:cubicBezTo>
                    <a:pt x="17737" y="18362"/>
                    <a:pt x="17027" y="18500"/>
                    <a:pt x="16335" y="18627"/>
                  </a:cubicBezTo>
                  <a:cubicBezTo>
                    <a:pt x="15895" y="18723"/>
                    <a:pt x="15442" y="18818"/>
                    <a:pt x="14954" y="18853"/>
                  </a:cubicBezTo>
                  <a:cubicBezTo>
                    <a:pt x="14609" y="18901"/>
                    <a:pt x="14299" y="19008"/>
                    <a:pt x="14014" y="19187"/>
                  </a:cubicBezTo>
                  <a:cubicBezTo>
                    <a:pt x="13716" y="18925"/>
                    <a:pt x="12787" y="18163"/>
                    <a:pt x="11906" y="17830"/>
                  </a:cubicBezTo>
                  <a:cubicBezTo>
                    <a:pt x="11085" y="17520"/>
                    <a:pt x="10501" y="17008"/>
                    <a:pt x="10359" y="16508"/>
                  </a:cubicBezTo>
                  <a:cubicBezTo>
                    <a:pt x="10287" y="16222"/>
                    <a:pt x="10323" y="15948"/>
                    <a:pt x="10513" y="15722"/>
                  </a:cubicBezTo>
                  <a:cubicBezTo>
                    <a:pt x="10787" y="15377"/>
                    <a:pt x="11073" y="15151"/>
                    <a:pt x="11430" y="14865"/>
                  </a:cubicBezTo>
                  <a:cubicBezTo>
                    <a:pt x="11883" y="14508"/>
                    <a:pt x="12454" y="14079"/>
                    <a:pt x="13168" y="13234"/>
                  </a:cubicBezTo>
                  <a:cubicBezTo>
                    <a:pt x="13731" y="12576"/>
                    <a:pt x="14389" y="12246"/>
                    <a:pt x="15192" y="12246"/>
                  </a:cubicBezTo>
                  <a:cubicBezTo>
                    <a:pt x="16002" y="12246"/>
                    <a:pt x="16961" y="12582"/>
                    <a:pt x="18121" y="13258"/>
                  </a:cubicBezTo>
                  <a:cubicBezTo>
                    <a:pt x="19026" y="13793"/>
                    <a:pt x="19598" y="13853"/>
                    <a:pt x="20300" y="13948"/>
                  </a:cubicBezTo>
                  <a:cubicBezTo>
                    <a:pt x="21015" y="14020"/>
                    <a:pt x="21884" y="14127"/>
                    <a:pt x="23515" y="14793"/>
                  </a:cubicBezTo>
                  <a:cubicBezTo>
                    <a:pt x="25075" y="15448"/>
                    <a:pt x="26527" y="16472"/>
                    <a:pt x="27634" y="17568"/>
                  </a:cubicBezTo>
                  <a:cubicBezTo>
                    <a:pt x="27634" y="17568"/>
                    <a:pt x="27634" y="17580"/>
                    <a:pt x="27646" y="17580"/>
                  </a:cubicBezTo>
                  <a:lnTo>
                    <a:pt x="27658" y="17591"/>
                  </a:lnTo>
                  <a:cubicBezTo>
                    <a:pt x="28789" y="18711"/>
                    <a:pt x="29551" y="19889"/>
                    <a:pt x="29659" y="20723"/>
                  </a:cubicBezTo>
                  <a:cubicBezTo>
                    <a:pt x="29742" y="21354"/>
                    <a:pt x="29385" y="21913"/>
                    <a:pt x="28611" y="22330"/>
                  </a:cubicBezTo>
                  <a:cubicBezTo>
                    <a:pt x="28004" y="22663"/>
                    <a:pt x="27361" y="22806"/>
                    <a:pt x="27349" y="22806"/>
                  </a:cubicBezTo>
                  <a:cubicBezTo>
                    <a:pt x="27265" y="22818"/>
                    <a:pt x="27206" y="22902"/>
                    <a:pt x="27218" y="22997"/>
                  </a:cubicBezTo>
                  <a:cubicBezTo>
                    <a:pt x="27230" y="23068"/>
                    <a:pt x="27301" y="23128"/>
                    <a:pt x="27384" y="23128"/>
                  </a:cubicBezTo>
                  <a:lnTo>
                    <a:pt x="27408" y="23128"/>
                  </a:lnTo>
                  <a:cubicBezTo>
                    <a:pt x="27444" y="23128"/>
                    <a:pt x="28111" y="22985"/>
                    <a:pt x="28766" y="22628"/>
                  </a:cubicBezTo>
                  <a:cubicBezTo>
                    <a:pt x="29659" y="22128"/>
                    <a:pt x="30075" y="21461"/>
                    <a:pt x="29980" y="20687"/>
                  </a:cubicBezTo>
                  <a:cubicBezTo>
                    <a:pt x="29909" y="20092"/>
                    <a:pt x="29551" y="19377"/>
                    <a:pt x="28992" y="18615"/>
                  </a:cubicBezTo>
                  <a:lnTo>
                    <a:pt x="28992" y="18615"/>
                  </a:lnTo>
                  <a:cubicBezTo>
                    <a:pt x="29432" y="18961"/>
                    <a:pt x="29968" y="19365"/>
                    <a:pt x="30480" y="19735"/>
                  </a:cubicBezTo>
                  <a:cubicBezTo>
                    <a:pt x="30575" y="19806"/>
                    <a:pt x="30694" y="19901"/>
                    <a:pt x="30802" y="19985"/>
                  </a:cubicBezTo>
                  <a:cubicBezTo>
                    <a:pt x="31671" y="20639"/>
                    <a:pt x="32885" y="21580"/>
                    <a:pt x="34183" y="21580"/>
                  </a:cubicBezTo>
                  <a:cubicBezTo>
                    <a:pt x="34981" y="21580"/>
                    <a:pt x="35802" y="21223"/>
                    <a:pt x="36588" y="20223"/>
                  </a:cubicBezTo>
                  <a:cubicBezTo>
                    <a:pt x="37052" y="19627"/>
                    <a:pt x="37207" y="19020"/>
                    <a:pt x="37040" y="18377"/>
                  </a:cubicBezTo>
                  <a:cubicBezTo>
                    <a:pt x="36707" y="17187"/>
                    <a:pt x="35314" y="16222"/>
                    <a:pt x="34254" y="15639"/>
                  </a:cubicBezTo>
                  <a:cubicBezTo>
                    <a:pt x="34326" y="15282"/>
                    <a:pt x="34266" y="14984"/>
                    <a:pt x="34088" y="14734"/>
                  </a:cubicBezTo>
                  <a:cubicBezTo>
                    <a:pt x="33826" y="14377"/>
                    <a:pt x="33338" y="14258"/>
                    <a:pt x="33052" y="14210"/>
                  </a:cubicBezTo>
                  <a:cubicBezTo>
                    <a:pt x="33052" y="14198"/>
                    <a:pt x="33064" y="14186"/>
                    <a:pt x="33064" y="14186"/>
                  </a:cubicBezTo>
                  <a:cubicBezTo>
                    <a:pt x="33111" y="14020"/>
                    <a:pt x="33076" y="13841"/>
                    <a:pt x="33016" y="13674"/>
                  </a:cubicBezTo>
                  <a:cubicBezTo>
                    <a:pt x="33064" y="13662"/>
                    <a:pt x="33123" y="13650"/>
                    <a:pt x="33171" y="13615"/>
                  </a:cubicBezTo>
                  <a:cubicBezTo>
                    <a:pt x="33302" y="13543"/>
                    <a:pt x="33480" y="13377"/>
                    <a:pt x="33480" y="13043"/>
                  </a:cubicBezTo>
                  <a:cubicBezTo>
                    <a:pt x="33492" y="12519"/>
                    <a:pt x="33111" y="12281"/>
                    <a:pt x="32742" y="12281"/>
                  </a:cubicBezTo>
                  <a:cubicBezTo>
                    <a:pt x="32302" y="12281"/>
                    <a:pt x="31825" y="12567"/>
                    <a:pt x="31825" y="13043"/>
                  </a:cubicBezTo>
                  <a:cubicBezTo>
                    <a:pt x="31825" y="13222"/>
                    <a:pt x="31945" y="13412"/>
                    <a:pt x="32171" y="13543"/>
                  </a:cubicBezTo>
                  <a:cubicBezTo>
                    <a:pt x="32302" y="13639"/>
                    <a:pt x="32480" y="13698"/>
                    <a:pt x="32659" y="13710"/>
                  </a:cubicBezTo>
                  <a:cubicBezTo>
                    <a:pt x="32754" y="13853"/>
                    <a:pt x="32778" y="13996"/>
                    <a:pt x="32754" y="14127"/>
                  </a:cubicBezTo>
                  <a:cubicBezTo>
                    <a:pt x="32707" y="14329"/>
                    <a:pt x="32504" y="14484"/>
                    <a:pt x="32409" y="14543"/>
                  </a:cubicBezTo>
                  <a:cubicBezTo>
                    <a:pt x="32309" y="14507"/>
                    <a:pt x="32209" y="14492"/>
                    <a:pt x="32103" y="14492"/>
                  </a:cubicBezTo>
                  <a:cubicBezTo>
                    <a:pt x="32071" y="14492"/>
                    <a:pt x="32038" y="14493"/>
                    <a:pt x="32004" y="14496"/>
                  </a:cubicBezTo>
                  <a:cubicBezTo>
                    <a:pt x="31980" y="14234"/>
                    <a:pt x="31814" y="13889"/>
                    <a:pt x="31278" y="13710"/>
                  </a:cubicBezTo>
                  <a:cubicBezTo>
                    <a:pt x="31161" y="13670"/>
                    <a:pt x="31051" y="13653"/>
                    <a:pt x="30949" y="13653"/>
                  </a:cubicBezTo>
                  <a:cubicBezTo>
                    <a:pt x="30557" y="13653"/>
                    <a:pt x="30266" y="13905"/>
                    <a:pt x="30087" y="14151"/>
                  </a:cubicBezTo>
                  <a:cubicBezTo>
                    <a:pt x="29909" y="13996"/>
                    <a:pt x="29659" y="13889"/>
                    <a:pt x="29385" y="13877"/>
                  </a:cubicBezTo>
                  <a:cubicBezTo>
                    <a:pt x="29346" y="13873"/>
                    <a:pt x="29307" y="13871"/>
                    <a:pt x="29267" y="13871"/>
                  </a:cubicBezTo>
                  <a:cubicBezTo>
                    <a:pt x="28786" y="13871"/>
                    <a:pt x="28271" y="14144"/>
                    <a:pt x="28194" y="14793"/>
                  </a:cubicBezTo>
                  <a:cubicBezTo>
                    <a:pt x="28182" y="14960"/>
                    <a:pt x="28194" y="15091"/>
                    <a:pt x="28254" y="15222"/>
                  </a:cubicBezTo>
                  <a:cubicBezTo>
                    <a:pt x="28178" y="15247"/>
                    <a:pt x="28107" y="15257"/>
                    <a:pt x="28041" y="15257"/>
                  </a:cubicBezTo>
                  <a:cubicBezTo>
                    <a:pt x="27889" y="15257"/>
                    <a:pt x="27765" y="15204"/>
                    <a:pt x="27682" y="15163"/>
                  </a:cubicBezTo>
                  <a:cubicBezTo>
                    <a:pt x="27718" y="15067"/>
                    <a:pt x="27765" y="14924"/>
                    <a:pt x="27777" y="14770"/>
                  </a:cubicBezTo>
                  <a:cubicBezTo>
                    <a:pt x="27825" y="14317"/>
                    <a:pt x="27682" y="14055"/>
                    <a:pt x="27468" y="13889"/>
                  </a:cubicBezTo>
                  <a:cubicBezTo>
                    <a:pt x="27539" y="13781"/>
                    <a:pt x="27623" y="13650"/>
                    <a:pt x="27694" y="13496"/>
                  </a:cubicBezTo>
                  <a:lnTo>
                    <a:pt x="27742" y="13543"/>
                  </a:lnTo>
                  <a:cubicBezTo>
                    <a:pt x="27944" y="13710"/>
                    <a:pt x="28242" y="13781"/>
                    <a:pt x="28539" y="13781"/>
                  </a:cubicBezTo>
                  <a:cubicBezTo>
                    <a:pt x="28730" y="13781"/>
                    <a:pt x="28908" y="13758"/>
                    <a:pt x="29075" y="13674"/>
                  </a:cubicBezTo>
                  <a:cubicBezTo>
                    <a:pt x="29349" y="13555"/>
                    <a:pt x="29528" y="13341"/>
                    <a:pt x="29539" y="13055"/>
                  </a:cubicBezTo>
                  <a:cubicBezTo>
                    <a:pt x="29563" y="12781"/>
                    <a:pt x="29444" y="12543"/>
                    <a:pt x="29230" y="12400"/>
                  </a:cubicBezTo>
                  <a:cubicBezTo>
                    <a:pt x="29361" y="12246"/>
                    <a:pt x="29492" y="11996"/>
                    <a:pt x="29504" y="11650"/>
                  </a:cubicBezTo>
                  <a:lnTo>
                    <a:pt x="29539" y="11650"/>
                  </a:lnTo>
                  <a:cubicBezTo>
                    <a:pt x="29849" y="11650"/>
                    <a:pt x="30063" y="11495"/>
                    <a:pt x="30147" y="11281"/>
                  </a:cubicBezTo>
                  <a:cubicBezTo>
                    <a:pt x="30159" y="11269"/>
                    <a:pt x="30159" y="11234"/>
                    <a:pt x="30159" y="11222"/>
                  </a:cubicBezTo>
                  <a:cubicBezTo>
                    <a:pt x="30313" y="11281"/>
                    <a:pt x="30504" y="11341"/>
                    <a:pt x="30778" y="11341"/>
                  </a:cubicBezTo>
                  <a:cubicBezTo>
                    <a:pt x="30849" y="11341"/>
                    <a:pt x="30921" y="11341"/>
                    <a:pt x="31016" y="11329"/>
                  </a:cubicBezTo>
                  <a:cubicBezTo>
                    <a:pt x="31575" y="11257"/>
                    <a:pt x="31695" y="10983"/>
                    <a:pt x="31706" y="10841"/>
                  </a:cubicBezTo>
                  <a:cubicBezTo>
                    <a:pt x="31742" y="10543"/>
                    <a:pt x="31492" y="10245"/>
                    <a:pt x="31040" y="10031"/>
                  </a:cubicBezTo>
                  <a:lnTo>
                    <a:pt x="31075" y="10031"/>
                  </a:lnTo>
                  <a:cubicBezTo>
                    <a:pt x="31171" y="10031"/>
                    <a:pt x="31278" y="10019"/>
                    <a:pt x="31373" y="9983"/>
                  </a:cubicBezTo>
                  <a:cubicBezTo>
                    <a:pt x="31587" y="9924"/>
                    <a:pt x="31730" y="9781"/>
                    <a:pt x="31766" y="9567"/>
                  </a:cubicBezTo>
                  <a:cubicBezTo>
                    <a:pt x="31825" y="9257"/>
                    <a:pt x="31623" y="9007"/>
                    <a:pt x="31266" y="8888"/>
                  </a:cubicBezTo>
                  <a:cubicBezTo>
                    <a:pt x="31325" y="8888"/>
                    <a:pt x="31385" y="8900"/>
                    <a:pt x="31444" y="8912"/>
                  </a:cubicBezTo>
                  <a:cubicBezTo>
                    <a:pt x="32004" y="9019"/>
                    <a:pt x="32361" y="9209"/>
                    <a:pt x="32504" y="9317"/>
                  </a:cubicBezTo>
                  <a:cubicBezTo>
                    <a:pt x="32468" y="9531"/>
                    <a:pt x="32528" y="9721"/>
                    <a:pt x="32683" y="9864"/>
                  </a:cubicBezTo>
                  <a:cubicBezTo>
                    <a:pt x="32885" y="10067"/>
                    <a:pt x="33242" y="10150"/>
                    <a:pt x="33576" y="10150"/>
                  </a:cubicBezTo>
                  <a:cubicBezTo>
                    <a:pt x="33766" y="10150"/>
                    <a:pt x="33957" y="10126"/>
                    <a:pt x="34111" y="10067"/>
                  </a:cubicBezTo>
                  <a:cubicBezTo>
                    <a:pt x="34302" y="9983"/>
                    <a:pt x="34421" y="9864"/>
                    <a:pt x="34469" y="9721"/>
                  </a:cubicBezTo>
                  <a:cubicBezTo>
                    <a:pt x="34528" y="9733"/>
                    <a:pt x="34588" y="9733"/>
                    <a:pt x="34623" y="9745"/>
                  </a:cubicBezTo>
                  <a:cubicBezTo>
                    <a:pt x="34671" y="9983"/>
                    <a:pt x="34802" y="10448"/>
                    <a:pt x="35135" y="10638"/>
                  </a:cubicBezTo>
                  <a:cubicBezTo>
                    <a:pt x="35207" y="10686"/>
                    <a:pt x="35326" y="10733"/>
                    <a:pt x="35457" y="10733"/>
                  </a:cubicBezTo>
                  <a:cubicBezTo>
                    <a:pt x="35564" y="10733"/>
                    <a:pt x="35671" y="10722"/>
                    <a:pt x="35802" y="10662"/>
                  </a:cubicBezTo>
                  <a:cubicBezTo>
                    <a:pt x="36040" y="10555"/>
                    <a:pt x="36136" y="10388"/>
                    <a:pt x="36159" y="10257"/>
                  </a:cubicBezTo>
                  <a:cubicBezTo>
                    <a:pt x="36231" y="9924"/>
                    <a:pt x="36028" y="9543"/>
                    <a:pt x="35897" y="9352"/>
                  </a:cubicBezTo>
                  <a:lnTo>
                    <a:pt x="35897" y="9352"/>
                  </a:lnTo>
                  <a:cubicBezTo>
                    <a:pt x="37302" y="10388"/>
                    <a:pt x="38636" y="10912"/>
                    <a:pt x="39850" y="10912"/>
                  </a:cubicBezTo>
                  <a:cubicBezTo>
                    <a:pt x="40065" y="10912"/>
                    <a:pt x="40267" y="10900"/>
                    <a:pt x="40481" y="10864"/>
                  </a:cubicBezTo>
                  <a:cubicBezTo>
                    <a:pt x="42541" y="10543"/>
                    <a:pt x="43470" y="8721"/>
                    <a:pt x="43517" y="8638"/>
                  </a:cubicBezTo>
                  <a:cubicBezTo>
                    <a:pt x="43827" y="8174"/>
                    <a:pt x="43970" y="7626"/>
                    <a:pt x="43994" y="7031"/>
                  </a:cubicBezTo>
                  <a:close/>
                  <a:moveTo>
                    <a:pt x="26481" y="0"/>
                  </a:moveTo>
                  <a:cubicBezTo>
                    <a:pt x="24956" y="0"/>
                    <a:pt x="23774" y="429"/>
                    <a:pt x="23039" y="1280"/>
                  </a:cubicBezTo>
                  <a:cubicBezTo>
                    <a:pt x="22681" y="1697"/>
                    <a:pt x="22503" y="2280"/>
                    <a:pt x="22515" y="2923"/>
                  </a:cubicBezTo>
                  <a:cubicBezTo>
                    <a:pt x="22236" y="2931"/>
                    <a:pt x="21480" y="2945"/>
                    <a:pt x="20824" y="2945"/>
                  </a:cubicBezTo>
                  <a:cubicBezTo>
                    <a:pt x="20528" y="2945"/>
                    <a:pt x="20253" y="2942"/>
                    <a:pt x="20050" y="2935"/>
                  </a:cubicBezTo>
                  <a:cubicBezTo>
                    <a:pt x="19875" y="2926"/>
                    <a:pt x="19661" y="2916"/>
                    <a:pt x="19421" y="2916"/>
                  </a:cubicBezTo>
                  <a:cubicBezTo>
                    <a:pt x="18702" y="2916"/>
                    <a:pt x="17746" y="3009"/>
                    <a:pt x="16871" y="3518"/>
                  </a:cubicBezTo>
                  <a:cubicBezTo>
                    <a:pt x="15823" y="4114"/>
                    <a:pt x="14954" y="4185"/>
                    <a:pt x="13657" y="4292"/>
                  </a:cubicBezTo>
                  <a:lnTo>
                    <a:pt x="13597" y="4292"/>
                  </a:lnTo>
                  <a:cubicBezTo>
                    <a:pt x="12728" y="4364"/>
                    <a:pt x="12144" y="4780"/>
                    <a:pt x="11549" y="5221"/>
                  </a:cubicBezTo>
                  <a:cubicBezTo>
                    <a:pt x="11180" y="5495"/>
                    <a:pt x="10799" y="5780"/>
                    <a:pt x="10323" y="6019"/>
                  </a:cubicBezTo>
                  <a:cubicBezTo>
                    <a:pt x="10085" y="6126"/>
                    <a:pt x="9811" y="6257"/>
                    <a:pt x="9477" y="6400"/>
                  </a:cubicBezTo>
                  <a:cubicBezTo>
                    <a:pt x="8084" y="7007"/>
                    <a:pt x="6144" y="7840"/>
                    <a:pt x="4286" y="9710"/>
                  </a:cubicBezTo>
                  <a:cubicBezTo>
                    <a:pt x="2608" y="11388"/>
                    <a:pt x="2655" y="13662"/>
                    <a:pt x="2822" y="14782"/>
                  </a:cubicBezTo>
                  <a:cubicBezTo>
                    <a:pt x="1631" y="13174"/>
                    <a:pt x="1095" y="11638"/>
                    <a:pt x="881" y="10579"/>
                  </a:cubicBezTo>
                  <a:cubicBezTo>
                    <a:pt x="583" y="9257"/>
                    <a:pt x="667" y="8376"/>
                    <a:pt x="667" y="8364"/>
                  </a:cubicBezTo>
                  <a:cubicBezTo>
                    <a:pt x="679" y="8281"/>
                    <a:pt x="607" y="8197"/>
                    <a:pt x="524" y="8186"/>
                  </a:cubicBezTo>
                  <a:cubicBezTo>
                    <a:pt x="517" y="8185"/>
                    <a:pt x="510" y="8184"/>
                    <a:pt x="503" y="8184"/>
                  </a:cubicBezTo>
                  <a:cubicBezTo>
                    <a:pt x="419" y="8184"/>
                    <a:pt x="356" y="8252"/>
                    <a:pt x="345" y="8340"/>
                  </a:cubicBezTo>
                  <a:cubicBezTo>
                    <a:pt x="322" y="8483"/>
                    <a:pt x="0" y="11888"/>
                    <a:pt x="2977" y="15508"/>
                  </a:cubicBezTo>
                  <a:lnTo>
                    <a:pt x="2989" y="15520"/>
                  </a:lnTo>
                  <a:cubicBezTo>
                    <a:pt x="3048" y="15579"/>
                    <a:pt x="3096" y="15663"/>
                    <a:pt x="3155" y="15722"/>
                  </a:cubicBezTo>
                  <a:cubicBezTo>
                    <a:pt x="4941" y="17782"/>
                    <a:pt x="7501" y="19485"/>
                    <a:pt x="10740" y="20758"/>
                  </a:cubicBezTo>
                  <a:cubicBezTo>
                    <a:pt x="11454" y="21044"/>
                    <a:pt x="12192" y="21294"/>
                    <a:pt x="12966" y="21532"/>
                  </a:cubicBezTo>
                  <a:lnTo>
                    <a:pt x="12978" y="21532"/>
                  </a:lnTo>
                  <a:cubicBezTo>
                    <a:pt x="16609" y="22652"/>
                    <a:pt x="20979" y="23318"/>
                    <a:pt x="26003" y="23533"/>
                  </a:cubicBezTo>
                  <a:cubicBezTo>
                    <a:pt x="26313" y="23545"/>
                    <a:pt x="26622" y="23545"/>
                    <a:pt x="26920" y="23556"/>
                  </a:cubicBezTo>
                  <a:cubicBezTo>
                    <a:pt x="26956" y="23580"/>
                    <a:pt x="26980" y="23592"/>
                    <a:pt x="27003" y="23592"/>
                  </a:cubicBezTo>
                  <a:cubicBezTo>
                    <a:pt x="27039" y="23592"/>
                    <a:pt x="27075" y="23580"/>
                    <a:pt x="27087" y="23580"/>
                  </a:cubicBezTo>
                  <a:cubicBezTo>
                    <a:pt x="27587" y="23592"/>
                    <a:pt x="28099" y="23592"/>
                    <a:pt x="28587" y="23592"/>
                  </a:cubicBezTo>
                  <a:cubicBezTo>
                    <a:pt x="32742" y="23592"/>
                    <a:pt x="36493" y="23140"/>
                    <a:pt x="39743" y="22282"/>
                  </a:cubicBezTo>
                  <a:cubicBezTo>
                    <a:pt x="42898" y="21437"/>
                    <a:pt x="45613" y="20199"/>
                    <a:pt x="47816" y="18580"/>
                  </a:cubicBezTo>
                  <a:cubicBezTo>
                    <a:pt x="51578" y="15817"/>
                    <a:pt x="52530" y="12984"/>
                    <a:pt x="52566" y="12865"/>
                  </a:cubicBezTo>
                  <a:cubicBezTo>
                    <a:pt x="52626" y="12758"/>
                    <a:pt x="52578" y="12650"/>
                    <a:pt x="52495" y="12638"/>
                  </a:cubicBezTo>
                  <a:cubicBezTo>
                    <a:pt x="52473" y="12630"/>
                    <a:pt x="52452" y="12627"/>
                    <a:pt x="52433" y="12627"/>
                  </a:cubicBezTo>
                  <a:cubicBezTo>
                    <a:pt x="52364" y="12627"/>
                    <a:pt x="52308" y="12672"/>
                    <a:pt x="52280" y="12746"/>
                  </a:cubicBezTo>
                  <a:cubicBezTo>
                    <a:pt x="52280" y="12758"/>
                    <a:pt x="51721" y="14412"/>
                    <a:pt x="49828" y="16389"/>
                  </a:cubicBezTo>
                  <a:cubicBezTo>
                    <a:pt x="50352" y="14508"/>
                    <a:pt x="50268" y="12758"/>
                    <a:pt x="48685" y="10579"/>
                  </a:cubicBezTo>
                  <a:cubicBezTo>
                    <a:pt x="47173" y="8543"/>
                    <a:pt x="44434" y="6852"/>
                    <a:pt x="43958" y="6554"/>
                  </a:cubicBezTo>
                  <a:cubicBezTo>
                    <a:pt x="43756" y="4709"/>
                    <a:pt x="41910" y="2459"/>
                    <a:pt x="39707" y="1399"/>
                  </a:cubicBezTo>
                  <a:cubicBezTo>
                    <a:pt x="38832" y="978"/>
                    <a:pt x="37961" y="769"/>
                    <a:pt x="37131" y="769"/>
                  </a:cubicBezTo>
                  <a:cubicBezTo>
                    <a:pt x="36200" y="769"/>
                    <a:pt x="35320" y="1032"/>
                    <a:pt x="34540" y="1554"/>
                  </a:cubicBezTo>
                  <a:cubicBezTo>
                    <a:pt x="34064" y="1863"/>
                    <a:pt x="33719" y="2387"/>
                    <a:pt x="33540" y="2994"/>
                  </a:cubicBezTo>
                  <a:cubicBezTo>
                    <a:pt x="33147" y="2459"/>
                    <a:pt x="31897" y="1042"/>
                    <a:pt x="29230" y="375"/>
                  </a:cubicBezTo>
                  <a:cubicBezTo>
                    <a:pt x="28225" y="125"/>
                    <a:pt x="27303" y="0"/>
                    <a:pt x="2648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4858025" y="4163500"/>
              <a:ext cx="640000" cy="249100"/>
            </a:xfrm>
            <a:custGeom>
              <a:avLst/>
              <a:gdLst/>
              <a:ahLst/>
              <a:cxnLst/>
              <a:rect l="l" t="t" r="r" b="b"/>
              <a:pathLst>
                <a:path w="25600" h="9964" extrusionOk="0">
                  <a:moveTo>
                    <a:pt x="194" y="0"/>
                  </a:moveTo>
                  <a:cubicBezTo>
                    <a:pt x="167" y="0"/>
                    <a:pt x="138" y="7"/>
                    <a:pt x="108" y="22"/>
                  </a:cubicBezTo>
                  <a:cubicBezTo>
                    <a:pt x="37" y="70"/>
                    <a:pt x="1" y="153"/>
                    <a:pt x="49" y="248"/>
                  </a:cubicBezTo>
                  <a:cubicBezTo>
                    <a:pt x="84" y="308"/>
                    <a:pt x="882" y="1784"/>
                    <a:pt x="2906" y="3510"/>
                  </a:cubicBezTo>
                  <a:cubicBezTo>
                    <a:pt x="4763" y="5094"/>
                    <a:pt x="8038" y="7225"/>
                    <a:pt x="13134" y="8285"/>
                  </a:cubicBezTo>
                  <a:cubicBezTo>
                    <a:pt x="20182" y="9761"/>
                    <a:pt x="23444" y="9964"/>
                    <a:pt x="24742" y="9964"/>
                  </a:cubicBezTo>
                  <a:cubicBezTo>
                    <a:pt x="25218" y="9964"/>
                    <a:pt x="25421" y="9940"/>
                    <a:pt x="25456" y="9940"/>
                  </a:cubicBezTo>
                  <a:cubicBezTo>
                    <a:pt x="25540" y="9916"/>
                    <a:pt x="25599" y="9845"/>
                    <a:pt x="25587" y="9749"/>
                  </a:cubicBezTo>
                  <a:cubicBezTo>
                    <a:pt x="25587" y="9661"/>
                    <a:pt x="25516" y="9593"/>
                    <a:pt x="25430" y="9593"/>
                  </a:cubicBezTo>
                  <a:cubicBezTo>
                    <a:pt x="25423" y="9593"/>
                    <a:pt x="25416" y="9594"/>
                    <a:pt x="25409" y="9594"/>
                  </a:cubicBezTo>
                  <a:cubicBezTo>
                    <a:pt x="25403" y="9594"/>
                    <a:pt x="25218" y="9619"/>
                    <a:pt x="24775" y="9619"/>
                  </a:cubicBezTo>
                  <a:cubicBezTo>
                    <a:pt x="23534" y="9619"/>
                    <a:pt x="20264" y="9425"/>
                    <a:pt x="13193" y="7951"/>
                  </a:cubicBezTo>
                  <a:cubicBezTo>
                    <a:pt x="8192" y="6916"/>
                    <a:pt x="4966" y="4832"/>
                    <a:pt x="3132" y="3272"/>
                  </a:cubicBezTo>
                  <a:cubicBezTo>
                    <a:pt x="1156" y="1570"/>
                    <a:pt x="346" y="93"/>
                    <a:pt x="334" y="81"/>
                  </a:cubicBezTo>
                  <a:cubicBezTo>
                    <a:pt x="302" y="32"/>
                    <a:pt x="252" y="0"/>
                    <a:pt x="19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5578375" y="4218425"/>
              <a:ext cx="528350" cy="193875"/>
            </a:xfrm>
            <a:custGeom>
              <a:avLst/>
              <a:gdLst/>
              <a:ahLst/>
              <a:cxnLst/>
              <a:rect l="l" t="t" r="r" b="b"/>
              <a:pathLst>
                <a:path w="21134" h="7755" extrusionOk="0">
                  <a:moveTo>
                    <a:pt x="20967" y="1"/>
                  </a:moveTo>
                  <a:cubicBezTo>
                    <a:pt x="20928" y="1"/>
                    <a:pt x="20890" y="22"/>
                    <a:pt x="20860" y="63"/>
                  </a:cubicBezTo>
                  <a:cubicBezTo>
                    <a:pt x="20836" y="75"/>
                    <a:pt x="18729" y="2147"/>
                    <a:pt x="12644" y="4861"/>
                  </a:cubicBezTo>
                  <a:cubicBezTo>
                    <a:pt x="7408" y="7213"/>
                    <a:pt x="1976" y="7430"/>
                    <a:pt x="535" y="7430"/>
                  </a:cubicBezTo>
                  <a:cubicBezTo>
                    <a:pt x="305" y="7430"/>
                    <a:pt x="177" y="7425"/>
                    <a:pt x="167" y="7421"/>
                  </a:cubicBezTo>
                  <a:cubicBezTo>
                    <a:pt x="83" y="7421"/>
                    <a:pt x="0" y="7505"/>
                    <a:pt x="0" y="7588"/>
                  </a:cubicBezTo>
                  <a:cubicBezTo>
                    <a:pt x="0" y="7683"/>
                    <a:pt x="83" y="7755"/>
                    <a:pt x="167" y="7755"/>
                  </a:cubicBezTo>
                  <a:lnTo>
                    <a:pt x="393" y="7755"/>
                  </a:lnTo>
                  <a:cubicBezTo>
                    <a:pt x="1584" y="7755"/>
                    <a:pt x="7287" y="7624"/>
                    <a:pt x="12775" y="5159"/>
                  </a:cubicBezTo>
                  <a:cubicBezTo>
                    <a:pt x="18907" y="2409"/>
                    <a:pt x="20991" y="373"/>
                    <a:pt x="21074" y="278"/>
                  </a:cubicBezTo>
                  <a:cubicBezTo>
                    <a:pt x="21134" y="218"/>
                    <a:pt x="21134" y="123"/>
                    <a:pt x="21074" y="63"/>
                  </a:cubicBezTo>
                  <a:cubicBezTo>
                    <a:pt x="21044" y="22"/>
                    <a:pt x="21006" y="1"/>
                    <a:pt x="2096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5494725" y="3846150"/>
              <a:ext cx="133675" cy="122950"/>
            </a:xfrm>
            <a:custGeom>
              <a:avLst/>
              <a:gdLst/>
              <a:ahLst/>
              <a:cxnLst/>
              <a:rect l="l" t="t" r="r" b="b"/>
              <a:pathLst>
                <a:path w="5347" h="4918" extrusionOk="0">
                  <a:moveTo>
                    <a:pt x="2898" y="339"/>
                  </a:moveTo>
                  <a:cubicBezTo>
                    <a:pt x="3279" y="339"/>
                    <a:pt x="3651" y="473"/>
                    <a:pt x="3989" y="726"/>
                  </a:cubicBezTo>
                  <a:cubicBezTo>
                    <a:pt x="4632" y="1203"/>
                    <a:pt x="5001" y="2048"/>
                    <a:pt x="4930" y="2822"/>
                  </a:cubicBezTo>
                  <a:cubicBezTo>
                    <a:pt x="4870" y="3429"/>
                    <a:pt x="4287" y="4036"/>
                    <a:pt x="3441" y="4370"/>
                  </a:cubicBezTo>
                  <a:cubicBezTo>
                    <a:pt x="3040" y="4527"/>
                    <a:pt x="2635" y="4604"/>
                    <a:pt x="2260" y="4604"/>
                  </a:cubicBezTo>
                  <a:cubicBezTo>
                    <a:pt x="1754" y="4604"/>
                    <a:pt x="1303" y="4464"/>
                    <a:pt x="989" y="4191"/>
                  </a:cubicBezTo>
                  <a:cubicBezTo>
                    <a:pt x="405" y="3679"/>
                    <a:pt x="369" y="3060"/>
                    <a:pt x="453" y="2631"/>
                  </a:cubicBezTo>
                  <a:cubicBezTo>
                    <a:pt x="596" y="1703"/>
                    <a:pt x="1358" y="822"/>
                    <a:pt x="2263" y="464"/>
                  </a:cubicBezTo>
                  <a:cubicBezTo>
                    <a:pt x="2474" y="380"/>
                    <a:pt x="2688" y="339"/>
                    <a:pt x="2898" y="339"/>
                  </a:cubicBezTo>
                  <a:close/>
                  <a:moveTo>
                    <a:pt x="2923" y="1"/>
                  </a:moveTo>
                  <a:cubicBezTo>
                    <a:pt x="2668" y="1"/>
                    <a:pt x="2410" y="51"/>
                    <a:pt x="2155" y="155"/>
                  </a:cubicBezTo>
                  <a:cubicBezTo>
                    <a:pt x="1143" y="560"/>
                    <a:pt x="310" y="1536"/>
                    <a:pt x="155" y="2572"/>
                  </a:cubicBezTo>
                  <a:cubicBezTo>
                    <a:pt x="0" y="3298"/>
                    <a:pt x="239" y="3953"/>
                    <a:pt x="774" y="4417"/>
                  </a:cubicBezTo>
                  <a:cubicBezTo>
                    <a:pt x="1191" y="4774"/>
                    <a:pt x="1727" y="4917"/>
                    <a:pt x="2251" y="4917"/>
                  </a:cubicBezTo>
                  <a:cubicBezTo>
                    <a:pt x="2715" y="4917"/>
                    <a:pt x="3167" y="4810"/>
                    <a:pt x="3572" y="4655"/>
                  </a:cubicBezTo>
                  <a:cubicBezTo>
                    <a:pt x="4537" y="4262"/>
                    <a:pt x="5180" y="3560"/>
                    <a:pt x="5251" y="2834"/>
                  </a:cubicBezTo>
                  <a:cubicBezTo>
                    <a:pt x="5346" y="1953"/>
                    <a:pt x="4918" y="1000"/>
                    <a:pt x="4203" y="452"/>
                  </a:cubicBezTo>
                  <a:cubicBezTo>
                    <a:pt x="3809" y="157"/>
                    <a:pt x="3371" y="1"/>
                    <a:pt x="292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5695650" y="3852300"/>
              <a:ext cx="151525" cy="115000"/>
            </a:xfrm>
            <a:custGeom>
              <a:avLst/>
              <a:gdLst/>
              <a:ahLst/>
              <a:cxnLst/>
              <a:rect l="l" t="t" r="r" b="b"/>
              <a:pathLst>
                <a:path w="6061" h="4600" extrusionOk="0">
                  <a:moveTo>
                    <a:pt x="3079" y="316"/>
                  </a:moveTo>
                  <a:cubicBezTo>
                    <a:pt x="3731" y="316"/>
                    <a:pt x="4370" y="451"/>
                    <a:pt x="4822" y="718"/>
                  </a:cubicBezTo>
                  <a:cubicBezTo>
                    <a:pt x="5417" y="1076"/>
                    <a:pt x="5727" y="1492"/>
                    <a:pt x="5715" y="1980"/>
                  </a:cubicBezTo>
                  <a:cubicBezTo>
                    <a:pt x="5703" y="2814"/>
                    <a:pt x="4786" y="3659"/>
                    <a:pt x="4298" y="3933"/>
                  </a:cubicBezTo>
                  <a:cubicBezTo>
                    <a:pt x="3869" y="4171"/>
                    <a:pt x="3438" y="4268"/>
                    <a:pt x="3032" y="4268"/>
                  </a:cubicBezTo>
                  <a:cubicBezTo>
                    <a:pt x="2402" y="4268"/>
                    <a:pt x="1834" y="4035"/>
                    <a:pt x="1429" y="3731"/>
                  </a:cubicBezTo>
                  <a:cubicBezTo>
                    <a:pt x="703" y="3219"/>
                    <a:pt x="345" y="2409"/>
                    <a:pt x="488" y="1671"/>
                  </a:cubicBezTo>
                  <a:cubicBezTo>
                    <a:pt x="595" y="1111"/>
                    <a:pt x="1072" y="790"/>
                    <a:pt x="1465" y="623"/>
                  </a:cubicBezTo>
                  <a:cubicBezTo>
                    <a:pt x="1935" y="418"/>
                    <a:pt x="2512" y="316"/>
                    <a:pt x="3079" y="316"/>
                  </a:cubicBezTo>
                  <a:close/>
                  <a:moveTo>
                    <a:pt x="3074" y="0"/>
                  </a:moveTo>
                  <a:cubicBezTo>
                    <a:pt x="2459" y="0"/>
                    <a:pt x="1834" y="112"/>
                    <a:pt x="1322" y="337"/>
                  </a:cubicBezTo>
                  <a:cubicBezTo>
                    <a:pt x="691" y="623"/>
                    <a:pt x="286" y="1076"/>
                    <a:pt x="179" y="1623"/>
                  </a:cubicBezTo>
                  <a:cubicBezTo>
                    <a:pt x="0" y="2481"/>
                    <a:pt x="417" y="3397"/>
                    <a:pt x="1238" y="4005"/>
                  </a:cubicBezTo>
                  <a:cubicBezTo>
                    <a:pt x="1691" y="4326"/>
                    <a:pt x="2322" y="4600"/>
                    <a:pt x="3036" y="4600"/>
                  </a:cubicBezTo>
                  <a:cubicBezTo>
                    <a:pt x="3501" y="4600"/>
                    <a:pt x="3977" y="4493"/>
                    <a:pt x="4465" y="4231"/>
                  </a:cubicBezTo>
                  <a:cubicBezTo>
                    <a:pt x="4965" y="3945"/>
                    <a:pt x="6025" y="3040"/>
                    <a:pt x="6037" y="1992"/>
                  </a:cubicBezTo>
                  <a:cubicBezTo>
                    <a:pt x="6060" y="1385"/>
                    <a:pt x="5703" y="861"/>
                    <a:pt x="4989" y="445"/>
                  </a:cubicBezTo>
                  <a:cubicBezTo>
                    <a:pt x="4490" y="150"/>
                    <a:pt x="3788" y="0"/>
                    <a:pt x="307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5171775" y="4125550"/>
              <a:ext cx="18175" cy="19150"/>
            </a:xfrm>
            <a:custGeom>
              <a:avLst/>
              <a:gdLst/>
              <a:ahLst/>
              <a:cxnLst/>
              <a:rect l="l" t="t" r="r" b="b"/>
              <a:pathLst>
                <a:path w="727" h="766" extrusionOk="0">
                  <a:moveTo>
                    <a:pt x="549" y="1"/>
                  </a:moveTo>
                  <a:cubicBezTo>
                    <a:pt x="505" y="1"/>
                    <a:pt x="461" y="19"/>
                    <a:pt x="429" y="52"/>
                  </a:cubicBezTo>
                  <a:lnTo>
                    <a:pt x="60" y="504"/>
                  </a:lnTo>
                  <a:cubicBezTo>
                    <a:pt x="0" y="575"/>
                    <a:pt x="12" y="659"/>
                    <a:pt x="72" y="718"/>
                  </a:cubicBezTo>
                  <a:cubicBezTo>
                    <a:pt x="107" y="754"/>
                    <a:pt x="131" y="766"/>
                    <a:pt x="179" y="766"/>
                  </a:cubicBezTo>
                  <a:cubicBezTo>
                    <a:pt x="226" y="766"/>
                    <a:pt x="274" y="754"/>
                    <a:pt x="298" y="706"/>
                  </a:cubicBezTo>
                  <a:lnTo>
                    <a:pt x="667" y="266"/>
                  </a:lnTo>
                  <a:cubicBezTo>
                    <a:pt x="726" y="183"/>
                    <a:pt x="714" y="99"/>
                    <a:pt x="655" y="40"/>
                  </a:cubicBezTo>
                  <a:cubicBezTo>
                    <a:pt x="623" y="13"/>
                    <a:pt x="586" y="1"/>
                    <a:pt x="54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5181600" y="4150350"/>
              <a:ext cx="22925" cy="8050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750" y="322"/>
                  </a:lnTo>
                  <a:cubicBezTo>
                    <a:pt x="845" y="322"/>
                    <a:pt x="917" y="250"/>
                    <a:pt x="917" y="167"/>
                  </a:cubicBezTo>
                  <a:cubicBezTo>
                    <a:pt x="917" y="72"/>
                    <a:pt x="845" y="0"/>
                    <a:pt x="75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5193500" y="4167100"/>
              <a:ext cx="21150" cy="14525"/>
            </a:xfrm>
            <a:custGeom>
              <a:avLst/>
              <a:gdLst/>
              <a:ahLst/>
              <a:cxnLst/>
              <a:rect l="l" t="t" r="r" b="b"/>
              <a:pathLst>
                <a:path w="846" h="581" extrusionOk="0">
                  <a:moveTo>
                    <a:pt x="657" y="0"/>
                  </a:moveTo>
                  <a:cubicBezTo>
                    <a:pt x="637" y="0"/>
                    <a:pt x="616" y="3"/>
                    <a:pt x="596" y="9"/>
                  </a:cubicBezTo>
                  <a:lnTo>
                    <a:pt x="96" y="271"/>
                  </a:lnTo>
                  <a:cubicBezTo>
                    <a:pt x="24" y="307"/>
                    <a:pt x="0" y="414"/>
                    <a:pt x="24" y="485"/>
                  </a:cubicBezTo>
                  <a:cubicBezTo>
                    <a:pt x="60" y="545"/>
                    <a:pt x="119" y="580"/>
                    <a:pt x="179" y="580"/>
                  </a:cubicBezTo>
                  <a:cubicBezTo>
                    <a:pt x="203" y="580"/>
                    <a:pt x="215" y="580"/>
                    <a:pt x="250" y="568"/>
                  </a:cubicBezTo>
                  <a:lnTo>
                    <a:pt x="738" y="307"/>
                  </a:lnTo>
                  <a:cubicBezTo>
                    <a:pt x="810" y="271"/>
                    <a:pt x="846" y="176"/>
                    <a:pt x="810" y="92"/>
                  </a:cubicBezTo>
                  <a:cubicBezTo>
                    <a:pt x="783" y="29"/>
                    <a:pt x="722" y="0"/>
                    <a:pt x="65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5222375" y="4141525"/>
              <a:ext cx="19075" cy="16875"/>
            </a:xfrm>
            <a:custGeom>
              <a:avLst/>
              <a:gdLst/>
              <a:ahLst/>
              <a:cxnLst/>
              <a:rect l="l" t="t" r="r" b="b"/>
              <a:pathLst>
                <a:path w="763" h="675" extrusionOk="0">
                  <a:moveTo>
                    <a:pt x="178" y="0"/>
                  </a:moveTo>
                  <a:cubicBezTo>
                    <a:pt x="135" y="0"/>
                    <a:pt x="91" y="18"/>
                    <a:pt x="60" y="56"/>
                  </a:cubicBezTo>
                  <a:cubicBezTo>
                    <a:pt x="0" y="115"/>
                    <a:pt x="0" y="222"/>
                    <a:pt x="72" y="282"/>
                  </a:cubicBezTo>
                  <a:lnTo>
                    <a:pt x="476" y="639"/>
                  </a:lnTo>
                  <a:cubicBezTo>
                    <a:pt x="512" y="663"/>
                    <a:pt x="548" y="675"/>
                    <a:pt x="584" y="675"/>
                  </a:cubicBezTo>
                  <a:cubicBezTo>
                    <a:pt x="631" y="675"/>
                    <a:pt x="667" y="663"/>
                    <a:pt x="703" y="615"/>
                  </a:cubicBezTo>
                  <a:cubicBezTo>
                    <a:pt x="762" y="556"/>
                    <a:pt x="750" y="460"/>
                    <a:pt x="691" y="401"/>
                  </a:cubicBezTo>
                  <a:lnTo>
                    <a:pt x="286" y="44"/>
                  </a:lnTo>
                  <a:cubicBezTo>
                    <a:pt x="258" y="15"/>
                    <a:pt x="218" y="0"/>
                    <a:pt x="178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5227725" y="4108075"/>
              <a:ext cx="8050" cy="25625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24"/>
                    <a:pt x="155" y="1024"/>
                  </a:cubicBezTo>
                  <a:cubicBezTo>
                    <a:pt x="251" y="1024"/>
                    <a:pt x="322" y="941"/>
                    <a:pt x="322" y="858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5171475" y="4199025"/>
              <a:ext cx="25925" cy="10875"/>
            </a:xfrm>
            <a:custGeom>
              <a:avLst/>
              <a:gdLst/>
              <a:ahLst/>
              <a:cxnLst/>
              <a:rect l="l" t="t" r="r" b="b"/>
              <a:pathLst>
                <a:path w="1037" h="435" extrusionOk="0">
                  <a:moveTo>
                    <a:pt x="165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0"/>
                    <a:pt x="60" y="315"/>
                    <a:pt x="143" y="327"/>
                  </a:cubicBezTo>
                  <a:lnTo>
                    <a:pt x="834" y="434"/>
                  </a:lnTo>
                  <a:lnTo>
                    <a:pt x="857" y="434"/>
                  </a:lnTo>
                  <a:cubicBezTo>
                    <a:pt x="941" y="434"/>
                    <a:pt x="1012" y="375"/>
                    <a:pt x="1024" y="303"/>
                  </a:cubicBezTo>
                  <a:cubicBezTo>
                    <a:pt x="1036" y="208"/>
                    <a:pt x="977" y="125"/>
                    <a:pt x="893" y="101"/>
                  </a:cubicBezTo>
                  <a:lnTo>
                    <a:pt x="203" y="6"/>
                  </a:lnTo>
                  <a:cubicBezTo>
                    <a:pt x="190" y="2"/>
                    <a:pt x="177" y="1"/>
                    <a:pt x="16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5186050" y="4226250"/>
              <a:ext cx="25625" cy="8050"/>
            </a:xfrm>
            <a:custGeom>
              <a:avLst/>
              <a:gdLst/>
              <a:ahLst/>
              <a:cxnLst/>
              <a:rect l="l" t="t" r="r" b="b"/>
              <a:pathLst>
                <a:path w="1025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858" y="322"/>
                  </a:lnTo>
                  <a:cubicBezTo>
                    <a:pt x="941" y="322"/>
                    <a:pt x="1025" y="250"/>
                    <a:pt x="1025" y="167"/>
                  </a:cubicBezTo>
                  <a:cubicBezTo>
                    <a:pt x="1025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5208675" y="4199000"/>
              <a:ext cx="15200" cy="17150"/>
            </a:xfrm>
            <a:custGeom>
              <a:avLst/>
              <a:gdLst/>
              <a:ahLst/>
              <a:cxnLst/>
              <a:rect l="l" t="t" r="r" b="b"/>
              <a:pathLst>
                <a:path w="608" h="686" extrusionOk="0">
                  <a:moveTo>
                    <a:pt x="191" y="1"/>
                  </a:moveTo>
                  <a:cubicBezTo>
                    <a:pt x="162" y="1"/>
                    <a:pt x="133" y="10"/>
                    <a:pt x="108" y="31"/>
                  </a:cubicBezTo>
                  <a:cubicBezTo>
                    <a:pt x="24" y="78"/>
                    <a:pt x="0" y="185"/>
                    <a:pt x="60" y="257"/>
                  </a:cubicBezTo>
                  <a:lnTo>
                    <a:pt x="286" y="614"/>
                  </a:lnTo>
                  <a:cubicBezTo>
                    <a:pt x="310" y="662"/>
                    <a:pt x="370" y="685"/>
                    <a:pt x="417" y="685"/>
                  </a:cubicBezTo>
                  <a:cubicBezTo>
                    <a:pt x="441" y="685"/>
                    <a:pt x="477" y="674"/>
                    <a:pt x="501" y="662"/>
                  </a:cubicBezTo>
                  <a:cubicBezTo>
                    <a:pt x="584" y="614"/>
                    <a:pt x="608" y="507"/>
                    <a:pt x="548" y="435"/>
                  </a:cubicBezTo>
                  <a:lnTo>
                    <a:pt x="322" y="78"/>
                  </a:lnTo>
                  <a:cubicBezTo>
                    <a:pt x="299" y="32"/>
                    <a:pt x="245" y="1"/>
                    <a:pt x="19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5239325" y="4150575"/>
              <a:ext cx="19975" cy="20925"/>
            </a:xfrm>
            <a:custGeom>
              <a:avLst/>
              <a:gdLst/>
              <a:ahLst/>
              <a:cxnLst/>
              <a:rect l="l" t="t" r="r" b="b"/>
              <a:pathLst>
                <a:path w="799" h="837" extrusionOk="0">
                  <a:moveTo>
                    <a:pt x="599" y="1"/>
                  </a:moveTo>
                  <a:cubicBezTo>
                    <a:pt x="553" y="1"/>
                    <a:pt x="509" y="22"/>
                    <a:pt x="489" y="63"/>
                  </a:cubicBezTo>
                  <a:lnTo>
                    <a:pt x="72" y="587"/>
                  </a:lnTo>
                  <a:cubicBezTo>
                    <a:pt x="1" y="658"/>
                    <a:pt x="25" y="765"/>
                    <a:pt x="96" y="813"/>
                  </a:cubicBezTo>
                  <a:cubicBezTo>
                    <a:pt x="132" y="837"/>
                    <a:pt x="156" y="837"/>
                    <a:pt x="203" y="837"/>
                  </a:cubicBezTo>
                  <a:cubicBezTo>
                    <a:pt x="251" y="837"/>
                    <a:pt x="287" y="825"/>
                    <a:pt x="322" y="777"/>
                  </a:cubicBezTo>
                  <a:lnTo>
                    <a:pt x="739" y="253"/>
                  </a:lnTo>
                  <a:cubicBezTo>
                    <a:pt x="799" y="182"/>
                    <a:pt x="787" y="75"/>
                    <a:pt x="703" y="39"/>
                  </a:cubicBezTo>
                  <a:cubicBezTo>
                    <a:pt x="672" y="13"/>
                    <a:pt x="635" y="1"/>
                    <a:pt x="59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5250350" y="4125450"/>
              <a:ext cx="18175" cy="19250"/>
            </a:xfrm>
            <a:custGeom>
              <a:avLst/>
              <a:gdLst/>
              <a:ahLst/>
              <a:cxnLst/>
              <a:rect l="l" t="t" r="r" b="b"/>
              <a:pathLst>
                <a:path w="727" h="770" extrusionOk="0">
                  <a:moveTo>
                    <a:pt x="179" y="0"/>
                  </a:moveTo>
                  <a:cubicBezTo>
                    <a:pt x="139" y="0"/>
                    <a:pt x="100" y="15"/>
                    <a:pt x="72" y="44"/>
                  </a:cubicBezTo>
                  <a:cubicBezTo>
                    <a:pt x="0" y="103"/>
                    <a:pt x="0" y="210"/>
                    <a:pt x="60" y="270"/>
                  </a:cubicBezTo>
                  <a:lnTo>
                    <a:pt x="429" y="710"/>
                  </a:lnTo>
                  <a:cubicBezTo>
                    <a:pt x="465" y="758"/>
                    <a:pt x="500" y="770"/>
                    <a:pt x="548" y="770"/>
                  </a:cubicBezTo>
                  <a:cubicBezTo>
                    <a:pt x="584" y="770"/>
                    <a:pt x="619" y="758"/>
                    <a:pt x="655" y="722"/>
                  </a:cubicBezTo>
                  <a:cubicBezTo>
                    <a:pt x="727" y="663"/>
                    <a:pt x="727" y="568"/>
                    <a:pt x="667" y="508"/>
                  </a:cubicBezTo>
                  <a:lnTo>
                    <a:pt x="298" y="56"/>
                  </a:lnTo>
                  <a:cubicBezTo>
                    <a:pt x="267" y="18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5269700" y="4146425"/>
              <a:ext cx="19375" cy="14950"/>
            </a:xfrm>
            <a:custGeom>
              <a:avLst/>
              <a:gdLst/>
              <a:ahLst/>
              <a:cxnLst/>
              <a:rect l="l" t="t" r="r" b="b"/>
              <a:pathLst>
                <a:path w="775" h="598" extrusionOk="0">
                  <a:moveTo>
                    <a:pt x="590" y="0"/>
                  </a:moveTo>
                  <a:cubicBezTo>
                    <a:pt x="555" y="0"/>
                    <a:pt x="519" y="12"/>
                    <a:pt x="488" y="38"/>
                  </a:cubicBezTo>
                  <a:lnTo>
                    <a:pt x="84" y="312"/>
                  </a:lnTo>
                  <a:cubicBezTo>
                    <a:pt x="12" y="372"/>
                    <a:pt x="0" y="467"/>
                    <a:pt x="60" y="538"/>
                  </a:cubicBezTo>
                  <a:cubicBezTo>
                    <a:pt x="107" y="574"/>
                    <a:pt x="143" y="598"/>
                    <a:pt x="191" y="598"/>
                  </a:cubicBezTo>
                  <a:cubicBezTo>
                    <a:pt x="226" y="598"/>
                    <a:pt x="250" y="586"/>
                    <a:pt x="274" y="574"/>
                  </a:cubicBezTo>
                  <a:lnTo>
                    <a:pt x="679" y="288"/>
                  </a:lnTo>
                  <a:cubicBezTo>
                    <a:pt x="762" y="229"/>
                    <a:pt x="774" y="145"/>
                    <a:pt x="715" y="62"/>
                  </a:cubicBezTo>
                  <a:cubicBezTo>
                    <a:pt x="681" y="21"/>
                    <a:pt x="636" y="0"/>
                    <a:pt x="59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5288150" y="4160325"/>
              <a:ext cx="23825" cy="11175"/>
            </a:xfrm>
            <a:custGeom>
              <a:avLst/>
              <a:gdLst/>
              <a:ahLst/>
              <a:cxnLst/>
              <a:rect l="l" t="t" r="r" b="b"/>
              <a:pathLst>
                <a:path w="953" h="447" extrusionOk="0">
                  <a:moveTo>
                    <a:pt x="173" y="1"/>
                  </a:moveTo>
                  <a:cubicBezTo>
                    <a:pt x="96" y="1"/>
                    <a:pt x="34" y="56"/>
                    <a:pt x="24" y="137"/>
                  </a:cubicBezTo>
                  <a:cubicBezTo>
                    <a:pt x="0" y="220"/>
                    <a:pt x="60" y="316"/>
                    <a:pt x="155" y="327"/>
                  </a:cubicBezTo>
                  <a:lnTo>
                    <a:pt x="751" y="447"/>
                  </a:lnTo>
                  <a:lnTo>
                    <a:pt x="774" y="447"/>
                  </a:lnTo>
                  <a:cubicBezTo>
                    <a:pt x="858" y="447"/>
                    <a:pt x="929" y="387"/>
                    <a:pt x="941" y="316"/>
                  </a:cubicBezTo>
                  <a:cubicBezTo>
                    <a:pt x="953" y="220"/>
                    <a:pt x="893" y="137"/>
                    <a:pt x="810" y="125"/>
                  </a:cubicBezTo>
                  <a:lnTo>
                    <a:pt x="215" y="6"/>
                  </a:lnTo>
                  <a:cubicBezTo>
                    <a:pt x="201" y="2"/>
                    <a:pt x="187" y="1"/>
                    <a:pt x="17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5270000" y="4170725"/>
              <a:ext cx="19075" cy="17150"/>
            </a:xfrm>
            <a:custGeom>
              <a:avLst/>
              <a:gdLst/>
              <a:ahLst/>
              <a:cxnLst/>
              <a:rect l="l" t="t" r="r" b="b"/>
              <a:pathLst>
                <a:path w="763" h="686" extrusionOk="0">
                  <a:moveTo>
                    <a:pt x="183" y="0"/>
                  </a:moveTo>
                  <a:cubicBezTo>
                    <a:pt x="138" y="0"/>
                    <a:pt x="92" y="21"/>
                    <a:pt x="60" y="66"/>
                  </a:cubicBezTo>
                  <a:cubicBezTo>
                    <a:pt x="0" y="126"/>
                    <a:pt x="0" y="221"/>
                    <a:pt x="72" y="281"/>
                  </a:cubicBezTo>
                  <a:lnTo>
                    <a:pt x="476" y="662"/>
                  </a:lnTo>
                  <a:cubicBezTo>
                    <a:pt x="512" y="673"/>
                    <a:pt x="548" y="685"/>
                    <a:pt x="584" y="685"/>
                  </a:cubicBezTo>
                  <a:cubicBezTo>
                    <a:pt x="631" y="685"/>
                    <a:pt x="667" y="673"/>
                    <a:pt x="703" y="638"/>
                  </a:cubicBezTo>
                  <a:cubicBezTo>
                    <a:pt x="762" y="578"/>
                    <a:pt x="762" y="483"/>
                    <a:pt x="691" y="423"/>
                  </a:cubicBezTo>
                  <a:lnTo>
                    <a:pt x="286" y="42"/>
                  </a:lnTo>
                  <a:cubicBezTo>
                    <a:pt x="259" y="15"/>
                    <a:pt x="221" y="0"/>
                    <a:pt x="18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5244700" y="4183875"/>
              <a:ext cx="21150" cy="15600"/>
            </a:xfrm>
            <a:custGeom>
              <a:avLst/>
              <a:gdLst/>
              <a:ahLst/>
              <a:cxnLst/>
              <a:rect l="l" t="t" r="r" b="b"/>
              <a:pathLst>
                <a:path w="846" h="624" extrusionOk="0">
                  <a:moveTo>
                    <a:pt x="173" y="1"/>
                  </a:moveTo>
                  <a:cubicBezTo>
                    <a:pt x="119" y="1"/>
                    <a:pt x="70" y="25"/>
                    <a:pt x="48" y="76"/>
                  </a:cubicBezTo>
                  <a:cubicBezTo>
                    <a:pt x="0" y="147"/>
                    <a:pt x="12" y="255"/>
                    <a:pt x="83" y="290"/>
                  </a:cubicBezTo>
                  <a:lnTo>
                    <a:pt x="572" y="588"/>
                  </a:lnTo>
                  <a:cubicBezTo>
                    <a:pt x="595" y="612"/>
                    <a:pt x="631" y="624"/>
                    <a:pt x="655" y="624"/>
                  </a:cubicBezTo>
                  <a:cubicBezTo>
                    <a:pt x="715" y="624"/>
                    <a:pt x="762" y="588"/>
                    <a:pt x="786" y="552"/>
                  </a:cubicBezTo>
                  <a:cubicBezTo>
                    <a:pt x="845" y="469"/>
                    <a:pt x="822" y="374"/>
                    <a:pt x="750" y="326"/>
                  </a:cubicBezTo>
                  <a:lnTo>
                    <a:pt x="274" y="28"/>
                  </a:lnTo>
                  <a:cubicBezTo>
                    <a:pt x="242" y="10"/>
                    <a:pt x="206" y="1"/>
                    <a:pt x="17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5275350" y="4194300"/>
              <a:ext cx="17875" cy="21550"/>
            </a:xfrm>
            <a:custGeom>
              <a:avLst/>
              <a:gdLst/>
              <a:ahLst/>
              <a:cxnLst/>
              <a:rect l="l" t="t" r="r" b="b"/>
              <a:pathLst>
                <a:path w="715" h="862" extrusionOk="0">
                  <a:moveTo>
                    <a:pt x="177" y="0"/>
                  </a:moveTo>
                  <a:cubicBezTo>
                    <a:pt x="144" y="0"/>
                    <a:pt x="111" y="10"/>
                    <a:pt x="84" y="28"/>
                  </a:cubicBezTo>
                  <a:cubicBezTo>
                    <a:pt x="12" y="76"/>
                    <a:pt x="0" y="171"/>
                    <a:pt x="36" y="254"/>
                  </a:cubicBezTo>
                  <a:lnTo>
                    <a:pt x="393" y="790"/>
                  </a:lnTo>
                  <a:cubicBezTo>
                    <a:pt x="429" y="826"/>
                    <a:pt x="489" y="862"/>
                    <a:pt x="536" y="862"/>
                  </a:cubicBezTo>
                  <a:cubicBezTo>
                    <a:pt x="560" y="862"/>
                    <a:pt x="596" y="850"/>
                    <a:pt x="620" y="826"/>
                  </a:cubicBezTo>
                  <a:cubicBezTo>
                    <a:pt x="691" y="790"/>
                    <a:pt x="715" y="683"/>
                    <a:pt x="667" y="612"/>
                  </a:cubicBezTo>
                  <a:lnTo>
                    <a:pt x="310" y="76"/>
                  </a:lnTo>
                  <a:cubicBezTo>
                    <a:pt x="281" y="2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5303025" y="4179675"/>
              <a:ext cx="21750" cy="10875"/>
            </a:xfrm>
            <a:custGeom>
              <a:avLst/>
              <a:gdLst/>
              <a:ahLst/>
              <a:cxnLst/>
              <a:rect l="l" t="t" r="r" b="b"/>
              <a:pathLst>
                <a:path w="870" h="435" extrusionOk="0">
                  <a:moveTo>
                    <a:pt x="697" y="1"/>
                  </a:moveTo>
                  <a:cubicBezTo>
                    <a:pt x="684" y="1"/>
                    <a:pt x="670" y="2"/>
                    <a:pt x="656" y="6"/>
                  </a:cubicBezTo>
                  <a:lnTo>
                    <a:pt x="156" y="101"/>
                  </a:lnTo>
                  <a:cubicBezTo>
                    <a:pt x="60" y="125"/>
                    <a:pt x="1" y="208"/>
                    <a:pt x="25" y="304"/>
                  </a:cubicBezTo>
                  <a:cubicBezTo>
                    <a:pt x="36" y="375"/>
                    <a:pt x="108" y="435"/>
                    <a:pt x="179" y="435"/>
                  </a:cubicBezTo>
                  <a:lnTo>
                    <a:pt x="215" y="435"/>
                  </a:lnTo>
                  <a:lnTo>
                    <a:pt x="715" y="327"/>
                  </a:lnTo>
                  <a:cubicBezTo>
                    <a:pt x="810" y="304"/>
                    <a:pt x="870" y="208"/>
                    <a:pt x="858" y="137"/>
                  </a:cubicBezTo>
                  <a:cubicBezTo>
                    <a:pt x="838" y="56"/>
                    <a:pt x="774" y="1"/>
                    <a:pt x="69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5319400" y="4194400"/>
              <a:ext cx="14025" cy="21750"/>
            </a:xfrm>
            <a:custGeom>
              <a:avLst/>
              <a:gdLst/>
              <a:ahLst/>
              <a:cxnLst/>
              <a:rect l="l" t="t" r="r" b="b"/>
              <a:pathLst>
                <a:path w="561" h="870" extrusionOk="0">
                  <a:moveTo>
                    <a:pt x="359" y="0"/>
                  </a:moveTo>
                  <a:cubicBezTo>
                    <a:pt x="294" y="0"/>
                    <a:pt x="233" y="43"/>
                    <a:pt x="215" y="107"/>
                  </a:cubicBezTo>
                  <a:lnTo>
                    <a:pt x="36" y="643"/>
                  </a:lnTo>
                  <a:cubicBezTo>
                    <a:pt x="1" y="739"/>
                    <a:pt x="48" y="822"/>
                    <a:pt x="143" y="858"/>
                  </a:cubicBezTo>
                  <a:cubicBezTo>
                    <a:pt x="155" y="858"/>
                    <a:pt x="167" y="869"/>
                    <a:pt x="179" y="869"/>
                  </a:cubicBezTo>
                  <a:cubicBezTo>
                    <a:pt x="263" y="869"/>
                    <a:pt x="322" y="822"/>
                    <a:pt x="334" y="762"/>
                  </a:cubicBezTo>
                  <a:lnTo>
                    <a:pt x="513" y="227"/>
                  </a:lnTo>
                  <a:cubicBezTo>
                    <a:pt x="560" y="131"/>
                    <a:pt x="513" y="36"/>
                    <a:pt x="417" y="12"/>
                  </a:cubicBezTo>
                  <a:cubicBezTo>
                    <a:pt x="398" y="4"/>
                    <a:pt x="378" y="0"/>
                    <a:pt x="35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5333400" y="4179500"/>
              <a:ext cx="22650" cy="12550"/>
            </a:xfrm>
            <a:custGeom>
              <a:avLst/>
              <a:gdLst/>
              <a:ahLst/>
              <a:cxnLst/>
              <a:rect l="l" t="t" r="r" b="b"/>
              <a:pathLst>
                <a:path w="906" h="502" extrusionOk="0">
                  <a:moveTo>
                    <a:pt x="725" y="1"/>
                  </a:moveTo>
                  <a:cubicBezTo>
                    <a:pt x="706" y="1"/>
                    <a:pt x="686" y="5"/>
                    <a:pt x="667" y="13"/>
                  </a:cubicBezTo>
                  <a:lnTo>
                    <a:pt x="131" y="168"/>
                  </a:lnTo>
                  <a:cubicBezTo>
                    <a:pt x="36" y="203"/>
                    <a:pt x="0" y="287"/>
                    <a:pt x="24" y="382"/>
                  </a:cubicBezTo>
                  <a:cubicBezTo>
                    <a:pt x="36" y="453"/>
                    <a:pt x="107" y="501"/>
                    <a:pt x="179" y="501"/>
                  </a:cubicBezTo>
                  <a:lnTo>
                    <a:pt x="215" y="501"/>
                  </a:lnTo>
                  <a:lnTo>
                    <a:pt x="750" y="334"/>
                  </a:lnTo>
                  <a:cubicBezTo>
                    <a:pt x="857" y="287"/>
                    <a:pt x="905" y="203"/>
                    <a:pt x="869" y="108"/>
                  </a:cubicBezTo>
                  <a:cubicBezTo>
                    <a:pt x="851" y="44"/>
                    <a:pt x="790" y="1"/>
                    <a:pt x="72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5328325" y="4156050"/>
              <a:ext cx="18475" cy="19325"/>
            </a:xfrm>
            <a:custGeom>
              <a:avLst/>
              <a:gdLst/>
              <a:ahLst/>
              <a:cxnLst/>
              <a:rect l="l" t="t" r="r" b="b"/>
              <a:pathLst>
                <a:path w="739" h="773" extrusionOk="0">
                  <a:moveTo>
                    <a:pt x="550" y="0"/>
                  </a:moveTo>
                  <a:cubicBezTo>
                    <a:pt x="498" y="0"/>
                    <a:pt x="447" y="26"/>
                    <a:pt x="418" y="70"/>
                  </a:cubicBezTo>
                  <a:lnTo>
                    <a:pt x="60" y="510"/>
                  </a:lnTo>
                  <a:cubicBezTo>
                    <a:pt x="1" y="594"/>
                    <a:pt x="13" y="689"/>
                    <a:pt x="96" y="737"/>
                  </a:cubicBezTo>
                  <a:cubicBezTo>
                    <a:pt x="120" y="772"/>
                    <a:pt x="156" y="772"/>
                    <a:pt x="203" y="772"/>
                  </a:cubicBezTo>
                  <a:cubicBezTo>
                    <a:pt x="239" y="772"/>
                    <a:pt x="287" y="749"/>
                    <a:pt x="334" y="713"/>
                  </a:cubicBezTo>
                  <a:lnTo>
                    <a:pt x="679" y="260"/>
                  </a:lnTo>
                  <a:cubicBezTo>
                    <a:pt x="739" y="189"/>
                    <a:pt x="715" y="82"/>
                    <a:pt x="644" y="34"/>
                  </a:cubicBezTo>
                  <a:cubicBezTo>
                    <a:pt x="616" y="11"/>
                    <a:pt x="583" y="0"/>
                    <a:pt x="55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5339950" y="4211100"/>
              <a:ext cx="28300" cy="12200"/>
            </a:xfrm>
            <a:custGeom>
              <a:avLst/>
              <a:gdLst/>
              <a:ahLst/>
              <a:cxnLst/>
              <a:rect l="l" t="t" r="r" b="b"/>
              <a:pathLst>
                <a:path w="1132" h="488" extrusionOk="0">
                  <a:moveTo>
                    <a:pt x="960" y="1"/>
                  </a:moveTo>
                  <a:cubicBezTo>
                    <a:pt x="942" y="1"/>
                    <a:pt x="924" y="4"/>
                    <a:pt x="905" y="11"/>
                  </a:cubicBezTo>
                  <a:lnTo>
                    <a:pt x="155" y="154"/>
                  </a:lnTo>
                  <a:cubicBezTo>
                    <a:pt x="60" y="178"/>
                    <a:pt x="0" y="261"/>
                    <a:pt x="36" y="344"/>
                  </a:cubicBezTo>
                  <a:cubicBezTo>
                    <a:pt x="48" y="428"/>
                    <a:pt x="119" y="487"/>
                    <a:pt x="191" y="487"/>
                  </a:cubicBezTo>
                  <a:lnTo>
                    <a:pt x="226" y="487"/>
                  </a:lnTo>
                  <a:lnTo>
                    <a:pt x="988" y="332"/>
                  </a:lnTo>
                  <a:cubicBezTo>
                    <a:pt x="1072" y="321"/>
                    <a:pt x="1131" y="225"/>
                    <a:pt x="1107" y="142"/>
                  </a:cubicBezTo>
                  <a:cubicBezTo>
                    <a:pt x="1088" y="56"/>
                    <a:pt x="1031" y="1"/>
                    <a:pt x="96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5359000" y="4158675"/>
              <a:ext cx="22625" cy="13125"/>
            </a:xfrm>
            <a:custGeom>
              <a:avLst/>
              <a:gdLst/>
              <a:ahLst/>
              <a:cxnLst/>
              <a:rect l="l" t="t" r="r" b="b"/>
              <a:pathLst>
                <a:path w="905" h="525" extrusionOk="0">
                  <a:moveTo>
                    <a:pt x="175" y="0"/>
                  </a:moveTo>
                  <a:cubicBezTo>
                    <a:pt x="107" y="0"/>
                    <a:pt x="51" y="43"/>
                    <a:pt x="24" y="108"/>
                  </a:cubicBezTo>
                  <a:cubicBezTo>
                    <a:pt x="0" y="203"/>
                    <a:pt x="48" y="286"/>
                    <a:pt x="131" y="322"/>
                  </a:cubicBezTo>
                  <a:lnTo>
                    <a:pt x="667" y="513"/>
                  </a:lnTo>
                  <a:cubicBezTo>
                    <a:pt x="679" y="513"/>
                    <a:pt x="703" y="524"/>
                    <a:pt x="726" y="524"/>
                  </a:cubicBezTo>
                  <a:cubicBezTo>
                    <a:pt x="786" y="524"/>
                    <a:pt x="857" y="489"/>
                    <a:pt x="881" y="429"/>
                  </a:cubicBezTo>
                  <a:cubicBezTo>
                    <a:pt x="905" y="322"/>
                    <a:pt x="857" y="227"/>
                    <a:pt x="774" y="203"/>
                  </a:cubicBezTo>
                  <a:lnTo>
                    <a:pt x="238" y="12"/>
                  </a:lnTo>
                  <a:cubicBezTo>
                    <a:pt x="216" y="4"/>
                    <a:pt x="195" y="0"/>
                    <a:pt x="17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5379825" y="4179475"/>
              <a:ext cx="15200" cy="15850"/>
            </a:xfrm>
            <a:custGeom>
              <a:avLst/>
              <a:gdLst/>
              <a:ahLst/>
              <a:cxnLst/>
              <a:rect l="l" t="t" r="r" b="b"/>
              <a:pathLst>
                <a:path w="608" h="634" extrusionOk="0">
                  <a:moveTo>
                    <a:pt x="418" y="1"/>
                  </a:moveTo>
                  <a:cubicBezTo>
                    <a:pt x="370" y="1"/>
                    <a:pt x="326" y="25"/>
                    <a:pt x="298" y="73"/>
                  </a:cubicBezTo>
                  <a:lnTo>
                    <a:pt x="60" y="383"/>
                  </a:lnTo>
                  <a:cubicBezTo>
                    <a:pt x="1" y="454"/>
                    <a:pt x="12" y="562"/>
                    <a:pt x="84" y="609"/>
                  </a:cubicBezTo>
                  <a:cubicBezTo>
                    <a:pt x="120" y="633"/>
                    <a:pt x="143" y="633"/>
                    <a:pt x="191" y="633"/>
                  </a:cubicBezTo>
                  <a:cubicBezTo>
                    <a:pt x="239" y="633"/>
                    <a:pt x="286" y="621"/>
                    <a:pt x="322" y="574"/>
                  </a:cubicBezTo>
                  <a:lnTo>
                    <a:pt x="560" y="264"/>
                  </a:lnTo>
                  <a:cubicBezTo>
                    <a:pt x="608" y="204"/>
                    <a:pt x="596" y="97"/>
                    <a:pt x="524" y="38"/>
                  </a:cubicBezTo>
                  <a:cubicBezTo>
                    <a:pt x="490" y="13"/>
                    <a:pt x="453" y="1"/>
                    <a:pt x="41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5393825" y="4161575"/>
              <a:ext cx="19375" cy="17075"/>
            </a:xfrm>
            <a:custGeom>
              <a:avLst/>
              <a:gdLst/>
              <a:ahLst/>
              <a:cxnLst/>
              <a:rect l="l" t="t" r="r" b="b"/>
              <a:pathLst>
                <a:path w="775" h="683" extrusionOk="0">
                  <a:moveTo>
                    <a:pt x="180" y="0"/>
                  </a:moveTo>
                  <a:cubicBezTo>
                    <a:pt x="136" y="0"/>
                    <a:pt x="92" y="19"/>
                    <a:pt x="60" y="51"/>
                  </a:cubicBezTo>
                  <a:cubicBezTo>
                    <a:pt x="0" y="135"/>
                    <a:pt x="24" y="218"/>
                    <a:pt x="84" y="277"/>
                  </a:cubicBezTo>
                  <a:lnTo>
                    <a:pt x="500" y="635"/>
                  </a:lnTo>
                  <a:cubicBezTo>
                    <a:pt x="524" y="670"/>
                    <a:pt x="572" y="682"/>
                    <a:pt x="595" y="682"/>
                  </a:cubicBezTo>
                  <a:cubicBezTo>
                    <a:pt x="643" y="682"/>
                    <a:pt x="691" y="670"/>
                    <a:pt x="715" y="623"/>
                  </a:cubicBezTo>
                  <a:cubicBezTo>
                    <a:pt x="774" y="551"/>
                    <a:pt x="762" y="456"/>
                    <a:pt x="703" y="397"/>
                  </a:cubicBezTo>
                  <a:lnTo>
                    <a:pt x="286" y="39"/>
                  </a:lnTo>
                  <a:cubicBezTo>
                    <a:pt x="254" y="13"/>
                    <a:pt x="217" y="0"/>
                    <a:pt x="18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5399175" y="4191450"/>
              <a:ext cx="22350" cy="11000"/>
            </a:xfrm>
            <a:custGeom>
              <a:avLst/>
              <a:gdLst/>
              <a:ahLst/>
              <a:cxnLst/>
              <a:rect l="l" t="t" r="r" b="b"/>
              <a:pathLst>
                <a:path w="894" h="440" extrusionOk="0">
                  <a:moveTo>
                    <a:pt x="718" y="1"/>
                  </a:moveTo>
                  <a:cubicBezTo>
                    <a:pt x="701" y="1"/>
                    <a:pt x="684" y="4"/>
                    <a:pt x="667" y="11"/>
                  </a:cubicBezTo>
                  <a:lnTo>
                    <a:pt x="131" y="130"/>
                  </a:lnTo>
                  <a:cubicBezTo>
                    <a:pt x="48" y="142"/>
                    <a:pt x="0" y="225"/>
                    <a:pt x="12" y="321"/>
                  </a:cubicBezTo>
                  <a:cubicBezTo>
                    <a:pt x="24" y="392"/>
                    <a:pt x="108" y="440"/>
                    <a:pt x="179" y="440"/>
                  </a:cubicBezTo>
                  <a:lnTo>
                    <a:pt x="203" y="440"/>
                  </a:lnTo>
                  <a:lnTo>
                    <a:pt x="739" y="321"/>
                  </a:lnTo>
                  <a:cubicBezTo>
                    <a:pt x="834" y="309"/>
                    <a:pt x="893" y="214"/>
                    <a:pt x="858" y="130"/>
                  </a:cubicBezTo>
                  <a:cubicBezTo>
                    <a:pt x="848" y="54"/>
                    <a:pt x="785" y="1"/>
                    <a:pt x="71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5394400" y="4214925"/>
              <a:ext cx="24450" cy="8375"/>
            </a:xfrm>
            <a:custGeom>
              <a:avLst/>
              <a:gdLst/>
              <a:ahLst/>
              <a:cxnLst/>
              <a:rect l="l" t="t" r="r" b="b"/>
              <a:pathLst>
                <a:path w="978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811" y="334"/>
                  </a:lnTo>
                  <a:cubicBezTo>
                    <a:pt x="906" y="334"/>
                    <a:pt x="977" y="263"/>
                    <a:pt x="977" y="168"/>
                  </a:cubicBezTo>
                  <a:cubicBezTo>
                    <a:pt x="977" y="84"/>
                    <a:pt x="906" y="1"/>
                    <a:pt x="8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5405425" y="4232025"/>
              <a:ext cx="16400" cy="21625"/>
            </a:xfrm>
            <a:custGeom>
              <a:avLst/>
              <a:gdLst/>
              <a:ahLst/>
              <a:cxnLst/>
              <a:rect l="l" t="t" r="r" b="b"/>
              <a:pathLst>
                <a:path w="656" h="865" extrusionOk="0">
                  <a:moveTo>
                    <a:pt x="470" y="0"/>
                  </a:moveTo>
                  <a:cubicBezTo>
                    <a:pt x="410" y="0"/>
                    <a:pt x="344" y="39"/>
                    <a:pt x="310" y="91"/>
                  </a:cubicBezTo>
                  <a:lnTo>
                    <a:pt x="48" y="627"/>
                  </a:lnTo>
                  <a:cubicBezTo>
                    <a:pt x="1" y="710"/>
                    <a:pt x="48" y="805"/>
                    <a:pt x="120" y="853"/>
                  </a:cubicBezTo>
                  <a:cubicBezTo>
                    <a:pt x="155" y="865"/>
                    <a:pt x="167" y="865"/>
                    <a:pt x="191" y="865"/>
                  </a:cubicBezTo>
                  <a:cubicBezTo>
                    <a:pt x="251" y="865"/>
                    <a:pt x="310" y="841"/>
                    <a:pt x="346" y="781"/>
                  </a:cubicBezTo>
                  <a:lnTo>
                    <a:pt x="608" y="246"/>
                  </a:lnTo>
                  <a:cubicBezTo>
                    <a:pt x="655" y="150"/>
                    <a:pt x="608" y="55"/>
                    <a:pt x="536" y="19"/>
                  </a:cubicBezTo>
                  <a:cubicBezTo>
                    <a:pt x="516" y="6"/>
                    <a:pt x="494" y="0"/>
                    <a:pt x="47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5436675" y="4241125"/>
              <a:ext cx="22650" cy="8075"/>
            </a:xfrm>
            <a:custGeom>
              <a:avLst/>
              <a:gdLst/>
              <a:ahLst/>
              <a:cxnLst/>
              <a:rect l="l" t="t" r="r" b="b"/>
              <a:pathLst>
                <a:path w="906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51" y="322"/>
                  </a:lnTo>
                  <a:cubicBezTo>
                    <a:pt x="834" y="322"/>
                    <a:pt x="906" y="251"/>
                    <a:pt x="906" y="167"/>
                  </a:cubicBezTo>
                  <a:cubicBezTo>
                    <a:pt x="906" y="72"/>
                    <a:pt x="834" y="1"/>
                    <a:pt x="75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5436675" y="4221775"/>
              <a:ext cx="22650" cy="8075"/>
            </a:xfrm>
            <a:custGeom>
              <a:avLst/>
              <a:gdLst/>
              <a:ahLst/>
              <a:cxnLst/>
              <a:rect l="l" t="t" r="r" b="b"/>
              <a:pathLst>
                <a:path w="906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51" y="322"/>
                  </a:lnTo>
                  <a:cubicBezTo>
                    <a:pt x="834" y="322"/>
                    <a:pt x="906" y="251"/>
                    <a:pt x="906" y="167"/>
                  </a:cubicBezTo>
                  <a:cubicBezTo>
                    <a:pt x="906" y="72"/>
                    <a:pt x="834" y="1"/>
                    <a:pt x="75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5439050" y="4194300"/>
              <a:ext cx="18775" cy="17075"/>
            </a:xfrm>
            <a:custGeom>
              <a:avLst/>
              <a:gdLst/>
              <a:ahLst/>
              <a:cxnLst/>
              <a:rect l="l" t="t" r="r" b="b"/>
              <a:pathLst>
                <a:path w="751" h="683" extrusionOk="0">
                  <a:moveTo>
                    <a:pt x="573" y="1"/>
                  </a:moveTo>
                  <a:cubicBezTo>
                    <a:pt x="538" y="1"/>
                    <a:pt x="504" y="13"/>
                    <a:pt x="477" y="40"/>
                  </a:cubicBezTo>
                  <a:lnTo>
                    <a:pt x="72" y="397"/>
                  </a:lnTo>
                  <a:cubicBezTo>
                    <a:pt x="13" y="457"/>
                    <a:pt x="1" y="564"/>
                    <a:pt x="60" y="623"/>
                  </a:cubicBezTo>
                  <a:cubicBezTo>
                    <a:pt x="84" y="671"/>
                    <a:pt x="132" y="683"/>
                    <a:pt x="180" y="683"/>
                  </a:cubicBezTo>
                  <a:cubicBezTo>
                    <a:pt x="215" y="683"/>
                    <a:pt x="251" y="671"/>
                    <a:pt x="275" y="635"/>
                  </a:cubicBezTo>
                  <a:lnTo>
                    <a:pt x="680" y="278"/>
                  </a:lnTo>
                  <a:cubicBezTo>
                    <a:pt x="739" y="219"/>
                    <a:pt x="751" y="111"/>
                    <a:pt x="691" y="52"/>
                  </a:cubicBezTo>
                  <a:cubicBezTo>
                    <a:pt x="659" y="19"/>
                    <a:pt x="615" y="1"/>
                    <a:pt x="57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5471800" y="4213100"/>
              <a:ext cx="19975" cy="10200"/>
            </a:xfrm>
            <a:custGeom>
              <a:avLst/>
              <a:gdLst/>
              <a:ahLst/>
              <a:cxnLst/>
              <a:rect l="l" t="t" r="r" b="b"/>
              <a:pathLst>
                <a:path w="799" h="408" extrusionOk="0">
                  <a:moveTo>
                    <a:pt x="618" y="1"/>
                  </a:moveTo>
                  <a:cubicBezTo>
                    <a:pt x="610" y="1"/>
                    <a:pt x="603" y="1"/>
                    <a:pt x="596" y="2"/>
                  </a:cubicBezTo>
                  <a:lnTo>
                    <a:pt x="143" y="74"/>
                  </a:lnTo>
                  <a:cubicBezTo>
                    <a:pt x="60" y="98"/>
                    <a:pt x="1" y="181"/>
                    <a:pt x="13" y="276"/>
                  </a:cubicBezTo>
                  <a:cubicBezTo>
                    <a:pt x="24" y="348"/>
                    <a:pt x="96" y="407"/>
                    <a:pt x="179" y="407"/>
                  </a:cubicBezTo>
                  <a:lnTo>
                    <a:pt x="203" y="407"/>
                  </a:lnTo>
                  <a:lnTo>
                    <a:pt x="655" y="336"/>
                  </a:lnTo>
                  <a:cubicBezTo>
                    <a:pt x="739" y="312"/>
                    <a:pt x="798" y="229"/>
                    <a:pt x="786" y="133"/>
                  </a:cubicBezTo>
                  <a:cubicBezTo>
                    <a:pt x="776" y="57"/>
                    <a:pt x="695" y="1"/>
                    <a:pt x="61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5476875" y="4236125"/>
              <a:ext cx="20250" cy="13075"/>
            </a:xfrm>
            <a:custGeom>
              <a:avLst/>
              <a:gdLst/>
              <a:ahLst/>
              <a:cxnLst/>
              <a:rect l="l" t="t" r="r" b="b"/>
              <a:pathLst>
                <a:path w="810" h="523" extrusionOk="0">
                  <a:moveTo>
                    <a:pt x="186" y="1"/>
                  </a:moveTo>
                  <a:cubicBezTo>
                    <a:pt x="121" y="1"/>
                    <a:pt x="64" y="36"/>
                    <a:pt x="48" y="93"/>
                  </a:cubicBezTo>
                  <a:cubicBezTo>
                    <a:pt x="0" y="165"/>
                    <a:pt x="48" y="272"/>
                    <a:pt x="119" y="320"/>
                  </a:cubicBezTo>
                  <a:lnTo>
                    <a:pt x="536" y="510"/>
                  </a:lnTo>
                  <a:cubicBezTo>
                    <a:pt x="572" y="522"/>
                    <a:pt x="583" y="522"/>
                    <a:pt x="607" y="522"/>
                  </a:cubicBezTo>
                  <a:cubicBezTo>
                    <a:pt x="667" y="522"/>
                    <a:pt x="726" y="498"/>
                    <a:pt x="762" y="439"/>
                  </a:cubicBezTo>
                  <a:cubicBezTo>
                    <a:pt x="810" y="367"/>
                    <a:pt x="762" y="260"/>
                    <a:pt x="691" y="212"/>
                  </a:cubicBezTo>
                  <a:lnTo>
                    <a:pt x="274" y="22"/>
                  </a:lnTo>
                  <a:cubicBezTo>
                    <a:pt x="245" y="7"/>
                    <a:pt x="214" y="1"/>
                    <a:pt x="18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5497700" y="4231950"/>
              <a:ext cx="18175" cy="14850"/>
            </a:xfrm>
            <a:custGeom>
              <a:avLst/>
              <a:gdLst/>
              <a:ahLst/>
              <a:cxnLst/>
              <a:rect l="l" t="t" r="r" b="b"/>
              <a:pathLst>
                <a:path w="727" h="594" extrusionOk="0">
                  <a:moveTo>
                    <a:pt x="192" y="0"/>
                  </a:moveTo>
                  <a:cubicBezTo>
                    <a:pt x="140" y="0"/>
                    <a:pt x="89" y="26"/>
                    <a:pt x="60" y="70"/>
                  </a:cubicBezTo>
                  <a:cubicBezTo>
                    <a:pt x="0" y="141"/>
                    <a:pt x="12" y="249"/>
                    <a:pt x="96" y="296"/>
                  </a:cubicBezTo>
                  <a:lnTo>
                    <a:pt x="429" y="558"/>
                  </a:lnTo>
                  <a:cubicBezTo>
                    <a:pt x="465" y="594"/>
                    <a:pt x="489" y="594"/>
                    <a:pt x="536" y="594"/>
                  </a:cubicBezTo>
                  <a:cubicBezTo>
                    <a:pt x="584" y="594"/>
                    <a:pt x="643" y="570"/>
                    <a:pt x="667" y="534"/>
                  </a:cubicBezTo>
                  <a:cubicBezTo>
                    <a:pt x="727" y="451"/>
                    <a:pt x="715" y="356"/>
                    <a:pt x="643" y="308"/>
                  </a:cubicBezTo>
                  <a:lnTo>
                    <a:pt x="286" y="34"/>
                  </a:lnTo>
                  <a:cubicBezTo>
                    <a:pt x="258" y="11"/>
                    <a:pt x="225" y="0"/>
                    <a:pt x="19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5506925" y="4261525"/>
              <a:ext cx="24725" cy="11475"/>
            </a:xfrm>
            <a:custGeom>
              <a:avLst/>
              <a:gdLst/>
              <a:ahLst/>
              <a:cxnLst/>
              <a:rect l="l" t="t" r="r" b="b"/>
              <a:pathLst>
                <a:path w="989" h="459" extrusionOk="0">
                  <a:moveTo>
                    <a:pt x="167" y="0"/>
                  </a:moveTo>
                  <a:cubicBezTo>
                    <a:pt x="93" y="0"/>
                    <a:pt x="34" y="46"/>
                    <a:pt x="24" y="125"/>
                  </a:cubicBezTo>
                  <a:cubicBezTo>
                    <a:pt x="1" y="209"/>
                    <a:pt x="48" y="304"/>
                    <a:pt x="143" y="316"/>
                  </a:cubicBezTo>
                  <a:lnTo>
                    <a:pt x="774" y="459"/>
                  </a:lnTo>
                  <a:lnTo>
                    <a:pt x="810" y="459"/>
                  </a:lnTo>
                  <a:cubicBezTo>
                    <a:pt x="882" y="459"/>
                    <a:pt x="941" y="423"/>
                    <a:pt x="977" y="339"/>
                  </a:cubicBezTo>
                  <a:cubicBezTo>
                    <a:pt x="989" y="256"/>
                    <a:pt x="941" y="161"/>
                    <a:pt x="858" y="149"/>
                  </a:cubicBezTo>
                  <a:lnTo>
                    <a:pt x="215" y="6"/>
                  </a:lnTo>
                  <a:cubicBezTo>
                    <a:pt x="199" y="2"/>
                    <a:pt x="183" y="0"/>
                    <a:pt x="16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5510500" y="4278450"/>
              <a:ext cx="21150" cy="19250"/>
            </a:xfrm>
            <a:custGeom>
              <a:avLst/>
              <a:gdLst/>
              <a:ahLst/>
              <a:cxnLst/>
              <a:rect l="l" t="t" r="r" b="b"/>
              <a:pathLst>
                <a:path w="846" h="770" extrusionOk="0">
                  <a:moveTo>
                    <a:pt x="172" y="0"/>
                  </a:moveTo>
                  <a:cubicBezTo>
                    <a:pt x="132" y="0"/>
                    <a:pt x="91" y="18"/>
                    <a:pt x="60" y="55"/>
                  </a:cubicBezTo>
                  <a:cubicBezTo>
                    <a:pt x="0" y="115"/>
                    <a:pt x="0" y="222"/>
                    <a:pt x="72" y="282"/>
                  </a:cubicBezTo>
                  <a:lnTo>
                    <a:pt x="560" y="722"/>
                  </a:lnTo>
                  <a:cubicBezTo>
                    <a:pt x="596" y="758"/>
                    <a:pt x="631" y="770"/>
                    <a:pt x="667" y="770"/>
                  </a:cubicBezTo>
                  <a:cubicBezTo>
                    <a:pt x="715" y="770"/>
                    <a:pt x="751" y="758"/>
                    <a:pt x="786" y="710"/>
                  </a:cubicBezTo>
                  <a:cubicBezTo>
                    <a:pt x="846" y="651"/>
                    <a:pt x="846" y="544"/>
                    <a:pt x="774" y="484"/>
                  </a:cubicBezTo>
                  <a:lnTo>
                    <a:pt x="274" y="43"/>
                  </a:lnTo>
                  <a:cubicBezTo>
                    <a:pt x="246" y="15"/>
                    <a:pt x="209" y="0"/>
                    <a:pt x="17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5535200" y="4283950"/>
              <a:ext cx="22950" cy="13750"/>
            </a:xfrm>
            <a:custGeom>
              <a:avLst/>
              <a:gdLst/>
              <a:ahLst/>
              <a:cxnLst/>
              <a:rect l="l" t="t" r="r" b="b"/>
              <a:pathLst>
                <a:path w="918" h="550" extrusionOk="0">
                  <a:moveTo>
                    <a:pt x="172" y="0"/>
                  </a:moveTo>
                  <a:cubicBezTo>
                    <a:pt x="111" y="0"/>
                    <a:pt x="54" y="36"/>
                    <a:pt x="36" y="97"/>
                  </a:cubicBezTo>
                  <a:cubicBezTo>
                    <a:pt x="1" y="181"/>
                    <a:pt x="48" y="264"/>
                    <a:pt x="120" y="312"/>
                  </a:cubicBezTo>
                  <a:lnTo>
                    <a:pt x="679" y="538"/>
                  </a:lnTo>
                  <a:cubicBezTo>
                    <a:pt x="691" y="550"/>
                    <a:pt x="715" y="550"/>
                    <a:pt x="739" y="550"/>
                  </a:cubicBezTo>
                  <a:cubicBezTo>
                    <a:pt x="798" y="550"/>
                    <a:pt x="858" y="502"/>
                    <a:pt x="882" y="443"/>
                  </a:cubicBezTo>
                  <a:cubicBezTo>
                    <a:pt x="917" y="359"/>
                    <a:pt x="882" y="264"/>
                    <a:pt x="798" y="240"/>
                  </a:cubicBezTo>
                  <a:lnTo>
                    <a:pt x="239" y="14"/>
                  </a:lnTo>
                  <a:cubicBezTo>
                    <a:pt x="217" y="5"/>
                    <a:pt x="194" y="0"/>
                    <a:pt x="17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5531925" y="4318525"/>
              <a:ext cx="23250" cy="8050"/>
            </a:xfrm>
            <a:custGeom>
              <a:avLst/>
              <a:gdLst/>
              <a:ahLst/>
              <a:cxnLst/>
              <a:rect l="l" t="t" r="r" b="b"/>
              <a:pathLst>
                <a:path w="930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63" y="322"/>
                  </a:lnTo>
                  <a:cubicBezTo>
                    <a:pt x="846" y="322"/>
                    <a:pt x="929" y="250"/>
                    <a:pt x="929" y="167"/>
                  </a:cubicBezTo>
                  <a:cubicBezTo>
                    <a:pt x="929" y="72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5485500" y="4305825"/>
              <a:ext cx="21150" cy="13900"/>
            </a:xfrm>
            <a:custGeom>
              <a:avLst/>
              <a:gdLst/>
              <a:ahLst/>
              <a:cxnLst/>
              <a:rect l="l" t="t" r="r" b="b"/>
              <a:pathLst>
                <a:path w="846" h="556" extrusionOk="0">
                  <a:moveTo>
                    <a:pt x="196" y="1"/>
                  </a:moveTo>
                  <a:cubicBezTo>
                    <a:pt x="137" y="1"/>
                    <a:pt x="74" y="40"/>
                    <a:pt x="48" y="91"/>
                  </a:cubicBezTo>
                  <a:cubicBezTo>
                    <a:pt x="0" y="163"/>
                    <a:pt x="48" y="270"/>
                    <a:pt x="119" y="318"/>
                  </a:cubicBezTo>
                  <a:lnTo>
                    <a:pt x="596" y="532"/>
                  </a:lnTo>
                  <a:cubicBezTo>
                    <a:pt x="619" y="556"/>
                    <a:pt x="643" y="556"/>
                    <a:pt x="667" y="556"/>
                  </a:cubicBezTo>
                  <a:cubicBezTo>
                    <a:pt x="727" y="556"/>
                    <a:pt x="786" y="520"/>
                    <a:pt x="822" y="461"/>
                  </a:cubicBezTo>
                  <a:cubicBezTo>
                    <a:pt x="846" y="377"/>
                    <a:pt x="822" y="282"/>
                    <a:pt x="738" y="234"/>
                  </a:cubicBezTo>
                  <a:lnTo>
                    <a:pt x="262" y="20"/>
                  </a:lnTo>
                  <a:cubicBezTo>
                    <a:pt x="242" y="7"/>
                    <a:pt x="220" y="1"/>
                    <a:pt x="19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5472100" y="4265200"/>
              <a:ext cx="26525" cy="10475"/>
            </a:xfrm>
            <a:custGeom>
              <a:avLst/>
              <a:gdLst/>
              <a:ahLst/>
              <a:cxnLst/>
              <a:rect l="l" t="t" r="r" b="b"/>
              <a:pathLst>
                <a:path w="1061" h="419" extrusionOk="0">
                  <a:moveTo>
                    <a:pt x="882" y="0"/>
                  </a:moveTo>
                  <a:cubicBezTo>
                    <a:pt x="874" y="0"/>
                    <a:pt x="866" y="1"/>
                    <a:pt x="858" y="2"/>
                  </a:cubicBezTo>
                  <a:lnTo>
                    <a:pt x="143" y="97"/>
                  </a:lnTo>
                  <a:cubicBezTo>
                    <a:pt x="60" y="109"/>
                    <a:pt x="1" y="181"/>
                    <a:pt x="12" y="276"/>
                  </a:cubicBezTo>
                  <a:cubicBezTo>
                    <a:pt x="24" y="359"/>
                    <a:pt x="84" y="419"/>
                    <a:pt x="179" y="419"/>
                  </a:cubicBezTo>
                  <a:lnTo>
                    <a:pt x="191" y="419"/>
                  </a:lnTo>
                  <a:lnTo>
                    <a:pt x="905" y="335"/>
                  </a:lnTo>
                  <a:cubicBezTo>
                    <a:pt x="1001" y="300"/>
                    <a:pt x="1060" y="228"/>
                    <a:pt x="1036" y="133"/>
                  </a:cubicBezTo>
                  <a:cubicBezTo>
                    <a:pt x="1025" y="57"/>
                    <a:pt x="965" y="0"/>
                    <a:pt x="882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5423575" y="4024425"/>
              <a:ext cx="38725" cy="32175"/>
            </a:xfrm>
            <a:custGeom>
              <a:avLst/>
              <a:gdLst/>
              <a:ahLst/>
              <a:cxnLst/>
              <a:rect l="l" t="t" r="r" b="b"/>
              <a:pathLst>
                <a:path w="1549" h="1287" extrusionOk="0">
                  <a:moveTo>
                    <a:pt x="751" y="322"/>
                  </a:moveTo>
                  <a:cubicBezTo>
                    <a:pt x="977" y="322"/>
                    <a:pt x="1191" y="441"/>
                    <a:pt x="1215" y="644"/>
                  </a:cubicBezTo>
                  <a:cubicBezTo>
                    <a:pt x="1215" y="680"/>
                    <a:pt x="1227" y="775"/>
                    <a:pt x="1072" y="858"/>
                  </a:cubicBezTo>
                  <a:cubicBezTo>
                    <a:pt x="976" y="922"/>
                    <a:pt x="842" y="955"/>
                    <a:pt x="712" y="955"/>
                  </a:cubicBezTo>
                  <a:cubicBezTo>
                    <a:pt x="601" y="955"/>
                    <a:pt x="494" y="931"/>
                    <a:pt x="418" y="882"/>
                  </a:cubicBezTo>
                  <a:cubicBezTo>
                    <a:pt x="334" y="834"/>
                    <a:pt x="334" y="775"/>
                    <a:pt x="334" y="739"/>
                  </a:cubicBezTo>
                  <a:cubicBezTo>
                    <a:pt x="358" y="382"/>
                    <a:pt x="632" y="334"/>
                    <a:pt x="751" y="322"/>
                  </a:cubicBezTo>
                  <a:close/>
                  <a:moveTo>
                    <a:pt x="766" y="0"/>
                  </a:moveTo>
                  <a:cubicBezTo>
                    <a:pt x="757" y="0"/>
                    <a:pt x="748" y="1"/>
                    <a:pt x="739" y="1"/>
                  </a:cubicBezTo>
                  <a:cubicBezTo>
                    <a:pt x="382" y="1"/>
                    <a:pt x="25" y="239"/>
                    <a:pt x="1" y="751"/>
                  </a:cubicBezTo>
                  <a:cubicBezTo>
                    <a:pt x="25" y="930"/>
                    <a:pt x="108" y="1096"/>
                    <a:pt x="275" y="1180"/>
                  </a:cubicBezTo>
                  <a:cubicBezTo>
                    <a:pt x="394" y="1251"/>
                    <a:pt x="560" y="1287"/>
                    <a:pt x="703" y="1287"/>
                  </a:cubicBezTo>
                  <a:cubicBezTo>
                    <a:pt x="894" y="1287"/>
                    <a:pt x="1096" y="1239"/>
                    <a:pt x="1251" y="1132"/>
                  </a:cubicBezTo>
                  <a:cubicBezTo>
                    <a:pt x="1453" y="1013"/>
                    <a:pt x="1549" y="834"/>
                    <a:pt x="1537" y="632"/>
                  </a:cubicBezTo>
                  <a:cubicBezTo>
                    <a:pt x="1513" y="237"/>
                    <a:pt x="1139" y="0"/>
                    <a:pt x="76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5623000" y="4053100"/>
              <a:ext cx="51225" cy="41000"/>
            </a:xfrm>
            <a:custGeom>
              <a:avLst/>
              <a:gdLst/>
              <a:ahLst/>
              <a:cxnLst/>
              <a:rect l="l" t="t" r="r" b="b"/>
              <a:pathLst>
                <a:path w="2049" h="1640" extrusionOk="0">
                  <a:moveTo>
                    <a:pt x="1188" y="315"/>
                  </a:moveTo>
                  <a:cubicBezTo>
                    <a:pt x="1348" y="315"/>
                    <a:pt x="1647" y="367"/>
                    <a:pt x="1668" y="723"/>
                  </a:cubicBezTo>
                  <a:cubicBezTo>
                    <a:pt x="1692" y="914"/>
                    <a:pt x="1632" y="1057"/>
                    <a:pt x="1477" y="1164"/>
                  </a:cubicBezTo>
                  <a:cubicBezTo>
                    <a:pt x="1331" y="1270"/>
                    <a:pt x="1129" y="1317"/>
                    <a:pt x="938" y="1317"/>
                  </a:cubicBezTo>
                  <a:cubicBezTo>
                    <a:pt x="786" y="1317"/>
                    <a:pt x="642" y="1288"/>
                    <a:pt x="537" y="1235"/>
                  </a:cubicBezTo>
                  <a:cubicBezTo>
                    <a:pt x="477" y="1211"/>
                    <a:pt x="394" y="1152"/>
                    <a:pt x="382" y="1080"/>
                  </a:cubicBezTo>
                  <a:cubicBezTo>
                    <a:pt x="334" y="664"/>
                    <a:pt x="739" y="366"/>
                    <a:pt x="1120" y="318"/>
                  </a:cubicBezTo>
                  <a:cubicBezTo>
                    <a:pt x="1137" y="317"/>
                    <a:pt x="1161" y="315"/>
                    <a:pt x="1188" y="315"/>
                  </a:cubicBezTo>
                  <a:close/>
                  <a:moveTo>
                    <a:pt x="1226" y="1"/>
                  </a:moveTo>
                  <a:cubicBezTo>
                    <a:pt x="1184" y="1"/>
                    <a:pt x="1141" y="3"/>
                    <a:pt x="1096" y="9"/>
                  </a:cubicBezTo>
                  <a:cubicBezTo>
                    <a:pt x="561" y="44"/>
                    <a:pt x="1" y="497"/>
                    <a:pt x="61" y="1104"/>
                  </a:cubicBezTo>
                  <a:cubicBezTo>
                    <a:pt x="72" y="1283"/>
                    <a:pt x="203" y="1449"/>
                    <a:pt x="418" y="1533"/>
                  </a:cubicBezTo>
                  <a:cubicBezTo>
                    <a:pt x="572" y="1592"/>
                    <a:pt x="751" y="1640"/>
                    <a:pt x="942" y="1640"/>
                  </a:cubicBezTo>
                  <a:cubicBezTo>
                    <a:pt x="1192" y="1640"/>
                    <a:pt x="1477" y="1580"/>
                    <a:pt x="1692" y="1438"/>
                  </a:cubicBezTo>
                  <a:cubicBezTo>
                    <a:pt x="1918" y="1259"/>
                    <a:pt x="2049" y="997"/>
                    <a:pt x="2013" y="699"/>
                  </a:cubicBezTo>
                  <a:cubicBezTo>
                    <a:pt x="1959" y="266"/>
                    <a:pt x="1649" y="1"/>
                    <a:pt x="12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5573600" y="4089925"/>
              <a:ext cx="45575" cy="32750"/>
            </a:xfrm>
            <a:custGeom>
              <a:avLst/>
              <a:gdLst/>
              <a:ahLst/>
              <a:cxnLst/>
              <a:rect l="l" t="t" r="r" b="b"/>
              <a:pathLst>
                <a:path w="1823" h="1310" extrusionOk="0">
                  <a:moveTo>
                    <a:pt x="941" y="334"/>
                  </a:moveTo>
                  <a:cubicBezTo>
                    <a:pt x="1179" y="334"/>
                    <a:pt x="1465" y="441"/>
                    <a:pt x="1477" y="679"/>
                  </a:cubicBezTo>
                  <a:cubicBezTo>
                    <a:pt x="1489" y="715"/>
                    <a:pt x="1477" y="810"/>
                    <a:pt x="1346" y="881"/>
                  </a:cubicBezTo>
                  <a:cubicBezTo>
                    <a:pt x="1227" y="947"/>
                    <a:pt x="1054" y="980"/>
                    <a:pt x="883" y="980"/>
                  </a:cubicBezTo>
                  <a:cubicBezTo>
                    <a:pt x="712" y="980"/>
                    <a:pt x="542" y="947"/>
                    <a:pt x="429" y="881"/>
                  </a:cubicBezTo>
                  <a:cubicBezTo>
                    <a:pt x="334" y="822"/>
                    <a:pt x="334" y="762"/>
                    <a:pt x="334" y="750"/>
                  </a:cubicBezTo>
                  <a:cubicBezTo>
                    <a:pt x="346" y="465"/>
                    <a:pt x="655" y="334"/>
                    <a:pt x="941" y="334"/>
                  </a:cubicBezTo>
                  <a:close/>
                  <a:moveTo>
                    <a:pt x="953" y="0"/>
                  </a:moveTo>
                  <a:cubicBezTo>
                    <a:pt x="536" y="0"/>
                    <a:pt x="60" y="226"/>
                    <a:pt x="12" y="715"/>
                  </a:cubicBezTo>
                  <a:cubicBezTo>
                    <a:pt x="1" y="893"/>
                    <a:pt x="96" y="1048"/>
                    <a:pt x="274" y="1167"/>
                  </a:cubicBezTo>
                  <a:cubicBezTo>
                    <a:pt x="429" y="1274"/>
                    <a:pt x="667" y="1310"/>
                    <a:pt x="894" y="1310"/>
                  </a:cubicBezTo>
                  <a:cubicBezTo>
                    <a:pt x="1120" y="1310"/>
                    <a:pt x="1346" y="1274"/>
                    <a:pt x="1525" y="1167"/>
                  </a:cubicBezTo>
                  <a:cubicBezTo>
                    <a:pt x="1715" y="1048"/>
                    <a:pt x="1822" y="869"/>
                    <a:pt x="1798" y="643"/>
                  </a:cubicBezTo>
                  <a:cubicBezTo>
                    <a:pt x="1775" y="274"/>
                    <a:pt x="1429" y="0"/>
                    <a:pt x="95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5531925" y="4191425"/>
              <a:ext cx="20875" cy="12525"/>
            </a:xfrm>
            <a:custGeom>
              <a:avLst/>
              <a:gdLst/>
              <a:ahLst/>
              <a:cxnLst/>
              <a:rect l="l" t="t" r="r" b="b"/>
              <a:pathLst>
                <a:path w="835" h="501" extrusionOk="0">
                  <a:moveTo>
                    <a:pt x="179" y="0"/>
                  </a:moveTo>
                  <a:cubicBezTo>
                    <a:pt x="115" y="0"/>
                    <a:pt x="55" y="41"/>
                    <a:pt x="36" y="96"/>
                  </a:cubicBezTo>
                  <a:cubicBezTo>
                    <a:pt x="1" y="191"/>
                    <a:pt x="48" y="274"/>
                    <a:pt x="120" y="310"/>
                  </a:cubicBezTo>
                  <a:lnTo>
                    <a:pt x="596" y="488"/>
                  </a:lnTo>
                  <a:cubicBezTo>
                    <a:pt x="608" y="488"/>
                    <a:pt x="644" y="500"/>
                    <a:pt x="656" y="500"/>
                  </a:cubicBezTo>
                  <a:cubicBezTo>
                    <a:pt x="715" y="500"/>
                    <a:pt x="786" y="453"/>
                    <a:pt x="810" y="393"/>
                  </a:cubicBezTo>
                  <a:cubicBezTo>
                    <a:pt x="834" y="310"/>
                    <a:pt x="786" y="215"/>
                    <a:pt x="715" y="191"/>
                  </a:cubicBezTo>
                  <a:lnTo>
                    <a:pt x="239" y="12"/>
                  </a:lnTo>
                  <a:cubicBezTo>
                    <a:pt x="219" y="4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5553950" y="4207800"/>
              <a:ext cx="19975" cy="11625"/>
            </a:xfrm>
            <a:custGeom>
              <a:avLst/>
              <a:gdLst/>
              <a:ahLst/>
              <a:cxnLst/>
              <a:rect l="l" t="t" r="r" b="b"/>
              <a:pathLst>
                <a:path w="799" h="465" extrusionOk="0">
                  <a:moveTo>
                    <a:pt x="624" y="0"/>
                  </a:moveTo>
                  <a:cubicBezTo>
                    <a:pt x="603" y="0"/>
                    <a:pt x="582" y="4"/>
                    <a:pt x="560" y="12"/>
                  </a:cubicBezTo>
                  <a:lnTo>
                    <a:pt x="132" y="143"/>
                  </a:lnTo>
                  <a:cubicBezTo>
                    <a:pt x="48" y="167"/>
                    <a:pt x="1" y="262"/>
                    <a:pt x="25" y="345"/>
                  </a:cubicBezTo>
                  <a:cubicBezTo>
                    <a:pt x="60" y="429"/>
                    <a:pt x="132" y="464"/>
                    <a:pt x="191" y="464"/>
                  </a:cubicBezTo>
                  <a:cubicBezTo>
                    <a:pt x="203" y="464"/>
                    <a:pt x="227" y="464"/>
                    <a:pt x="239" y="453"/>
                  </a:cubicBezTo>
                  <a:lnTo>
                    <a:pt x="667" y="322"/>
                  </a:lnTo>
                  <a:cubicBezTo>
                    <a:pt x="763" y="286"/>
                    <a:pt x="798" y="203"/>
                    <a:pt x="775" y="107"/>
                  </a:cubicBezTo>
                  <a:cubicBezTo>
                    <a:pt x="747" y="43"/>
                    <a:pt x="691" y="0"/>
                    <a:pt x="62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5573300" y="4217575"/>
              <a:ext cx="18475" cy="16725"/>
            </a:xfrm>
            <a:custGeom>
              <a:avLst/>
              <a:gdLst/>
              <a:ahLst/>
              <a:cxnLst/>
              <a:rect l="l" t="t" r="r" b="b"/>
              <a:pathLst>
                <a:path w="739" h="669" extrusionOk="0">
                  <a:moveTo>
                    <a:pt x="549" y="0"/>
                  </a:moveTo>
                  <a:cubicBezTo>
                    <a:pt x="509" y="0"/>
                    <a:pt x="470" y="16"/>
                    <a:pt x="441" y="50"/>
                  </a:cubicBezTo>
                  <a:lnTo>
                    <a:pt x="72" y="407"/>
                  </a:lnTo>
                  <a:cubicBezTo>
                    <a:pt x="13" y="466"/>
                    <a:pt x="1" y="573"/>
                    <a:pt x="72" y="633"/>
                  </a:cubicBezTo>
                  <a:cubicBezTo>
                    <a:pt x="108" y="657"/>
                    <a:pt x="144" y="669"/>
                    <a:pt x="191" y="669"/>
                  </a:cubicBezTo>
                  <a:cubicBezTo>
                    <a:pt x="239" y="669"/>
                    <a:pt x="263" y="657"/>
                    <a:pt x="298" y="633"/>
                  </a:cubicBezTo>
                  <a:lnTo>
                    <a:pt x="667" y="276"/>
                  </a:lnTo>
                  <a:cubicBezTo>
                    <a:pt x="727" y="216"/>
                    <a:pt x="739" y="109"/>
                    <a:pt x="667" y="50"/>
                  </a:cubicBezTo>
                  <a:cubicBezTo>
                    <a:pt x="636" y="19"/>
                    <a:pt x="592" y="0"/>
                    <a:pt x="549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5549200" y="4230525"/>
              <a:ext cx="19375" cy="12700"/>
            </a:xfrm>
            <a:custGeom>
              <a:avLst/>
              <a:gdLst/>
              <a:ahLst/>
              <a:cxnLst/>
              <a:rect l="l" t="t" r="r" b="b"/>
              <a:pathLst>
                <a:path w="775" h="508" extrusionOk="0">
                  <a:moveTo>
                    <a:pt x="167" y="1"/>
                  </a:moveTo>
                  <a:cubicBezTo>
                    <a:pt x="106" y="1"/>
                    <a:pt x="50" y="40"/>
                    <a:pt x="24" y="91"/>
                  </a:cubicBezTo>
                  <a:cubicBezTo>
                    <a:pt x="0" y="175"/>
                    <a:pt x="24" y="270"/>
                    <a:pt x="95" y="306"/>
                  </a:cubicBezTo>
                  <a:lnTo>
                    <a:pt x="536" y="496"/>
                  </a:lnTo>
                  <a:cubicBezTo>
                    <a:pt x="548" y="508"/>
                    <a:pt x="572" y="508"/>
                    <a:pt x="596" y="508"/>
                  </a:cubicBezTo>
                  <a:cubicBezTo>
                    <a:pt x="655" y="508"/>
                    <a:pt x="715" y="484"/>
                    <a:pt x="738" y="425"/>
                  </a:cubicBezTo>
                  <a:cubicBezTo>
                    <a:pt x="774" y="353"/>
                    <a:pt x="738" y="246"/>
                    <a:pt x="667" y="210"/>
                  </a:cubicBezTo>
                  <a:lnTo>
                    <a:pt x="238" y="20"/>
                  </a:lnTo>
                  <a:cubicBezTo>
                    <a:pt x="215" y="6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5608725" y="4242025"/>
              <a:ext cx="20275" cy="8350"/>
            </a:xfrm>
            <a:custGeom>
              <a:avLst/>
              <a:gdLst/>
              <a:ahLst/>
              <a:cxnLst/>
              <a:rect l="l" t="t" r="r" b="b"/>
              <a:pathLst>
                <a:path w="811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655" y="334"/>
                  </a:lnTo>
                  <a:cubicBezTo>
                    <a:pt x="739" y="334"/>
                    <a:pt x="810" y="262"/>
                    <a:pt x="810" y="167"/>
                  </a:cubicBezTo>
                  <a:cubicBezTo>
                    <a:pt x="810" y="84"/>
                    <a:pt x="739" y="0"/>
                    <a:pt x="65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5629850" y="4211200"/>
              <a:ext cx="19375" cy="15375"/>
            </a:xfrm>
            <a:custGeom>
              <a:avLst/>
              <a:gdLst/>
              <a:ahLst/>
              <a:cxnLst/>
              <a:rect l="l" t="t" r="r" b="b"/>
              <a:pathLst>
                <a:path w="775" h="615" extrusionOk="0">
                  <a:moveTo>
                    <a:pt x="194" y="0"/>
                  </a:moveTo>
                  <a:cubicBezTo>
                    <a:pt x="141" y="0"/>
                    <a:pt x="91" y="28"/>
                    <a:pt x="60" y="67"/>
                  </a:cubicBezTo>
                  <a:cubicBezTo>
                    <a:pt x="1" y="138"/>
                    <a:pt x="25" y="245"/>
                    <a:pt x="84" y="293"/>
                  </a:cubicBezTo>
                  <a:lnTo>
                    <a:pt x="489" y="590"/>
                  </a:lnTo>
                  <a:cubicBezTo>
                    <a:pt x="525" y="602"/>
                    <a:pt x="549" y="614"/>
                    <a:pt x="584" y="614"/>
                  </a:cubicBezTo>
                  <a:cubicBezTo>
                    <a:pt x="620" y="614"/>
                    <a:pt x="679" y="590"/>
                    <a:pt x="715" y="543"/>
                  </a:cubicBezTo>
                  <a:cubicBezTo>
                    <a:pt x="775" y="471"/>
                    <a:pt x="739" y="364"/>
                    <a:pt x="679" y="317"/>
                  </a:cubicBezTo>
                  <a:lnTo>
                    <a:pt x="287" y="31"/>
                  </a:lnTo>
                  <a:cubicBezTo>
                    <a:pt x="256" y="9"/>
                    <a:pt x="225" y="0"/>
                    <a:pt x="194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5644750" y="4235450"/>
              <a:ext cx="24125" cy="8675"/>
            </a:xfrm>
            <a:custGeom>
              <a:avLst/>
              <a:gdLst/>
              <a:ahLst/>
              <a:cxnLst/>
              <a:rect l="l" t="t" r="r" b="b"/>
              <a:pathLst>
                <a:path w="965" h="347" extrusionOk="0">
                  <a:moveTo>
                    <a:pt x="137" y="0"/>
                  </a:moveTo>
                  <a:cubicBezTo>
                    <a:pt x="61" y="0"/>
                    <a:pt x="0" y="68"/>
                    <a:pt x="0" y="156"/>
                  </a:cubicBezTo>
                  <a:cubicBezTo>
                    <a:pt x="0" y="239"/>
                    <a:pt x="60" y="311"/>
                    <a:pt x="143" y="311"/>
                  </a:cubicBezTo>
                  <a:lnTo>
                    <a:pt x="798" y="347"/>
                  </a:lnTo>
                  <a:cubicBezTo>
                    <a:pt x="893" y="347"/>
                    <a:pt x="965" y="275"/>
                    <a:pt x="965" y="192"/>
                  </a:cubicBezTo>
                  <a:cubicBezTo>
                    <a:pt x="965" y="109"/>
                    <a:pt x="905" y="37"/>
                    <a:pt x="822" y="37"/>
                  </a:cubicBezTo>
                  <a:lnTo>
                    <a:pt x="155" y="1"/>
                  </a:lnTo>
                  <a:cubicBezTo>
                    <a:pt x="149" y="1"/>
                    <a:pt x="143" y="0"/>
                    <a:pt x="13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5670050" y="4209625"/>
              <a:ext cx="20850" cy="16950"/>
            </a:xfrm>
            <a:custGeom>
              <a:avLst/>
              <a:gdLst/>
              <a:ahLst/>
              <a:cxnLst/>
              <a:rect l="l" t="t" r="r" b="b"/>
              <a:pathLst>
                <a:path w="834" h="678" extrusionOk="0">
                  <a:moveTo>
                    <a:pt x="187" y="1"/>
                  </a:moveTo>
                  <a:cubicBezTo>
                    <a:pt x="136" y="1"/>
                    <a:pt x="89" y="26"/>
                    <a:pt x="60" y="70"/>
                  </a:cubicBezTo>
                  <a:cubicBezTo>
                    <a:pt x="0" y="141"/>
                    <a:pt x="12" y="249"/>
                    <a:pt x="84" y="296"/>
                  </a:cubicBezTo>
                  <a:lnTo>
                    <a:pt x="536" y="653"/>
                  </a:lnTo>
                  <a:cubicBezTo>
                    <a:pt x="560" y="677"/>
                    <a:pt x="595" y="677"/>
                    <a:pt x="643" y="677"/>
                  </a:cubicBezTo>
                  <a:cubicBezTo>
                    <a:pt x="679" y="677"/>
                    <a:pt x="726" y="665"/>
                    <a:pt x="774" y="618"/>
                  </a:cubicBezTo>
                  <a:cubicBezTo>
                    <a:pt x="834" y="546"/>
                    <a:pt x="822" y="439"/>
                    <a:pt x="738" y="391"/>
                  </a:cubicBezTo>
                  <a:lnTo>
                    <a:pt x="286" y="34"/>
                  </a:lnTo>
                  <a:cubicBezTo>
                    <a:pt x="253" y="11"/>
                    <a:pt x="219" y="1"/>
                    <a:pt x="18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5697425" y="4246775"/>
              <a:ext cx="20575" cy="8075"/>
            </a:xfrm>
            <a:custGeom>
              <a:avLst/>
              <a:gdLst/>
              <a:ahLst/>
              <a:cxnLst/>
              <a:rect l="l" t="t" r="r" b="b"/>
              <a:pathLst>
                <a:path w="823" h="323" extrusionOk="0">
                  <a:moveTo>
                    <a:pt x="167" y="1"/>
                  </a:moveTo>
                  <a:cubicBezTo>
                    <a:pt x="84" y="1"/>
                    <a:pt x="1" y="72"/>
                    <a:pt x="1" y="156"/>
                  </a:cubicBezTo>
                  <a:cubicBezTo>
                    <a:pt x="1" y="251"/>
                    <a:pt x="84" y="322"/>
                    <a:pt x="167" y="322"/>
                  </a:cubicBezTo>
                  <a:lnTo>
                    <a:pt x="655" y="322"/>
                  </a:lnTo>
                  <a:cubicBezTo>
                    <a:pt x="751" y="322"/>
                    <a:pt x="822" y="251"/>
                    <a:pt x="822" y="156"/>
                  </a:cubicBezTo>
                  <a:cubicBezTo>
                    <a:pt x="822" y="72"/>
                    <a:pt x="751" y="1"/>
                    <a:pt x="65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5689100" y="4269700"/>
              <a:ext cx="21450" cy="8350"/>
            </a:xfrm>
            <a:custGeom>
              <a:avLst/>
              <a:gdLst/>
              <a:ahLst/>
              <a:cxnLst/>
              <a:rect l="l" t="t" r="r" b="b"/>
              <a:pathLst>
                <a:path w="858" h="334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691" y="334"/>
                  </a:lnTo>
                  <a:cubicBezTo>
                    <a:pt x="786" y="334"/>
                    <a:pt x="857" y="251"/>
                    <a:pt x="857" y="167"/>
                  </a:cubicBezTo>
                  <a:cubicBezTo>
                    <a:pt x="857" y="72"/>
                    <a:pt x="786" y="1"/>
                    <a:pt x="69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5630150" y="4260550"/>
              <a:ext cx="22650" cy="13950"/>
            </a:xfrm>
            <a:custGeom>
              <a:avLst/>
              <a:gdLst/>
              <a:ahLst/>
              <a:cxnLst/>
              <a:rect l="l" t="t" r="r" b="b"/>
              <a:pathLst>
                <a:path w="906" h="558" extrusionOk="0">
                  <a:moveTo>
                    <a:pt x="162" y="1"/>
                  </a:moveTo>
                  <a:cubicBezTo>
                    <a:pt x="95" y="1"/>
                    <a:pt x="40" y="32"/>
                    <a:pt x="13" y="105"/>
                  </a:cubicBezTo>
                  <a:cubicBezTo>
                    <a:pt x="1" y="164"/>
                    <a:pt x="36" y="248"/>
                    <a:pt x="108" y="295"/>
                  </a:cubicBezTo>
                  <a:lnTo>
                    <a:pt x="667" y="545"/>
                  </a:lnTo>
                  <a:cubicBezTo>
                    <a:pt x="691" y="557"/>
                    <a:pt x="715" y="557"/>
                    <a:pt x="727" y="557"/>
                  </a:cubicBezTo>
                  <a:cubicBezTo>
                    <a:pt x="787" y="557"/>
                    <a:pt x="846" y="533"/>
                    <a:pt x="882" y="474"/>
                  </a:cubicBezTo>
                  <a:cubicBezTo>
                    <a:pt x="906" y="402"/>
                    <a:pt x="882" y="295"/>
                    <a:pt x="787" y="259"/>
                  </a:cubicBezTo>
                  <a:lnTo>
                    <a:pt x="227" y="9"/>
                  </a:lnTo>
                  <a:cubicBezTo>
                    <a:pt x="204" y="4"/>
                    <a:pt x="183" y="1"/>
                    <a:pt x="16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5634025" y="4295900"/>
              <a:ext cx="18475" cy="9250"/>
            </a:xfrm>
            <a:custGeom>
              <a:avLst/>
              <a:gdLst/>
              <a:ahLst/>
              <a:cxnLst/>
              <a:rect l="l" t="t" r="r" b="b"/>
              <a:pathLst>
                <a:path w="739" h="370" extrusionOk="0">
                  <a:moveTo>
                    <a:pt x="560" y="0"/>
                  </a:moveTo>
                  <a:lnTo>
                    <a:pt x="143" y="36"/>
                  </a:lnTo>
                  <a:cubicBezTo>
                    <a:pt x="60" y="60"/>
                    <a:pt x="1" y="131"/>
                    <a:pt x="1" y="215"/>
                  </a:cubicBezTo>
                  <a:cubicBezTo>
                    <a:pt x="12" y="310"/>
                    <a:pt x="72" y="369"/>
                    <a:pt x="155" y="369"/>
                  </a:cubicBezTo>
                  <a:lnTo>
                    <a:pt x="179" y="369"/>
                  </a:lnTo>
                  <a:lnTo>
                    <a:pt x="584" y="322"/>
                  </a:lnTo>
                  <a:cubicBezTo>
                    <a:pt x="679" y="310"/>
                    <a:pt x="739" y="238"/>
                    <a:pt x="739" y="143"/>
                  </a:cubicBezTo>
                  <a:cubicBezTo>
                    <a:pt x="739" y="60"/>
                    <a:pt x="655" y="0"/>
                    <a:pt x="560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5679275" y="4295900"/>
              <a:ext cx="21150" cy="12225"/>
            </a:xfrm>
            <a:custGeom>
              <a:avLst/>
              <a:gdLst/>
              <a:ahLst/>
              <a:cxnLst/>
              <a:rect l="l" t="t" r="r" b="b"/>
              <a:pathLst>
                <a:path w="846" h="489" extrusionOk="0">
                  <a:moveTo>
                    <a:pt x="181" y="0"/>
                  </a:moveTo>
                  <a:cubicBezTo>
                    <a:pt x="116" y="0"/>
                    <a:pt x="54" y="46"/>
                    <a:pt x="36" y="119"/>
                  </a:cubicBezTo>
                  <a:cubicBezTo>
                    <a:pt x="0" y="203"/>
                    <a:pt x="48" y="298"/>
                    <a:pt x="131" y="322"/>
                  </a:cubicBezTo>
                  <a:lnTo>
                    <a:pt x="607" y="477"/>
                  </a:lnTo>
                  <a:cubicBezTo>
                    <a:pt x="631" y="477"/>
                    <a:pt x="643" y="488"/>
                    <a:pt x="655" y="488"/>
                  </a:cubicBezTo>
                  <a:cubicBezTo>
                    <a:pt x="727" y="488"/>
                    <a:pt x="786" y="441"/>
                    <a:pt x="810" y="369"/>
                  </a:cubicBezTo>
                  <a:cubicBezTo>
                    <a:pt x="846" y="274"/>
                    <a:pt x="786" y="191"/>
                    <a:pt x="715" y="155"/>
                  </a:cubicBezTo>
                  <a:lnTo>
                    <a:pt x="238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5588775" y="4263750"/>
              <a:ext cx="22050" cy="9250"/>
            </a:xfrm>
            <a:custGeom>
              <a:avLst/>
              <a:gdLst/>
              <a:ahLst/>
              <a:cxnLst/>
              <a:rect l="l" t="t" r="r" b="b"/>
              <a:pathLst>
                <a:path w="882" h="370" extrusionOk="0">
                  <a:moveTo>
                    <a:pt x="703" y="0"/>
                  </a:moveTo>
                  <a:lnTo>
                    <a:pt x="156" y="48"/>
                  </a:lnTo>
                  <a:cubicBezTo>
                    <a:pt x="60" y="60"/>
                    <a:pt x="1" y="131"/>
                    <a:pt x="1" y="227"/>
                  </a:cubicBezTo>
                  <a:cubicBezTo>
                    <a:pt x="1" y="310"/>
                    <a:pt x="84" y="370"/>
                    <a:pt x="167" y="370"/>
                  </a:cubicBezTo>
                  <a:lnTo>
                    <a:pt x="179" y="370"/>
                  </a:lnTo>
                  <a:lnTo>
                    <a:pt x="727" y="334"/>
                  </a:lnTo>
                  <a:cubicBezTo>
                    <a:pt x="822" y="334"/>
                    <a:pt x="882" y="239"/>
                    <a:pt x="882" y="155"/>
                  </a:cubicBezTo>
                  <a:cubicBezTo>
                    <a:pt x="882" y="60"/>
                    <a:pt x="798" y="0"/>
                    <a:pt x="703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5787925" y="4080850"/>
              <a:ext cx="11925" cy="19225"/>
            </a:xfrm>
            <a:custGeom>
              <a:avLst/>
              <a:gdLst/>
              <a:ahLst/>
              <a:cxnLst/>
              <a:rect l="l" t="t" r="r" b="b"/>
              <a:pathLst>
                <a:path w="477" h="769" extrusionOk="0">
                  <a:moveTo>
                    <a:pt x="193" y="1"/>
                  </a:moveTo>
                  <a:cubicBezTo>
                    <a:pt x="180" y="1"/>
                    <a:pt x="167" y="2"/>
                    <a:pt x="155" y="6"/>
                  </a:cubicBezTo>
                  <a:cubicBezTo>
                    <a:pt x="60" y="30"/>
                    <a:pt x="0" y="113"/>
                    <a:pt x="36" y="208"/>
                  </a:cubicBezTo>
                  <a:lnTo>
                    <a:pt x="131" y="649"/>
                  </a:lnTo>
                  <a:cubicBezTo>
                    <a:pt x="167" y="720"/>
                    <a:pt x="226" y="768"/>
                    <a:pt x="298" y="768"/>
                  </a:cubicBezTo>
                  <a:lnTo>
                    <a:pt x="333" y="768"/>
                  </a:lnTo>
                  <a:cubicBezTo>
                    <a:pt x="417" y="756"/>
                    <a:pt x="476" y="661"/>
                    <a:pt x="452" y="578"/>
                  </a:cubicBezTo>
                  <a:lnTo>
                    <a:pt x="345" y="125"/>
                  </a:lnTo>
                  <a:cubicBezTo>
                    <a:pt x="335" y="54"/>
                    <a:pt x="265" y="1"/>
                    <a:pt x="193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5790600" y="4108500"/>
              <a:ext cx="22050" cy="14175"/>
            </a:xfrm>
            <a:custGeom>
              <a:avLst/>
              <a:gdLst/>
              <a:ahLst/>
              <a:cxnLst/>
              <a:rect l="l" t="t" r="r" b="b"/>
              <a:pathLst>
                <a:path w="882" h="567" extrusionOk="0">
                  <a:moveTo>
                    <a:pt x="196" y="0"/>
                  </a:moveTo>
                  <a:cubicBezTo>
                    <a:pt x="136" y="0"/>
                    <a:pt x="74" y="39"/>
                    <a:pt x="48" y="91"/>
                  </a:cubicBezTo>
                  <a:cubicBezTo>
                    <a:pt x="0" y="174"/>
                    <a:pt x="48" y="269"/>
                    <a:pt x="119" y="317"/>
                  </a:cubicBezTo>
                  <a:lnTo>
                    <a:pt x="607" y="555"/>
                  </a:lnTo>
                  <a:cubicBezTo>
                    <a:pt x="643" y="567"/>
                    <a:pt x="655" y="567"/>
                    <a:pt x="679" y="567"/>
                  </a:cubicBezTo>
                  <a:cubicBezTo>
                    <a:pt x="738" y="567"/>
                    <a:pt x="798" y="543"/>
                    <a:pt x="834" y="484"/>
                  </a:cubicBezTo>
                  <a:cubicBezTo>
                    <a:pt x="881" y="388"/>
                    <a:pt x="834" y="305"/>
                    <a:pt x="762" y="257"/>
                  </a:cubicBezTo>
                  <a:lnTo>
                    <a:pt x="262" y="19"/>
                  </a:lnTo>
                  <a:cubicBezTo>
                    <a:pt x="242" y="6"/>
                    <a:pt x="219" y="0"/>
                    <a:pt x="19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5825125" y="4077725"/>
              <a:ext cx="8350" cy="20250"/>
            </a:xfrm>
            <a:custGeom>
              <a:avLst/>
              <a:gdLst/>
              <a:ahLst/>
              <a:cxnLst/>
              <a:rect l="l" t="t" r="r" b="b"/>
              <a:pathLst>
                <a:path w="334" h="810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643"/>
                  </a:lnTo>
                  <a:cubicBezTo>
                    <a:pt x="0" y="726"/>
                    <a:pt x="72" y="810"/>
                    <a:pt x="167" y="810"/>
                  </a:cubicBezTo>
                  <a:cubicBezTo>
                    <a:pt x="250" y="810"/>
                    <a:pt x="334" y="726"/>
                    <a:pt x="334" y="643"/>
                  </a:cubicBezTo>
                  <a:lnTo>
                    <a:pt x="334" y="167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5677475" y="4058675"/>
              <a:ext cx="47350" cy="70850"/>
            </a:xfrm>
            <a:custGeom>
              <a:avLst/>
              <a:gdLst/>
              <a:ahLst/>
              <a:cxnLst/>
              <a:rect l="l" t="t" r="r" b="b"/>
              <a:pathLst>
                <a:path w="1894" h="2834" extrusionOk="0">
                  <a:moveTo>
                    <a:pt x="753" y="1929"/>
                  </a:moveTo>
                  <a:cubicBezTo>
                    <a:pt x="923" y="1929"/>
                    <a:pt x="1114" y="1967"/>
                    <a:pt x="1263" y="2036"/>
                  </a:cubicBezTo>
                  <a:cubicBezTo>
                    <a:pt x="1322" y="2084"/>
                    <a:pt x="1537" y="2203"/>
                    <a:pt x="1477" y="2322"/>
                  </a:cubicBezTo>
                  <a:cubicBezTo>
                    <a:pt x="1430" y="2417"/>
                    <a:pt x="1311" y="2477"/>
                    <a:pt x="1132" y="2477"/>
                  </a:cubicBezTo>
                  <a:cubicBezTo>
                    <a:pt x="1118" y="2477"/>
                    <a:pt x="1104" y="2477"/>
                    <a:pt x="1090" y="2477"/>
                  </a:cubicBezTo>
                  <a:cubicBezTo>
                    <a:pt x="801" y="2477"/>
                    <a:pt x="460" y="2363"/>
                    <a:pt x="358" y="2227"/>
                  </a:cubicBezTo>
                  <a:cubicBezTo>
                    <a:pt x="322" y="2179"/>
                    <a:pt x="322" y="2131"/>
                    <a:pt x="358" y="2072"/>
                  </a:cubicBezTo>
                  <a:cubicBezTo>
                    <a:pt x="414" y="1973"/>
                    <a:pt x="571" y="1929"/>
                    <a:pt x="753" y="1929"/>
                  </a:cubicBezTo>
                  <a:close/>
                  <a:moveTo>
                    <a:pt x="775" y="0"/>
                  </a:moveTo>
                  <a:cubicBezTo>
                    <a:pt x="596" y="0"/>
                    <a:pt x="441" y="60"/>
                    <a:pt x="334" y="191"/>
                  </a:cubicBezTo>
                  <a:cubicBezTo>
                    <a:pt x="60" y="512"/>
                    <a:pt x="108" y="1107"/>
                    <a:pt x="108" y="1179"/>
                  </a:cubicBezTo>
                  <a:cubicBezTo>
                    <a:pt x="120" y="1274"/>
                    <a:pt x="191" y="1334"/>
                    <a:pt x="287" y="1334"/>
                  </a:cubicBezTo>
                  <a:cubicBezTo>
                    <a:pt x="370" y="1310"/>
                    <a:pt x="429" y="1238"/>
                    <a:pt x="429" y="1143"/>
                  </a:cubicBezTo>
                  <a:cubicBezTo>
                    <a:pt x="418" y="1012"/>
                    <a:pt x="418" y="595"/>
                    <a:pt x="584" y="417"/>
                  </a:cubicBezTo>
                  <a:cubicBezTo>
                    <a:pt x="620" y="357"/>
                    <a:pt x="703" y="345"/>
                    <a:pt x="775" y="345"/>
                  </a:cubicBezTo>
                  <a:cubicBezTo>
                    <a:pt x="882" y="345"/>
                    <a:pt x="906" y="393"/>
                    <a:pt x="930" y="417"/>
                  </a:cubicBezTo>
                  <a:cubicBezTo>
                    <a:pt x="1084" y="607"/>
                    <a:pt x="977" y="1167"/>
                    <a:pt x="870" y="1465"/>
                  </a:cubicBezTo>
                  <a:cubicBezTo>
                    <a:pt x="858" y="1524"/>
                    <a:pt x="870" y="1596"/>
                    <a:pt x="930" y="1643"/>
                  </a:cubicBezTo>
                  <a:cubicBezTo>
                    <a:pt x="859" y="1634"/>
                    <a:pt x="788" y="1628"/>
                    <a:pt x="720" y="1628"/>
                  </a:cubicBezTo>
                  <a:cubicBezTo>
                    <a:pt x="443" y="1628"/>
                    <a:pt x="196" y="1714"/>
                    <a:pt x="72" y="1953"/>
                  </a:cubicBezTo>
                  <a:cubicBezTo>
                    <a:pt x="1" y="2119"/>
                    <a:pt x="1" y="2286"/>
                    <a:pt x="108" y="2429"/>
                  </a:cubicBezTo>
                  <a:cubicBezTo>
                    <a:pt x="287" y="2703"/>
                    <a:pt x="715" y="2834"/>
                    <a:pt x="1072" y="2834"/>
                  </a:cubicBezTo>
                  <a:lnTo>
                    <a:pt x="1156" y="2834"/>
                  </a:lnTo>
                  <a:cubicBezTo>
                    <a:pt x="1453" y="2822"/>
                    <a:pt x="1680" y="2703"/>
                    <a:pt x="1763" y="2488"/>
                  </a:cubicBezTo>
                  <a:cubicBezTo>
                    <a:pt x="1894" y="2203"/>
                    <a:pt x="1751" y="1941"/>
                    <a:pt x="1394" y="1762"/>
                  </a:cubicBezTo>
                  <a:cubicBezTo>
                    <a:pt x="1311" y="1715"/>
                    <a:pt x="1191" y="1667"/>
                    <a:pt x="1084" y="1655"/>
                  </a:cubicBezTo>
                  <a:cubicBezTo>
                    <a:pt x="1132" y="1643"/>
                    <a:pt x="1180" y="1596"/>
                    <a:pt x="1191" y="1548"/>
                  </a:cubicBezTo>
                  <a:cubicBezTo>
                    <a:pt x="1215" y="1465"/>
                    <a:pt x="1489" y="619"/>
                    <a:pt x="1203" y="214"/>
                  </a:cubicBezTo>
                  <a:cubicBezTo>
                    <a:pt x="1132" y="119"/>
                    <a:pt x="1013" y="0"/>
                    <a:pt x="775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36"/>
          <p:cNvGrpSpPr/>
          <p:nvPr/>
        </p:nvGrpSpPr>
        <p:grpSpPr>
          <a:xfrm rot="-10675134">
            <a:off x="5119333" y="3383042"/>
            <a:ext cx="406269" cy="303854"/>
            <a:chOff x="2854558" y="2679676"/>
            <a:chExt cx="316595" cy="236804"/>
          </a:xfrm>
        </p:grpSpPr>
        <p:sp>
          <p:nvSpPr>
            <p:cNvPr id="1457" name="Google Shape;1457;p36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1459;p36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460" name="Google Shape;1460;p36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6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6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3" name="Google Shape;1463;p36"/>
          <p:cNvGrpSpPr/>
          <p:nvPr/>
        </p:nvGrpSpPr>
        <p:grpSpPr>
          <a:xfrm>
            <a:off x="6233700" y="1115422"/>
            <a:ext cx="115055" cy="87674"/>
            <a:chOff x="10323900" y="2049600"/>
            <a:chExt cx="176275" cy="134325"/>
          </a:xfrm>
        </p:grpSpPr>
        <p:sp>
          <p:nvSpPr>
            <p:cNvPr id="1464" name="Google Shape;1464;p36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6"/>
          <p:cNvGrpSpPr/>
          <p:nvPr/>
        </p:nvGrpSpPr>
        <p:grpSpPr>
          <a:xfrm>
            <a:off x="4969226" y="1976900"/>
            <a:ext cx="176266" cy="155253"/>
            <a:chOff x="11078625" y="3751025"/>
            <a:chExt cx="267800" cy="235875"/>
          </a:xfrm>
        </p:grpSpPr>
        <p:sp>
          <p:nvSpPr>
            <p:cNvPr id="1467" name="Google Shape;1467;p36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36"/>
          <p:cNvGrpSpPr/>
          <p:nvPr/>
        </p:nvGrpSpPr>
        <p:grpSpPr>
          <a:xfrm>
            <a:off x="7258439" y="4341350"/>
            <a:ext cx="176274" cy="123444"/>
            <a:chOff x="10366475" y="3810450"/>
            <a:chExt cx="209875" cy="146975"/>
          </a:xfrm>
        </p:grpSpPr>
        <p:sp>
          <p:nvSpPr>
            <p:cNvPr id="1470" name="Google Shape;1470;p36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36"/>
          <p:cNvGrpSpPr/>
          <p:nvPr/>
        </p:nvGrpSpPr>
        <p:grpSpPr>
          <a:xfrm>
            <a:off x="7996939" y="3820716"/>
            <a:ext cx="115045" cy="90195"/>
            <a:chOff x="10561750" y="1440425"/>
            <a:chExt cx="135875" cy="106525"/>
          </a:xfrm>
        </p:grpSpPr>
        <p:sp>
          <p:nvSpPr>
            <p:cNvPr id="1473" name="Google Shape;1473;p36"/>
            <p:cNvSpPr/>
            <p:nvPr/>
          </p:nvSpPr>
          <p:spPr>
            <a:xfrm>
              <a:off x="10601075" y="1470750"/>
              <a:ext cx="96550" cy="76200"/>
            </a:xfrm>
            <a:custGeom>
              <a:avLst/>
              <a:gdLst/>
              <a:ahLst/>
              <a:cxnLst/>
              <a:rect l="l" t="t" r="r" b="b"/>
              <a:pathLst>
                <a:path w="3862" h="3048" extrusionOk="0">
                  <a:moveTo>
                    <a:pt x="1852" y="0"/>
                  </a:moveTo>
                  <a:cubicBezTo>
                    <a:pt x="946" y="0"/>
                    <a:pt x="58" y="552"/>
                    <a:pt x="22" y="1872"/>
                  </a:cubicBezTo>
                  <a:cubicBezTo>
                    <a:pt x="1" y="2670"/>
                    <a:pt x="809" y="3047"/>
                    <a:pt x="1684" y="3047"/>
                  </a:cubicBezTo>
                  <a:cubicBezTo>
                    <a:pt x="2726" y="3047"/>
                    <a:pt x="3861" y="2511"/>
                    <a:pt x="3797" y="1514"/>
                  </a:cubicBezTo>
                  <a:cubicBezTo>
                    <a:pt x="3736" y="584"/>
                    <a:pt x="2785" y="0"/>
                    <a:pt x="1852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10561750" y="1440425"/>
              <a:ext cx="121150" cy="102125"/>
            </a:xfrm>
            <a:custGeom>
              <a:avLst/>
              <a:gdLst/>
              <a:ahLst/>
              <a:cxnLst/>
              <a:rect l="l" t="t" r="r" b="b"/>
              <a:pathLst>
                <a:path w="4846" h="4085" extrusionOk="0">
                  <a:moveTo>
                    <a:pt x="2346" y="1049"/>
                  </a:moveTo>
                  <a:cubicBezTo>
                    <a:pt x="3024" y="1049"/>
                    <a:pt x="3750" y="1430"/>
                    <a:pt x="3810" y="2073"/>
                  </a:cubicBezTo>
                  <a:cubicBezTo>
                    <a:pt x="3810" y="2168"/>
                    <a:pt x="3834" y="2465"/>
                    <a:pt x="3393" y="2751"/>
                  </a:cubicBezTo>
                  <a:cubicBezTo>
                    <a:pt x="3062" y="2954"/>
                    <a:pt x="2612" y="3061"/>
                    <a:pt x="2189" y="3061"/>
                  </a:cubicBezTo>
                  <a:cubicBezTo>
                    <a:pt x="1866" y="3061"/>
                    <a:pt x="1560" y="2999"/>
                    <a:pt x="1334" y="2870"/>
                  </a:cubicBezTo>
                  <a:cubicBezTo>
                    <a:pt x="1072" y="2727"/>
                    <a:pt x="1036" y="2549"/>
                    <a:pt x="1036" y="2418"/>
                  </a:cubicBezTo>
                  <a:cubicBezTo>
                    <a:pt x="1072" y="1191"/>
                    <a:pt x="1953" y="1061"/>
                    <a:pt x="2322" y="1049"/>
                  </a:cubicBezTo>
                  <a:close/>
                  <a:moveTo>
                    <a:pt x="2286" y="1"/>
                  </a:moveTo>
                  <a:cubicBezTo>
                    <a:pt x="1191" y="37"/>
                    <a:pt x="60" y="763"/>
                    <a:pt x="12" y="2370"/>
                  </a:cubicBezTo>
                  <a:cubicBezTo>
                    <a:pt x="0" y="2954"/>
                    <a:pt x="286" y="3442"/>
                    <a:pt x="822" y="3751"/>
                  </a:cubicBezTo>
                  <a:cubicBezTo>
                    <a:pt x="1191" y="3978"/>
                    <a:pt x="1679" y="4085"/>
                    <a:pt x="2191" y="4085"/>
                  </a:cubicBezTo>
                  <a:cubicBezTo>
                    <a:pt x="2798" y="4085"/>
                    <a:pt x="3441" y="3930"/>
                    <a:pt x="3905" y="3608"/>
                  </a:cubicBezTo>
                  <a:cubicBezTo>
                    <a:pt x="4536" y="3216"/>
                    <a:pt x="4846" y="2656"/>
                    <a:pt x="4798" y="2001"/>
                  </a:cubicBezTo>
                  <a:cubicBezTo>
                    <a:pt x="4727" y="715"/>
                    <a:pt x="3465" y="1"/>
                    <a:pt x="2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36"/>
          <p:cNvGrpSpPr/>
          <p:nvPr/>
        </p:nvGrpSpPr>
        <p:grpSpPr>
          <a:xfrm rot="8372254">
            <a:off x="5058622" y="3060874"/>
            <a:ext cx="264202" cy="193147"/>
            <a:chOff x="6541550" y="349150"/>
            <a:chExt cx="218635" cy="159835"/>
          </a:xfrm>
        </p:grpSpPr>
        <p:sp>
          <p:nvSpPr>
            <p:cNvPr id="1476" name="Google Shape;1476;p36"/>
            <p:cNvSpPr/>
            <p:nvPr/>
          </p:nvSpPr>
          <p:spPr>
            <a:xfrm>
              <a:off x="6541550" y="394394"/>
              <a:ext cx="46314" cy="17664"/>
            </a:xfrm>
            <a:custGeom>
              <a:avLst/>
              <a:gdLst/>
              <a:ahLst/>
              <a:cxnLst/>
              <a:rect l="l" t="t" r="r" b="b"/>
              <a:pathLst>
                <a:path w="2656" h="1013" extrusionOk="0">
                  <a:moveTo>
                    <a:pt x="513" y="1"/>
                  </a:moveTo>
                  <a:cubicBezTo>
                    <a:pt x="227" y="1"/>
                    <a:pt x="1" y="215"/>
                    <a:pt x="1" y="501"/>
                  </a:cubicBezTo>
                  <a:cubicBezTo>
                    <a:pt x="1" y="786"/>
                    <a:pt x="227" y="1013"/>
                    <a:pt x="513" y="1013"/>
                  </a:cubicBezTo>
                  <a:lnTo>
                    <a:pt x="2144" y="1013"/>
                  </a:lnTo>
                  <a:cubicBezTo>
                    <a:pt x="2430" y="1013"/>
                    <a:pt x="2656" y="786"/>
                    <a:pt x="2656" y="501"/>
                  </a:cubicBezTo>
                  <a:cubicBezTo>
                    <a:pt x="2656" y="215"/>
                    <a:pt x="243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6706177" y="349150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6733175" y="463734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36"/>
          <p:cNvGrpSpPr/>
          <p:nvPr/>
        </p:nvGrpSpPr>
        <p:grpSpPr>
          <a:xfrm rot="1771633">
            <a:off x="7303759" y="1259116"/>
            <a:ext cx="1081701" cy="468925"/>
            <a:chOff x="-1433596" y="801184"/>
            <a:chExt cx="288335" cy="124985"/>
          </a:xfrm>
        </p:grpSpPr>
        <p:sp>
          <p:nvSpPr>
            <p:cNvPr id="1480" name="Google Shape;1480;p36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6"/>
          <p:cNvGrpSpPr/>
          <p:nvPr/>
        </p:nvGrpSpPr>
        <p:grpSpPr>
          <a:xfrm rot="1004531">
            <a:off x="7042854" y="1390139"/>
            <a:ext cx="233537" cy="324847"/>
            <a:chOff x="10996325" y="2156350"/>
            <a:chExt cx="380725" cy="529500"/>
          </a:xfrm>
        </p:grpSpPr>
        <p:sp>
          <p:nvSpPr>
            <p:cNvPr id="1487" name="Google Shape;1487;p36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36"/>
          <p:cNvGrpSpPr/>
          <p:nvPr/>
        </p:nvGrpSpPr>
        <p:grpSpPr>
          <a:xfrm rot="-10799732">
            <a:off x="5942484" y="1341631"/>
            <a:ext cx="406254" cy="303867"/>
            <a:chOff x="2854558" y="2679676"/>
            <a:chExt cx="316595" cy="236804"/>
          </a:xfrm>
        </p:grpSpPr>
        <p:sp>
          <p:nvSpPr>
            <p:cNvPr id="1490" name="Google Shape;1490;p36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2" name="Google Shape;1492;p36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493" name="Google Shape;1493;p36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6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6" name="Google Shape;1496;p36"/>
          <p:cNvGrpSpPr/>
          <p:nvPr/>
        </p:nvGrpSpPr>
        <p:grpSpPr>
          <a:xfrm rot="10495743" flipH="1">
            <a:off x="5840888" y="4061589"/>
            <a:ext cx="1081712" cy="468929"/>
            <a:chOff x="-1433596" y="801184"/>
            <a:chExt cx="288335" cy="124985"/>
          </a:xfrm>
        </p:grpSpPr>
        <p:sp>
          <p:nvSpPr>
            <p:cNvPr id="1497" name="Google Shape;1497;p36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36"/>
          <p:cNvGrpSpPr/>
          <p:nvPr/>
        </p:nvGrpSpPr>
        <p:grpSpPr>
          <a:xfrm rot="8372254">
            <a:off x="6427397" y="1304024"/>
            <a:ext cx="264202" cy="193147"/>
            <a:chOff x="6541550" y="349150"/>
            <a:chExt cx="218635" cy="159835"/>
          </a:xfrm>
        </p:grpSpPr>
        <p:sp>
          <p:nvSpPr>
            <p:cNvPr id="1504" name="Google Shape;1504;p36"/>
            <p:cNvSpPr/>
            <p:nvPr/>
          </p:nvSpPr>
          <p:spPr>
            <a:xfrm>
              <a:off x="6541550" y="394394"/>
              <a:ext cx="46314" cy="17664"/>
            </a:xfrm>
            <a:custGeom>
              <a:avLst/>
              <a:gdLst/>
              <a:ahLst/>
              <a:cxnLst/>
              <a:rect l="l" t="t" r="r" b="b"/>
              <a:pathLst>
                <a:path w="2656" h="1013" extrusionOk="0">
                  <a:moveTo>
                    <a:pt x="513" y="1"/>
                  </a:moveTo>
                  <a:cubicBezTo>
                    <a:pt x="227" y="1"/>
                    <a:pt x="1" y="215"/>
                    <a:pt x="1" y="501"/>
                  </a:cubicBezTo>
                  <a:cubicBezTo>
                    <a:pt x="1" y="786"/>
                    <a:pt x="227" y="1013"/>
                    <a:pt x="513" y="1013"/>
                  </a:cubicBezTo>
                  <a:lnTo>
                    <a:pt x="2144" y="1013"/>
                  </a:lnTo>
                  <a:cubicBezTo>
                    <a:pt x="2430" y="1013"/>
                    <a:pt x="2656" y="786"/>
                    <a:pt x="2656" y="501"/>
                  </a:cubicBezTo>
                  <a:cubicBezTo>
                    <a:pt x="2656" y="215"/>
                    <a:pt x="243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6706177" y="349150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6733175" y="463734"/>
              <a:ext cx="27011" cy="45250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703;p33">
            <a:extLst>
              <a:ext uri="{FF2B5EF4-FFF2-40B4-BE49-F238E27FC236}">
                <a16:creationId xmlns:a16="http://schemas.microsoft.com/office/drawing/2014/main" id="{789750F2-4297-45DC-9047-881EDE068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085" y="2488493"/>
            <a:ext cx="3888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Implementaciones</a:t>
            </a:r>
            <a:endParaRPr sz="3200" dirty="0"/>
          </a:p>
        </p:txBody>
      </p:sp>
      <p:sp>
        <p:nvSpPr>
          <p:cNvPr id="178" name="Google Shape;704;p33">
            <a:extLst>
              <a:ext uri="{FF2B5EF4-FFF2-40B4-BE49-F238E27FC236}">
                <a16:creationId xmlns:a16="http://schemas.microsoft.com/office/drawing/2014/main" id="{9EDC9570-6533-42CA-B37D-130438BD1D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8259" y="3486887"/>
            <a:ext cx="2802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MX" dirty="0"/>
              <a:t>¿Qué herramientas utilizamos para la realización del proyecto?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5"/>
          <p:cNvGrpSpPr/>
          <p:nvPr/>
        </p:nvGrpSpPr>
        <p:grpSpPr>
          <a:xfrm>
            <a:off x="4003738" y="1750687"/>
            <a:ext cx="1150324" cy="1141386"/>
            <a:chOff x="5612463" y="709760"/>
            <a:chExt cx="1748212" cy="1734630"/>
          </a:xfrm>
        </p:grpSpPr>
        <p:grpSp>
          <p:nvGrpSpPr>
            <p:cNvPr id="990" name="Google Shape;99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991" name="Google Shape;99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8" name="Google Shape;100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5"/>
          <p:cNvGrpSpPr/>
          <p:nvPr/>
        </p:nvGrpSpPr>
        <p:grpSpPr>
          <a:xfrm>
            <a:off x="1438753" y="1750687"/>
            <a:ext cx="1150324" cy="1141386"/>
            <a:chOff x="5612463" y="709760"/>
            <a:chExt cx="1748212" cy="1734630"/>
          </a:xfrm>
        </p:grpSpPr>
        <p:grpSp>
          <p:nvGrpSpPr>
            <p:cNvPr id="1030" name="Google Shape;103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1031" name="Google Shape;103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35"/>
          <p:cNvSpPr txBox="1">
            <a:spLocks noGrp="1"/>
          </p:cNvSpPr>
          <p:nvPr>
            <p:ph type="title" idx="4"/>
          </p:nvPr>
        </p:nvSpPr>
        <p:spPr>
          <a:xfrm>
            <a:off x="41919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50" name="Google Shape;1050;p35"/>
          <p:cNvSpPr txBox="1">
            <a:spLocks noGrp="1"/>
          </p:cNvSpPr>
          <p:nvPr>
            <p:ph type="subTitle" idx="1"/>
          </p:nvPr>
        </p:nvSpPr>
        <p:spPr>
          <a:xfrm>
            <a:off x="1029900" y="3533305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Toda la información almacenada está definida por variables y operaciones con estas.</a:t>
            </a:r>
            <a:endParaRPr sz="1200" dirty="0"/>
          </a:p>
        </p:txBody>
      </p:sp>
      <p:sp>
        <p:nvSpPr>
          <p:cNvPr id="1051" name="Google Shape;1051;p35"/>
          <p:cNvSpPr txBox="1">
            <a:spLocks noGrp="1"/>
          </p:cNvSpPr>
          <p:nvPr>
            <p:ph type="subTitle" idx="2"/>
          </p:nvPr>
        </p:nvSpPr>
        <p:spPr>
          <a:xfrm>
            <a:off x="3594600" y="3363979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Entrys para recibir y Labels para presentar los datos</a:t>
            </a:r>
            <a:endParaRPr sz="1400" dirty="0"/>
          </a:p>
        </p:txBody>
      </p:sp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16342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5" name="Google Shape;1055;p35"/>
          <p:cNvSpPr txBox="1">
            <a:spLocks noGrp="1"/>
          </p:cNvSpPr>
          <p:nvPr>
            <p:ph type="title" idx="6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de Python</a:t>
            </a: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 idx="7"/>
          </p:nvPr>
        </p:nvSpPr>
        <p:spPr>
          <a:xfrm>
            <a:off x="1030965" y="3207325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Variables</a:t>
            </a:r>
            <a:endParaRPr sz="1400" dirty="0"/>
          </a:p>
        </p:txBody>
      </p:sp>
      <p:sp>
        <p:nvSpPr>
          <p:cNvPr id="1057" name="Google Shape;1057;p35"/>
          <p:cNvSpPr txBox="1">
            <a:spLocks noGrp="1"/>
          </p:cNvSpPr>
          <p:nvPr>
            <p:ph type="title" idx="8"/>
          </p:nvPr>
        </p:nvSpPr>
        <p:spPr>
          <a:xfrm>
            <a:off x="3597300" y="3017982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Entrada y salida de datos</a:t>
            </a:r>
            <a:endParaRPr sz="1600" dirty="0"/>
          </a:p>
        </p:txBody>
      </p:sp>
      <p:grpSp>
        <p:nvGrpSpPr>
          <p:cNvPr id="1059" name="Google Shape;1059;p35"/>
          <p:cNvGrpSpPr/>
          <p:nvPr/>
        </p:nvGrpSpPr>
        <p:grpSpPr>
          <a:xfrm rot="-697919">
            <a:off x="308815" y="2314559"/>
            <a:ext cx="865110" cy="814228"/>
            <a:chOff x="8579625" y="3038600"/>
            <a:chExt cx="784650" cy="738500"/>
          </a:xfrm>
        </p:grpSpPr>
        <p:sp>
          <p:nvSpPr>
            <p:cNvPr id="1060" name="Google Shape;1060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35"/>
          <p:cNvGrpSpPr/>
          <p:nvPr/>
        </p:nvGrpSpPr>
        <p:grpSpPr>
          <a:xfrm rot="-253424">
            <a:off x="6367738" y="2424142"/>
            <a:ext cx="865072" cy="814192"/>
            <a:chOff x="8579625" y="3038600"/>
            <a:chExt cx="784650" cy="738500"/>
          </a:xfrm>
        </p:grpSpPr>
        <p:sp>
          <p:nvSpPr>
            <p:cNvPr id="1108" name="Google Shape;1108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35"/>
          <p:cNvGrpSpPr/>
          <p:nvPr/>
        </p:nvGrpSpPr>
        <p:grpSpPr>
          <a:xfrm rot="377416">
            <a:off x="3248434" y="1572086"/>
            <a:ext cx="865106" cy="814224"/>
            <a:chOff x="8579625" y="3038600"/>
            <a:chExt cx="784650" cy="738500"/>
          </a:xfrm>
        </p:grpSpPr>
        <p:sp>
          <p:nvSpPr>
            <p:cNvPr id="1156" name="Google Shape;1156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35"/>
          <p:cNvGrpSpPr/>
          <p:nvPr/>
        </p:nvGrpSpPr>
        <p:grpSpPr>
          <a:xfrm rot="-1054671">
            <a:off x="681694" y="1830033"/>
            <a:ext cx="688181" cy="298330"/>
            <a:chOff x="-1433596" y="801184"/>
            <a:chExt cx="288335" cy="124985"/>
          </a:xfrm>
        </p:grpSpPr>
        <p:sp>
          <p:nvSpPr>
            <p:cNvPr id="1252" name="Google Shape;1252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5"/>
          <p:cNvGrpSpPr/>
          <p:nvPr/>
        </p:nvGrpSpPr>
        <p:grpSpPr>
          <a:xfrm rot="-9805744" flipH="1">
            <a:off x="3404764" y="2575414"/>
            <a:ext cx="688176" cy="298328"/>
            <a:chOff x="-1433596" y="801184"/>
            <a:chExt cx="288335" cy="124985"/>
          </a:xfrm>
        </p:grpSpPr>
        <p:sp>
          <p:nvSpPr>
            <p:cNvPr id="1259" name="Google Shape;1259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5"/>
          <p:cNvGrpSpPr/>
          <p:nvPr/>
        </p:nvGrpSpPr>
        <p:grpSpPr>
          <a:xfrm rot="-1054671">
            <a:off x="5517157" y="1830033"/>
            <a:ext cx="688181" cy="298330"/>
            <a:chOff x="-1433596" y="801184"/>
            <a:chExt cx="288335" cy="124985"/>
          </a:xfrm>
        </p:grpSpPr>
        <p:sp>
          <p:nvSpPr>
            <p:cNvPr id="1266" name="Google Shape;1266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5"/>
          <p:cNvGrpSpPr/>
          <p:nvPr/>
        </p:nvGrpSpPr>
        <p:grpSpPr>
          <a:xfrm rot="-9805744" flipH="1">
            <a:off x="8004989" y="2647214"/>
            <a:ext cx="688176" cy="298328"/>
            <a:chOff x="-1433596" y="801184"/>
            <a:chExt cx="288335" cy="124985"/>
          </a:xfrm>
        </p:grpSpPr>
        <p:sp>
          <p:nvSpPr>
            <p:cNvPr id="1273" name="Google Shape;1273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 rot="-9805744" flipH="1">
            <a:off x="2750448" y="2213568"/>
            <a:ext cx="266668" cy="215612"/>
            <a:chOff x="-1433596" y="801184"/>
            <a:chExt cx="111730" cy="90331"/>
          </a:xfrm>
        </p:grpSpPr>
        <p:sp>
          <p:nvSpPr>
            <p:cNvPr id="1280" name="Google Shape;1280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35"/>
          <p:cNvSpPr/>
          <p:nvPr/>
        </p:nvSpPr>
        <p:spPr>
          <a:xfrm rot="-2186898">
            <a:off x="5269226" y="2567975"/>
            <a:ext cx="151201" cy="63306"/>
          </a:xfrm>
          <a:custGeom>
            <a:avLst/>
            <a:gdLst/>
            <a:ahLst/>
            <a:cxnLst/>
            <a:rect l="l" t="t" r="r" b="b"/>
            <a:pathLst>
              <a:path w="1371" h="574" extrusionOk="0">
                <a:moveTo>
                  <a:pt x="1203" y="0"/>
                </a:moveTo>
                <a:cubicBezTo>
                  <a:pt x="1196" y="0"/>
                  <a:pt x="1188" y="1"/>
                  <a:pt x="1180" y="2"/>
                </a:cubicBezTo>
                <a:cubicBezTo>
                  <a:pt x="1037" y="14"/>
                  <a:pt x="322" y="133"/>
                  <a:pt x="84" y="300"/>
                </a:cubicBezTo>
                <a:cubicBezTo>
                  <a:pt x="25" y="347"/>
                  <a:pt x="1" y="431"/>
                  <a:pt x="48" y="514"/>
                </a:cubicBezTo>
                <a:cubicBezTo>
                  <a:pt x="84" y="550"/>
                  <a:pt x="120" y="573"/>
                  <a:pt x="168" y="573"/>
                </a:cubicBezTo>
                <a:cubicBezTo>
                  <a:pt x="203" y="573"/>
                  <a:pt x="227" y="550"/>
                  <a:pt x="275" y="550"/>
                </a:cubicBezTo>
                <a:cubicBezTo>
                  <a:pt x="394" y="466"/>
                  <a:pt x="894" y="359"/>
                  <a:pt x="1227" y="312"/>
                </a:cubicBezTo>
                <a:cubicBezTo>
                  <a:pt x="1311" y="300"/>
                  <a:pt x="1370" y="228"/>
                  <a:pt x="1358" y="133"/>
                </a:cubicBezTo>
                <a:cubicBezTo>
                  <a:pt x="1347" y="57"/>
                  <a:pt x="1287" y="0"/>
                  <a:pt x="1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5"/>
          <p:cNvSpPr/>
          <p:nvPr/>
        </p:nvSpPr>
        <p:spPr>
          <a:xfrm rot="2533245">
            <a:off x="7823902" y="2153674"/>
            <a:ext cx="151200" cy="63305"/>
          </a:xfrm>
          <a:custGeom>
            <a:avLst/>
            <a:gdLst/>
            <a:ahLst/>
            <a:cxnLst/>
            <a:rect l="l" t="t" r="r" b="b"/>
            <a:pathLst>
              <a:path w="1371" h="574" extrusionOk="0">
                <a:moveTo>
                  <a:pt x="1203" y="0"/>
                </a:moveTo>
                <a:cubicBezTo>
                  <a:pt x="1196" y="0"/>
                  <a:pt x="1188" y="1"/>
                  <a:pt x="1180" y="2"/>
                </a:cubicBezTo>
                <a:cubicBezTo>
                  <a:pt x="1037" y="14"/>
                  <a:pt x="322" y="133"/>
                  <a:pt x="84" y="300"/>
                </a:cubicBezTo>
                <a:cubicBezTo>
                  <a:pt x="25" y="347"/>
                  <a:pt x="1" y="431"/>
                  <a:pt x="48" y="514"/>
                </a:cubicBezTo>
                <a:cubicBezTo>
                  <a:pt x="84" y="550"/>
                  <a:pt x="120" y="573"/>
                  <a:pt x="168" y="573"/>
                </a:cubicBezTo>
                <a:cubicBezTo>
                  <a:pt x="203" y="573"/>
                  <a:pt x="227" y="550"/>
                  <a:pt x="275" y="550"/>
                </a:cubicBezTo>
                <a:cubicBezTo>
                  <a:pt x="394" y="466"/>
                  <a:pt x="894" y="359"/>
                  <a:pt x="1227" y="312"/>
                </a:cubicBezTo>
                <a:cubicBezTo>
                  <a:pt x="1311" y="300"/>
                  <a:pt x="1370" y="228"/>
                  <a:pt x="1358" y="133"/>
                </a:cubicBezTo>
                <a:cubicBezTo>
                  <a:pt x="1347" y="57"/>
                  <a:pt x="1287" y="0"/>
                  <a:pt x="1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35"/>
          <p:cNvGrpSpPr/>
          <p:nvPr/>
        </p:nvGrpSpPr>
        <p:grpSpPr>
          <a:xfrm>
            <a:off x="1539651" y="2659950"/>
            <a:ext cx="176274" cy="123444"/>
            <a:chOff x="10366475" y="3810450"/>
            <a:chExt cx="209875" cy="146975"/>
          </a:xfrm>
        </p:grpSpPr>
        <p:sp>
          <p:nvSpPr>
            <p:cNvPr id="1285" name="Google Shape;1285;p35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35"/>
          <p:cNvGrpSpPr/>
          <p:nvPr/>
        </p:nvGrpSpPr>
        <p:grpSpPr>
          <a:xfrm>
            <a:off x="4132526" y="1458525"/>
            <a:ext cx="176266" cy="155253"/>
            <a:chOff x="11078625" y="3751025"/>
            <a:chExt cx="267800" cy="235875"/>
          </a:xfrm>
        </p:grpSpPr>
        <p:sp>
          <p:nvSpPr>
            <p:cNvPr id="1288" name="Google Shape;1288;p35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481775" y="1850659"/>
            <a:ext cx="115055" cy="87674"/>
            <a:chOff x="10323900" y="2049600"/>
            <a:chExt cx="176275" cy="134325"/>
          </a:xfrm>
        </p:grpSpPr>
        <p:sp>
          <p:nvSpPr>
            <p:cNvPr id="1291" name="Google Shape;1291;p35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5"/>
          <p:cNvGrpSpPr/>
          <p:nvPr/>
        </p:nvGrpSpPr>
        <p:grpSpPr>
          <a:xfrm>
            <a:off x="7937187" y="1613763"/>
            <a:ext cx="572946" cy="484605"/>
            <a:chOff x="8261762" y="4211038"/>
            <a:chExt cx="572946" cy="484605"/>
          </a:xfrm>
        </p:grpSpPr>
        <p:grpSp>
          <p:nvGrpSpPr>
            <p:cNvPr id="1294" name="Google Shape;1294;p35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1295" name="Google Shape;1295;p35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35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1299" name="Google Shape;1299;p35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1" name="Google Shape;1301;p35"/>
          <p:cNvGrpSpPr/>
          <p:nvPr/>
        </p:nvGrpSpPr>
        <p:grpSpPr>
          <a:xfrm rot="1004621">
            <a:off x="550792" y="3386604"/>
            <a:ext cx="197439" cy="274642"/>
            <a:chOff x="10996325" y="2156350"/>
            <a:chExt cx="380725" cy="529500"/>
          </a:xfrm>
        </p:grpSpPr>
        <p:sp>
          <p:nvSpPr>
            <p:cNvPr id="1302" name="Google Shape;1302;p35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5"/>
          <p:cNvGrpSpPr/>
          <p:nvPr/>
        </p:nvGrpSpPr>
        <p:grpSpPr>
          <a:xfrm rot="-10675134">
            <a:off x="1222558" y="1362804"/>
            <a:ext cx="406269" cy="303854"/>
            <a:chOff x="2854558" y="2679676"/>
            <a:chExt cx="316595" cy="236804"/>
          </a:xfrm>
        </p:grpSpPr>
        <p:sp>
          <p:nvSpPr>
            <p:cNvPr id="1305" name="Google Shape;1305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08" name="Google Shape;1308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1" name="Google Shape;1311;p35"/>
          <p:cNvGrpSpPr/>
          <p:nvPr/>
        </p:nvGrpSpPr>
        <p:grpSpPr>
          <a:xfrm rot="1668779">
            <a:off x="2575487" y="2625826"/>
            <a:ext cx="365690" cy="341545"/>
            <a:chOff x="2854558" y="2679676"/>
            <a:chExt cx="365680" cy="341535"/>
          </a:xfrm>
        </p:grpSpPr>
        <p:sp>
          <p:nvSpPr>
            <p:cNvPr id="1312" name="Google Shape;1312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 rot="618379">
              <a:off x="2971300" y="2973905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35"/>
            <p:cNvGrpSpPr/>
            <p:nvPr/>
          </p:nvGrpSpPr>
          <p:grpSpPr>
            <a:xfrm rot="10103269">
              <a:off x="2987738" y="2735004"/>
              <a:ext cx="218650" cy="159846"/>
              <a:chOff x="6541550" y="349150"/>
              <a:chExt cx="218635" cy="159835"/>
            </a:xfrm>
          </p:grpSpPr>
          <p:sp>
            <p:nvSpPr>
              <p:cNvPr id="1315" name="Google Shape;1315;p35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8" name="Google Shape;1318;p35"/>
          <p:cNvGrpSpPr/>
          <p:nvPr/>
        </p:nvGrpSpPr>
        <p:grpSpPr>
          <a:xfrm rot="-8333179">
            <a:off x="7408588" y="2606323"/>
            <a:ext cx="406266" cy="303860"/>
            <a:chOff x="2854558" y="2679676"/>
            <a:chExt cx="316595" cy="236804"/>
          </a:xfrm>
        </p:grpSpPr>
        <p:sp>
          <p:nvSpPr>
            <p:cNvPr id="1319" name="Google Shape;1319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1" name="Google Shape;1321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22" name="Google Shape;1322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5" name="Google Shape;1325;p35"/>
          <p:cNvGrpSpPr/>
          <p:nvPr/>
        </p:nvGrpSpPr>
        <p:grpSpPr>
          <a:xfrm rot="9260970">
            <a:off x="4832281" y="1804455"/>
            <a:ext cx="406275" cy="303860"/>
            <a:chOff x="2854558" y="2679676"/>
            <a:chExt cx="316595" cy="236804"/>
          </a:xfrm>
        </p:grpSpPr>
        <p:sp>
          <p:nvSpPr>
            <p:cNvPr id="1326" name="Google Shape;1326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8" name="Google Shape;1328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29" name="Google Shape;1329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5"/>
          <p:cNvGrpSpPr/>
          <p:nvPr/>
        </p:nvGrpSpPr>
        <p:grpSpPr>
          <a:xfrm>
            <a:off x="4003738" y="1750687"/>
            <a:ext cx="1150324" cy="1141386"/>
            <a:chOff x="5612463" y="709760"/>
            <a:chExt cx="1748212" cy="1734630"/>
          </a:xfrm>
        </p:grpSpPr>
        <p:grpSp>
          <p:nvGrpSpPr>
            <p:cNvPr id="990" name="Google Shape;99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991" name="Google Shape;99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8" name="Google Shape;100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6568438" y="1750687"/>
            <a:ext cx="1150324" cy="1141386"/>
            <a:chOff x="5612463" y="709760"/>
            <a:chExt cx="1748212" cy="1734630"/>
          </a:xfrm>
        </p:grpSpPr>
        <p:grpSp>
          <p:nvGrpSpPr>
            <p:cNvPr id="1010" name="Google Shape;101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1011" name="Google Shape;101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5"/>
          <p:cNvGrpSpPr/>
          <p:nvPr/>
        </p:nvGrpSpPr>
        <p:grpSpPr>
          <a:xfrm>
            <a:off x="1438753" y="1750687"/>
            <a:ext cx="1150324" cy="1141386"/>
            <a:chOff x="5612463" y="709760"/>
            <a:chExt cx="1748212" cy="1734630"/>
          </a:xfrm>
        </p:grpSpPr>
        <p:grpSp>
          <p:nvGrpSpPr>
            <p:cNvPr id="1030" name="Google Shape;103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1031" name="Google Shape;103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35"/>
          <p:cNvSpPr txBox="1">
            <a:spLocks noGrp="1"/>
          </p:cNvSpPr>
          <p:nvPr>
            <p:ph type="title" idx="4"/>
          </p:nvPr>
        </p:nvSpPr>
        <p:spPr>
          <a:xfrm>
            <a:off x="41919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50" name="Google Shape;1050;p35"/>
          <p:cNvSpPr txBox="1">
            <a:spLocks noGrp="1"/>
          </p:cNvSpPr>
          <p:nvPr>
            <p:ph type="subTitle" idx="1"/>
          </p:nvPr>
        </p:nvSpPr>
        <p:spPr>
          <a:xfrm>
            <a:off x="1029900" y="3363979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Las recetas están almacenadas en diccionarios, así como los usuarios y contraseñas</a:t>
            </a:r>
            <a:endParaRPr sz="1400" dirty="0"/>
          </a:p>
        </p:txBody>
      </p:sp>
      <p:sp>
        <p:nvSpPr>
          <p:cNvPr id="1051" name="Google Shape;1051;p35"/>
          <p:cNvSpPr txBox="1">
            <a:spLocks noGrp="1"/>
          </p:cNvSpPr>
          <p:nvPr>
            <p:ph type="subTitle" idx="2"/>
          </p:nvPr>
        </p:nvSpPr>
        <p:spPr>
          <a:xfrm>
            <a:off x="3594600" y="3363979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Dentro de los diccionarios, almacenamos los ingredientes y procedimientos en listas</a:t>
            </a:r>
            <a:endParaRPr sz="1400" dirty="0"/>
          </a:p>
        </p:txBody>
      </p:sp>
      <p:sp>
        <p:nvSpPr>
          <p:cNvPr id="1052" name="Google Shape;1052;p35"/>
          <p:cNvSpPr txBox="1">
            <a:spLocks noGrp="1"/>
          </p:cNvSpPr>
          <p:nvPr>
            <p:ph type="subTitle" idx="3"/>
          </p:nvPr>
        </p:nvSpPr>
        <p:spPr>
          <a:xfrm>
            <a:off x="6270841" y="3502610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Las validaciones de datos y filtros para guardar las recetas están basadas en estructuras if</a:t>
            </a:r>
            <a:endParaRPr sz="1400" dirty="0"/>
          </a:p>
        </p:txBody>
      </p:sp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16342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54" name="Google Shape;1054;p35"/>
          <p:cNvSpPr txBox="1">
            <a:spLocks noGrp="1"/>
          </p:cNvSpPr>
          <p:nvPr>
            <p:ph type="title" idx="5"/>
          </p:nvPr>
        </p:nvSpPr>
        <p:spPr>
          <a:xfrm>
            <a:off x="67635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55" name="Google Shape;1055;p35"/>
          <p:cNvSpPr txBox="1">
            <a:spLocks noGrp="1"/>
          </p:cNvSpPr>
          <p:nvPr>
            <p:ph type="title" idx="6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de Python</a:t>
            </a: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 idx="7"/>
          </p:nvPr>
        </p:nvSpPr>
        <p:spPr>
          <a:xfrm>
            <a:off x="1032600" y="3017982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Diccionarios</a:t>
            </a:r>
            <a:endParaRPr dirty="0"/>
          </a:p>
        </p:txBody>
      </p:sp>
      <p:sp>
        <p:nvSpPr>
          <p:cNvPr id="1057" name="Google Shape;1057;p35"/>
          <p:cNvSpPr txBox="1">
            <a:spLocks noGrp="1"/>
          </p:cNvSpPr>
          <p:nvPr>
            <p:ph type="title" idx="8"/>
          </p:nvPr>
        </p:nvSpPr>
        <p:spPr>
          <a:xfrm>
            <a:off x="3597300" y="3017982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1058" name="Google Shape;1058;p35"/>
          <p:cNvSpPr txBox="1">
            <a:spLocks noGrp="1"/>
          </p:cNvSpPr>
          <p:nvPr>
            <p:ph type="title" idx="9"/>
          </p:nvPr>
        </p:nvSpPr>
        <p:spPr>
          <a:xfrm>
            <a:off x="6066690" y="3078373"/>
            <a:ext cx="216856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Estructuras selectivas</a:t>
            </a:r>
            <a:endParaRPr sz="1400" dirty="0"/>
          </a:p>
        </p:txBody>
      </p:sp>
      <p:grpSp>
        <p:nvGrpSpPr>
          <p:cNvPr id="1059" name="Google Shape;1059;p35"/>
          <p:cNvGrpSpPr/>
          <p:nvPr/>
        </p:nvGrpSpPr>
        <p:grpSpPr>
          <a:xfrm rot="-697919">
            <a:off x="308815" y="2314559"/>
            <a:ext cx="865110" cy="814228"/>
            <a:chOff x="8579625" y="3038600"/>
            <a:chExt cx="784650" cy="738500"/>
          </a:xfrm>
        </p:grpSpPr>
        <p:sp>
          <p:nvSpPr>
            <p:cNvPr id="1060" name="Google Shape;1060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35"/>
          <p:cNvGrpSpPr/>
          <p:nvPr/>
        </p:nvGrpSpPr>
        <p:grpSpPr>
          <a:xfrm rot="-253424">
            <a:off x="5632992" y="2192535"/>
            <a:ext cx="865072" cy="814192"/>
            <a:chOff x="8579625" y="3038600"/>
            <a:chExt cx="784650" cy="738500"/>
          </a:xfrm>
        </p:grpSpPr>
        <p:sp>
          <p:nvSpPr>
            <p:cNvPr id="1108" name="Google Shape;1108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35"/>
          <p:cNvGrpSpPr/>
          <p:nvPr/>
        </p:nvGrpSpPr>
        <p:grpSpPr>
          <a:xfrm rot="377416">
            <a:off x="3248434" y="1572086"/>
            <a:ext cx="865106" cy="814224"/>
            <a:chOff x="8579625" y="3038600"/>
            <a:chExt cx="784650" cy="738500"/>
          </a:xfrm>
        </p:grpSpPr>
        <p:sp>
          <p:nvSpPr>
            <p:cNvPr id="1156" name="Google Shape;1156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35"/>
          <p:cNvGrpSpPr/>
          <p:nvPr/>
        </p:nvGrpSpPr>
        <p:grpSpPr>
          <a:xfrm rot="-253424">
            <a:off x="8504617" y="1914285"/>
            <a:ext cx="865072" cy="814192"/>
            <a:chOff x="8579625" y="3038600"/>
            <a:chExt cx="784650" cy="738500"/>
          </a:xfrm>
        </p:grpSpPr>
        <p:sp>
          <p:nvSpPr>
            <p:cNvPr id="1204" name="Google Shape;1204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35"/>
          <p:cNvGrpSpPr/>
          <p:nvPr/>
        </p:nvGrpSpPr>
        <p:grpSpPr>
          <a:xfrm rot="-1054671">
            <a:off x="681694" y="1830033"/>
            <a:ext cx="688181" cy="298330"/>
            <a:chOff x="-1433596" y="801184"/>
            <a:chExt cx="288335" cy="124985"/>
          </a:xfrm>
        </p:grpSpPr>
        <p:sp>
          <p:nvSpPr>
            <p:cNvPr id="1252" name="Google Shape;1252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5"/>
          <p:cNvGrpSpPr/>
          <p:nvPr/>
        </p:nvGrpSpPr>
        <p:grpSpPr>
          <a:xfrm rot="-9805744" flipH="1">
            <a:off x="3404764" y="2575414"/>
            <a:ext cx="688176" cy="298328"/>
            <a:chOff x="-1433596" y="801184"/>
            <a:chExt cx="288335" cy="124985"/>
          </a:xfrm>
        </p:grpSpPr>
        <p:sp>
          <p:nvSpPr>
            <p:cNvPr id="1259" name="Google Shape;1259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5"/>
          <p:cNvGrpSpPr/>
          <p:nvPr/>
        </p:nvGrpSpPr>
        <p:grpSpPr>
          <a:xfrm rot="-1054671">
            <a:off x="5517157" y="1830033"/>
            <a:ext cx="688181" cy="298330"/>
            <a:chOff x="-1433596" y="801184"/>
            <a:chExt cx="288335" cy="124985"/>
          </a:xfrm>
        </p:grpSpPr>
        <p:sp>
          <p:nvSpPr>
            <p:cNvPr id="1266" name="Google Shape;1266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5"/>
          <p:cNvGrpSpPr/>
          <p:nvPr/>
        </p:nvGrpSpPr>
        <p:grpSpPr>
          <a:xfrm rot="-9805744" flipH="1">
            <a:off x="8004989" y="2647214"/>
            <a:ext cx="688176" cy="298328"/>
            <a:chOff x="-1433596" y="801184"/>
            <a:chExt cx="288335" cy="124985"/>
          </a:xfrm>
        </p:grpSpPr>
        <p:sp>
          <p:nvSpPr>
            <p:cNvPr id="1273" name="Google Shape;1273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 rot="-9805744" flipH="1">
            <a:off x="2750448" y="2213568"/>
            <a:ext cx="266668" cy="215612"/>
            <a:chOff x="-1433596" y="801184"/>
            <a:chExt cx="111730" cy="90331"/>
          </a:xfrm>
        </p:grpSpPr>
        <p:sp>
          <p:nvSpPr>
            <p:cNvPr id="1280" name="Google Shape;1280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35"/>
          <p:cNvSpPr/>
          <p:nvPr/>
        </p:nvSpPr>
        <p:spPr>
          <a:xfrm rot="-2186898">
            <a:off x="5269226" y="2567975"/>
            <a:ext cx="151201" cy="63306"/>
          </a:xfrm>
          <a:custGeom>
            <a:avLst/>
            <a:gdLst/>
            <a:ahLst/>
            <a:cxnLst/>
            <a:rect l="l" t="t" r="r" b="b"/>
            <a:pathLst>
              <a:path w="1371" h="574" extrusionOk="0">
                <a:moveTo>
                  <a:pt x="1203" y="0"/>
                </a:moveTo>
                <a:cubicBezTo>
                  <a:pt x="1196" y="0"/>
                  <a:pt x="1188" y="1"/>
                  <a:pt x="1180" y="2"/>
                </a:cubicBezTo>
                <a:cubicBezTo>
                  <a:pt x="1037" y="14"/>
                  <a:pt x="322" y="133"/>
                  <a:pt x="84" y="300"/>
                </a:cubicBezTo>
                <a:cubicBezTo>
                  <a:pt x="25" y="347"/>
                  <a:pt x="1" y="431"/>
                  <a:pt x="48" y="514"/>
                </a:cubicBezTo>
                <a:cubicBezTo>
                  <a:pt x="84" y="550"/>
                  <a:pt x="120" y="573"/>
                  <a:pt x="168" y="573"/>
                </a:cubicBezTo>
                <a:cubicBezTo>
                  <a:pt x="203" y="573"/>
                  <a:pt x="227" y="550"/>
                  <a:pt x="275" y="550"/>
                </a:cubicBezTo>
                <a:cubicBezTo>
                  <a:pt x="394" y="466"/>
                  <a:pt x="894" y="359"/>
                  <a:pt x="1227" y="312"/>
                </a:cubicBezTo>
                <a:cubicBezTo>
                  <a:pt x="1311" y="300"/>
                  <a:pt x="1370" y="228"/>
                  <a:pt x="1358" y="133"/>
                </a:cubicBezTo>
                <a:cubicBezTo>
                  <a:pt x="1347" y="57"/>
                  <a:pt x="1287" y="0"/>
                  <a:pt x="1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5"/>
          <p:cNvSpPr/>
          <p:nvPr/>
        </p:nvSpPr>
        <p:spPr>
          <a:xfrm rot="2533245">
            <a:off x="7823902" y="2153674"/>
            <a:ext cx="151200" cy="63305"/>
          </a:xfrm>
          <a:custGeom>
            <a:avLst/>
            <a:gdLst/>
            <a:ahLst/>
            <a:cxnLst/>
            <a:rect l="l" t="t" r="r" b="b"/>
            <a:pathLst>
              <a:path w="1371" h="574" extrusionOk="0">
                <a:moveTo>
                  <a:pt x="1203" y="0"/>
                </a:moveTo>
                <a:cubicBezTo>
                  <a:pt x="1196" y="0"/>
                  <a:pt x="1188" y="1"/>
                  <a:pt x="1180" y="2"/>
                </a:cubicBezTo>
                <a:cubicBezTo>
                  <a:pt x="1037" y="14"/>
                  <a:pt x="322" y="133"/>
                  <a:pt x="84" y="300"/>
                </a:cubicBezTo>
                <a:cubicBezTo>
                  <a:pt x="25" y="347"/>
                  <a:pt x="1" y="431"/>
                  <a:pt x="48" y="514"/>
                </a:cubicBezTo>
                <a:cubicBezTo>
                  <a:pt x="84" y="550"/>
                  <a:pt x="120" y="573"/>
                  <a:pt x="168" y="573"/>
                </a:cubicBezTo>
                <a:cubicBezTo>
                  <a:pt x="203" y="573"/>
                  <a:pt x="227" y="550"/>
                  <a:pt x="275" y="550"/>
                </a:cubicBezTo>
                <a:cubicBezTo>
                  <a:pt x="394" y="466"/>
                  <a:pt x="894" y="359"/>
                  <a:pt x="1227" y="312"/>
                </a:cubicBezTo>
                <a:cubicBezTo>
                  <a:pt x="1311" y="300"/>
                  <a:pt x="1370" y="228"/>
                  <a:pt x="1358" y="133"/>
                </a:cubicBezTo>
                <a:cubicBezTo>
                  <a:pt x="1347" y="57"/>
                  <a:pt x="1287" y="0"/>
                  <a:pt x="1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35"/>
          <p:cNvGrpSpPr/>
          <p:nvPr/>
        </p:nvGrpSpPr>
        <p:grpSpPr>
          <a:xfrm>
            <a:off x="1539651" y="2659950"/>
            <a:ext cx="176274" cy="123444"/>
            <a:chOff x="10366475" y="3810450"/>
            <a:chExt cx="209875" cy="146975"/>
          </a:xfrm>
        </p:grpSpPr>
        <p:sp>
          <p:nvSpPr>
            <p:cNvPr id="1285" name="Google Shape;1285;p35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35"/>
          <p:cNvGrpSpPr/>
          <p:nvPr/>
        </p:nvGrpSpPr>
        <p:grpSpPr>
          <a:xfrm>
            <a:off x="4132526" y="1458525"/>
            <a:ext cx="176266" cy="155253"/>
            <a:chOff x="11078625" y="3751025"/>
            <a:chExt cx="267800" cy="235875"/>
          </a:xfrm>
        </p:grpSpPr>
        <p:sp>
          <p:nvSpPr>
            <p:cNvPr id="1288" name="Google Shape;1288;p35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481775" y="1850659"/>
            <a:ext cx="115055" cy="87674"/>
            <a:chOff x="10323900" y="2049600"/>
            <a:chExt cx="176275" cy="134325"/>
          </a:xfrm>
        </p:grpSpPr>
        <p:sp>
          <p:nvSpPr>
            <p:cNvPr id="1291" name="Google Shape;1291;p35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5"/>
          <p:cNvGrpSpPr/>
          <p:nvPr/>
        </p:nvGrpSpPr>
        <p:grpSpPr>
          <a:xfrm>
            <a:off x="7937187" y="1613763"/>
            <a:ext cx="572946" cy="484605"/>
            <a:chOff x="8261762" y="4211038"/>
            <a:chExt cx="572946" cy="484605"/>
          </a:xfrm>
        </p:grpSpPr>
        <p:grpSp>
          <p:nvGrpSpPr>
            <p:cNvPr id="1294" name="Google Shape;1294;p35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1295" name="Google Shape;1295;p35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35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1299" name="Google Shape;1299;p35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1" name="Google Shape;1301;p35"/>
          <p:cNvGrpSpPr/>
          <p:nvPr/>
        </p:nvGrpSpPr>
        <p:grpSpPr>
          <a:xfrm rot="1004621">
            <a:off x="550792" y="3386604"/>
            <a:ext cx="197439" cy="274642"/>
            <a:chOff x="10996325" y="2156350"/>
            <a:chExt cx="380725" cy="529500"/>
          </a:xfrm>
        </p:grpSpPr>
        <p:sp>
          <p:nvSpPr>
            <p:cNvPr id="1302" name="Google Shape;1302;p35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5"/>
          <p:cNvGrpSpPr/>
          <p:nvPr/>
        </p:nvGrpSpPr>
        <p:grpSpPr>
          <a:xfrm rot="-10675134">
            <a:off x="1222558" y="1362804"/>
            <a:ext cx="406269" cy="303854"/>
            <a:chOff x="2854558" y="2679676"/>
            <a:chExt cx="316595" cy="236804"/>
          </a:xfrm>
        </p:grpSpPr>
        <p:sp>
          <p:nvSpPr>
            <p:cNvPr id="1305" name="Google Shape;1305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08" name="Google Shape;1308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1" name="Google Shape;1311;p35"/>
          <p:cNvGrpSpPr/>
          <p:nvPr/>
        </p:nvGrpSpPr>
        <p:grpSpPr>
          <a:xfrm rot="1668779">
            <a:off x="2575487" y="2625826"/>
            <a:ext cx="365690" cy="341545"/>
            <a:chOff x="2854558" y="2679676"/>
            <a:chExt cx="365680" cy="341535"/>
          </a:xfrm>
        </p:grpSpPr>
        <p:sp>
          <p:nvSpPr>
            <p:cNvPr id="1312" name="Google Shape;1312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 rot="618379">
              <a:off x="2971300" y="2973905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35"/>
            <p:cNvGrpSpPr/>
            <p:nvPr/>
          </p:nvGrpSpPr>
          <p:grpSpPr>
            <a:xfrm rot="10103269">
              <a:off x="2987738" y="2735004"/>
              <a:ext cx="218650" cy="159846"/>
              <a:chOff x="6541550" y="349150"/>
              <a:chExt cx="218635" cy="159835"/>
            </a:xfrm>
          </p:grpSpPr>
          <p:sp>
            <p:nvSpPr>
              <p:cNvPr id="1315" name="Google Shape;1315;p35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8" name="Google Shape;1318;p35"/>
          <p:cNvGrpSpPr/>
          <p:nvPr/>
        </p:nvGrpSpPr>
        <p:grpSpPr>
          <a:xfrm rot="-8333179">
            <a:off x="7408588" y="2606323"/>
            <a:ext cx="406266" cy="303860"/>
            <a:chOff x="2854558" y="2679676"/>
            <a:chExt cx="316595" cy="236804"/>
          </a:xfrm>
        </p:grpSpPr>
        <p:sp>
          <p:nvSpPr>
            <p:cNvPr id="1319" name="Google Shape;1319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1" name="Google Shape;1321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22" name="Google Shape;1322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5" name="Google Shape;1325;p35"/>
          <p:cNvGrpSpPr/>
          <p:nvPr/>
        </p:nvGrpSpPr>
        <p:grpSpPr>
          <a:xfrm rot="9260970">
            <a:off x="4832281" y="1804455"/>
            <a:ext cx="406275" cy="303860"/>
            <a:chOff x="2854558" y="2679676"/>
            <a:chExt cx="316595" cy="236804"/>
          </a:xfrm>
        </p:grpSpPr>
        <p:sp>
          <p:nvSpPr>
            <p:cNvPr id="1326" name="Google Shape;1326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8" name="Google Shape;1328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29" name="Google Shape;1329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76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5"/>
          <p:cNvGrpSpPr/>
          <p:nvPr/>
        </p:nvGrpSpPr>
        <p:grpSpPr>
          <a:xfrm>
            <a:off x="4003738" y="1750687"/>
            <a:ext cx="1150324" cy="1141386"/>
            <a:chOff x="5612463" y="709760"/>
            <a:chExt cx="1748212" cy="1734630"/>
          </a:xfrm>
        </p:grpSpPr>
        <p:grpSp>
          <p:nvGrpSpPr>
            <p:cNvPr id="990" name="Google Shape;99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991" name="Google Shape;99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8" name="Google Shape;100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6568438" y="1750687"/>
            <a:ext cx="1150324" cy="1141386"/>
            <a:chOff x="5612463" y="709760"/>
            <a:chExt cx="1748212" cy="1734630"/>
          </a:xfrm>
        </p:grpSpPr>
        <p:grpSp>
          <p:nvGrpSpPr>
            <p:cNvPr id="1010" name="Google Shape;101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1011" name="Google Shape;101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5"/>
          <p:cNvGrpSpPr/>
          <p:nvPr/>
        </p:nvGrpSpPr>
        <p:grpSpPr>
          <a:xfrm>
            <a:off x="1438753" y="1750687"/>
            <a:ext cx="1150324" cy="1141386"/>
            <a:chOff x="5612463" y="709760"/>
            <a:chExt cx="1748212" cy="1734630"/>
          </a:xfrm>
        </p:grpSpPr>
        <p:grpSp>
          <p:nvGrpSpPr>
            <p:cNvPr id="1030" name="Google Shape;1030;p35"/>
            <p:cNvGrpSpPr/>
            <p:nvPr/>
          </p:nvGrpSpPr>
          <p:grpSpPr>
            <a:xfrm>
              <a:off x="5612463" y="709760"/>
              <a:ext cx="1748212" cy="1734630"/>
              <a:chOff x="1935950" y="1080625"/>
              <a:chExt cx="1493050" cy="1481450"/>
            </a:xfrm>
          </p:grpSpPr>
          <p:sp>
            <p:nvSpPr>
              <p:cNvPr id="1031" name="Google Shape;1031;p35"/>
              <p:cNvSpPr/>
              <p:nvPr/>
            </p:nvSpPr>
            <p:spPr>
              <a:xfrm>
                <a:off x="2994700" y="1158000"/>
                <a:ext cx="408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84"/>
                      <a:pt x="275" y="203"/>
                      <a:pt x="560" y="358"/>
                    </a:cubicBezTo>
                    <a:cubicBezTo>
                      <a:pt x="834" y="525"/>
                      <a:pt x="1215" y="703"/>
                      <a:pt x="1632" y="918"/>
                    </a:cubicBezTo>
                    <a:cubicBezTo>
                      <a:pt x="1537" y="811"/>
                      <a:pt x="1394" y="680"/>
                      <a:pt x="1120" y="525"/>
                    </a:cubicBezTo>
                    <a:cubicBezTo>
                      <a:pt x="858" y="394"/>
                      <a:pt x="501" y="2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2121675" y="2292725"/>
                <a:ext cx="1393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904" extrusionOk="0">
                    <a:moveTo>
                      <a:pt x="916" y="897"/>
                    </a:moveTo>
                    <a:lnTo>
                      <a:pt x="916" y="897"/>
                    </a:lnTo>
                    <a:cubicBezTo>
                      <a:pt x="1018" y="1006"/>
                      <a:pt x="1119" y="1111"/>
                      <a:pt x="1215" y="1213"/>
                    </a:cubicBezTo>
                    <a:cubicBezTo>
                      <a:pt x="1441" y="1487"/>
                      <a:pt x="1644" y="1701"/>
                      <a:pt x="1882" y="1963"/>
                    </a:cubicBezTo>
                    <a:cubicBezTo>
                      <a:pt x="1546" y="1627"/>
                      <a:pt x="1234" y="1267"/>
                      <a:pt x="916" y="897"/>
                    </a:cubicBezTo>
                    <a:close/>
                    <a:moveTo>
                      <a:pt x="1811" y="1963"/>
                    </a:moveTo>
                    <a:cubicBezTo>
                      <a:pt x="1930" y="2082"/>
                      <a:pt x="2061" y="2213"/>
                      <a:pt x="2180" y="2344"/>
                    </a:cubicBezTo>
                    <a:lnTo>
                      <a:pt x="2584" y="2749"/>
                    </a:lnTo>
                    <a:cubicBezTo>
                      <a:pt x="2656" y="2820"/>
                      <a:pt x="2751" y="2892"/>
                      <a:pt x="2834" y="2975"/>
                    </a:cubicBezTo>
                    <a:cubicBezTo>
                      <a:pt x="2703" y="2868"/>
                      <a:pt x="2537" y="2737"/>
                      <a:pt x="2406" y="2582"/>
                    </a:cubicBezTo>
                    <a:cubicBezTo>
                      <a:pt x="2203" y="2380"/>
                      <a:pt x="2001" y="2165"/>
                      <a:pt x="1811" y="1963"/>
                    </a:cubicBezTo>
                    <a:close/>
                    <a:moveTo>
                      <a:pt x="20" y="0"/>
                    </a:moveTo>
                    <a:cubicBezTo>
                      <a:pt x="11" y="0"/>
                      <a:pt x="4" y="4"/>
                      <a:pt x="1" y="10"/>
                    </a:cubicBezTo>
                    <a:cubicBezTo>
                      <a:pt x="144" y="201"/>
                      <a:pt x="298" y="415"/>
                      <a:pt x="453" y="606"/>
                    </a:cubicBezTo>
                    <a:lnTo>
                      <a:pt x="953" y="1189"/>
                    </a:lnTo>
                    <a:cubicBezTo>
                      <a:pt x="1014" y="1299"/>
                      <a:pt x="1001" y="1325"/>
                      <a:pt x="968" y="1325"/>
                    </a:cubicBezTo>
                    <a:cubicBezTo>
                      <a:pt x="938" y="1325"/>
                      <a:pt x="891" y="1302"/>
                      <a:pt x="869" y="1302"/>
                    </a:cubicBezTo>
                    <a:cubicBezTo>
                      <a:pt x="863" y="1302"/>
                      <a:pt x="859" y="1304"/>
                      <a:pt x="858" y="1308"/>
                    </a:cubicBezTo>
                    <a:cubicBezTo>
                      <a:pt x="977" y="1427"/>
                      <a:pt x="1084" y="1558"/>
                      <a:pt x="1203" y="1677"/>
                    </a:cubicBezTo>
                    <a:lnTo>
                      <a:pt x="1572" y="2046"/>
                    </a:lnTo>
                    <a:cubicBezTo>
                      <a:pt x="1822" y="2296"/>
                      <a:pt x="2072" y="2546"/>
                      <a:pt x="2358" y="2808"/>
                    </a:cubicBezTo>
                    <a:cubicBezTo>
                      <a:pt x="2644" y="3058"/>
                      <a:pt x="2930" y="3296"/>
                      <a:pt x="3204" y="3546"/>
                    </a:cubicBezTo>
                    <a:cubicBezTo>
                      <a:pt x="3489" y="3808"/>
                      <a:pt x="3799" y="4047"/>
                      <a:pt x="4120" y="4297"/>
                    </a:cubicBezTo>
                    <a:cubicBezTo>
                      <a:pt x="4239" y="4380"/>
                      <a:pt x="4358" y="4475"/>
                      <a:pt x="4478" y="4582"/>
                    </a:cubicBezTo>
                    <a:cubicBezTo>
                      <a:pt x="4597" y="4666"/>
                      <a:pt x="4728" y="4761"/>
                      <a:pt x="4847" y="4844"/>
                    </a:cubicBezTo>
                    <a:cubicBezTo>
                      <a:pt x="5025" y="4880"/>
                      <a:pt x="5192" y="4880"/>
                      <a:pt x="5382" y="4904"/>
                    </a:cubicBezTo>
                    <a:cubicBezTo>
                      <a:pt x="5323" y="4856"/>
                      <a:pt x="5287" y="4844"/>
                      <a:pt x="5240" y="4797"/>
                    </a:cubicBezTo>
                    <a:cubicBezTo>
                      <a:pt x="5370" y="4785"/>
                      <a:pt x="5478" y="4773"/>
                      <a:pt x="5573" y="4761"/>
                    </a:cubicBezTo>
                    <a:cubicBezTo>
                      <a:pt x="4847" y="4249"/>
                      <a:pt x="4168" y="3713"/>
                      <a:pt x="3489" y="3154"/>
                    </a:cubicBezTo>
                    <a:cubicBezTo>
                      <a:pt x="3215" y="2915"/>
                      <a:pt x="2954" y="2689"/>
                      <a:pt x="2680" y="2451"/>
                    </a:cubicBezTo>
                    <a:cubicBezTo>
                      <a:pt x="2596" y="2380"/>
                      <a:pt x="2537" y="2296"/>
                      <a:pt x="2477" y="2225"/>
                    </a:cubicBezTo>
                    <a:cubicBezTo>
                      <a:pt x="2465" y="2142"/>
                      <a:pt x="2322" y="1975"/>
                      <a:pt x="2108" y="1784"/>
                    </a:cubicBezTo>
                    <a:cubicBezTo>
                      <a:pt x="1906" y="1582"/>
                      <a:pt x="1608" y="1344"/>
                      <a:pt x="1334" y="1094"/>
                    </a:cubicBezTo>
                    <a:cubicBezTo>
                      <a:pt x="861" y="600"/>
                      <a:pt x="676" y="430"/>
                      <a:pt x="549" y="430"/>
                    </a:cubicBezTo>
                    <a:cubicBezTo>
                      <a:pt x="538" y="430"/>
                      <a:pt x="528" y="432"/>
                      <a:pt x="519" y="434"/>
                    </a:cubicBezTo>
                    <a:lnTo>
                      <a:pt x="519" y="434"/>
                    </a:lnTo>
                    <a:cubicBezTo>
                      <a:pt x="517" y="432"/>
                      <a:pt x="515" y="429"/>
                      <a:pt x="513" y="427"/>
                    </a:cubicBezTo>
                    <a:cubicBezTo>
                      <a:pt x="257" y="130"/>
                      <a:pt x="80" y="0"/>
                      <a:pt x="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2266050" y="2423050"/>
                <a:ext cx="46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19"/>
                      <a:pt x="274" y="274"/>
                      <a:pt x="572" y="465"/>
                    </a:cubicBezTo>
                    <a:cubicBezTo>
                      <a:pt x="727" y="560"/>
                      <a:pt x="893" y="679"/>
                      <a:pt x="1084" y="798"/>
                    </a:cubicBezTo>
                    <a:cubicBezTo>
                      <a:pt x="1274" y="917"/>
                      <a:pt x="1512" y="1036"/>
                      <a:pt x="1762" y="1167"/>
                    </a:cubicBezTo>
                    <a:cubicBezTo>
                      <a:pt x="1846" y="1131"/>
                      <a:pt x="1548" y="941"/>
                      <a:pt x="1441" y="834"/>
                    </a:cubicBezTo>
                    <a:cubicBezTo>
                      <a:pt x="1250" y="739"/>
                      <a:pt x="1072" y="596"/>
                      <a:pt x="834" y="465"/>
                    </a:cubicBezTo>
                    <a:cubicBezTo>
                      <a:pt x="608" y="334"/>
                      <a:pt x="334" y="17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2903625" y="1120200"/>
                <a:ext cx="524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99" extrusionOk="0">
                    <a:moveTo>
                      <a:pt x="0" y="1"/>
                    </a:moveTo>
                    <a:cubicBezTo>
                      <a:pt x="155" y="156"/>
                      <a:pt x="929" y="406"/>
                      <a:pt x="2096" y="799"/>
                    </a:cubicBezTo>
                    <a:cubicBezTo>
                      <a:pt x="1679" y="560"/>
                      <a:pt x="1251" y="358"/>
                      <a:pt x="882" y="227"/>
                    </a:cubicBezTo>
                    <a:cubicBezTo>
                      <a:pt x="512" y="84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3247125" y="2190875"/>
                <a:ext cx="137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94" extrusionOk="0">
                    <a:moveTo>
                      <a:pt x="548" y="1"/>
                    </a:moveTo>
                    <a:cubicBezTo>
                      <a:pt x="465" y="155"/>
                      <a:pt x="381" y="274"/>
                      <a:pt x="322" y="393"/>
                    </a:cubicBezTo>
                    <a:cubicBezTo>
                      <a:pt x="203" y="572"/>
                      <a:pt x="107" y="739"/>
                      <a:pt x="0" y="893"/>
                    </a:cubicBezTo>
                    <a:cubicBezTo>
                      <a:pt x="262" y="524"/>
                      <a:pt x="429" y="227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3281050" y="2141750"/>
                <a:ext cx="985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63" extrusionOk="0">
                    <a:moveTo>
                      <a:pt x="394" y="1"/>
                    </a:moveTo>
                    <a:lnTo>
                      <a:pt x="1" y="763"/>
                    </a:lnTo>
                    <a:cubicBezTo>
                      <a:pt x="96" y="584"/>
                      <a:pt x="215" y="358"/>
                      <a:pt x="322" y="180"/>
                    </a:cubicBezTo>
                    <a:cubicBezTo>
                      <a:pt x="358" y="108"/>
                      <a:pt x="382" y="49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3065550" y="2360550"/>
                <a:ext cx="661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727" extrusionOk="0">
                    <a:moveTo>
                      <a:pt x="2513" y="0"/>
                    </a:moveTo>
                    <a:lnTo>
                      <a:pt x="2513" y="0"/>
                    </a:lnTo>
                    <a:cubicBezTo>
                      <a:pt x="2406" y="107"/>
                      <a:pt x="2275" y="202"/>
                      <a:pt x="2144" y="286"/>
                    </a:cubicBezTo>
                    <a:cubicBezTo>
                      <a:pt x="1905" y="488"/>
                      <a:pt x="1739" y="583"/>
                      <a:pt x="1608" y="655"/>
                    </a:cubicBezTo>
                    <a:cubicBezTo>
                      <a:pt x="1477" y="726"/>
                      <a:pt x="1358" y="762"/>
                      <a:pt x="1215" y="857"/>
                    </a:cubicBezTo>
                    <a:cubicBezTo>
                      <a:pt x="1072" y="953"/>
                      <a:pt x="965" y="1024"/>
                      <a:pt x="822" y="1119"/>
                    </a:cubicBezTo>
                    <a:cubicBezTo>
                      <a:pt x="465" y="1405"/>
                      <a:pt x="203" y="1595"/>
                      <a:pt x="0" y="1726"/>
                    </a:cubicBezTo>
                    <a:cubicBezTo>
                      <a:pt x="143" y="1643"/>
                      <a:pt x="310" y="1572"/>
                      <a:pt x="465" y="1488"/>
                    </a:cubicBezTo>
                    <a:cubicBezTo>
                      <a:pt x="798" y="1238"/>
                      <a:pt x="1132" y="1012"/>
                      <a:pt x="1453" y="798"/>
                    </a:cubicBezTo>
                    <a:cubicBezTo>
                      <a:pt x="1536" y="774"/>
                      <a:pt x="1620" y="762"/>
                      <a:pt x="1727" y="738"/>
                    </a:cubicBezTo>
                    <a:lnTo>
                      <a:pt x="1727" y="738"/>
                    </a:lnTo>
                    <a:cubicBezTo>
                      <a:pt x="1727" y="762"/>
                      <a:pt x="1715" y="810"/>
                      <a:pt x="1715" y="833"/>
                    </a:cubicBezTo>
                    <a:cubicBezTo>
                      <a:pt x="2346" y="417"/>
                      <a:pt x="2608" y="167"/>
                      <a:pt x="2644" y="83"/>
                    </a:cubicBezTo>
                    <a:cubicBezTo>
                      <a:pt x="2632" y="75"/>
                      <a:pt x="2619" y="73"/>
                      <a:pt x="2604" y="73"/>
                    </a:cubicBezTo>
                    <a:cubicBezTo>
                      <a:pt x="2575" y="73"/>
                      <a:pt x="2540" y="83"/>
                      <a:pt x="2501" y="83"/>
                    </a:cubicBezTo>
                    <a:cubicBezTo>
                      <a:pt x="2501" y="48"/>
                      <a:pt x="2501" y="36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935950" y="1080625"/>
                <a:ext cx="1493050" cy="1481450"/>
              </a:xfrm>
              <a:custGeom>
                <a:avLst/>
                <a:gdLst/>
                <a:ahLst/>
                <a:cxnLst/>
                <a:rect l="l" t="t" r="r" b="b"/>
                <a:pathLst>
                  <a:path w="59722" h="59258" extrusionOk="0">
                    <a:moveTo>
                      <a:pt x="37467" y="1931"/>
                    </a:moveTo>
                    <a:cubicBezTo>
                      <a:pt x="37617" y="1955"/>
                      <a:pt x="37746" y="2001"/>
                      <a:pt x="37874" y="2036"/>
                    </a:cubicBezTo>
                    <a:lnTo>
                      <a:pt x="38184" y="2132"/>
                    </a:lnTo>
                    <a:cubicBezTo>
                      <a:pt x="38218" y="2138"/>
                      <a:pt x="38260" y="2153"/>
                      <a:pt x="38301" y="2167"/>
                    </a:cubicBezTo>
                    <a:lnTo>
                      <a:pt x="38301" y="2167"/>
                    </a:lnTo>
                    <a:cubicBezTo>
                      <a:pt x="38277" y="2160"/>
                      <a:pt x="38253" y="2155"/>
                      <a:pt x="38231" y="2155"/>
                    </a:cubicBezTo>
                    <a:cubicBezTo>
                      <a:pt x="37993" y="2084"/>
                      <a:pt x="37743" y="2012"/>
                      <a:pt x="37505" y="1941"/>
                    </a:cubicBezTo>
                    <a:cubicBezTo>
                      <a:pt x="37496" y="1941"/>
                      <a:pt x="37479" y="1934"/>
                      <a:pt x="37467" y="1931"/>
                    </a:cubicBezTo>
                    <a:close/>
                    <a:moveTo>
                      <a:pt x="4537" y="14026"/>
                    </a:moveTo>
                    <a:lnTo>
                      <a:pt x="4537" y="14026"/>
                    </a:lnTo>
                    <a:cubicBezTo>
                      <a:pt x="4465" y="14169"/>
                      <a:pt x="4370" y="14323"/>
                      <a:pt x="4239" y="14514"/>
                    </a:cubicBezTo>
                    <a:cubicBezTo>
                      <a:pt x="4334" y="14335"/>
                      <a:pt x="4429" y="14169"/>
                      <a:pt x="4537" y="14026"/>
                    </a:cubicBezTo>
                    <a:close/>
                    <a:moveTo>
                      <a:pt x="1441" y="26635"/>
                    </a:moveTo>
                    <a:cubicBezTo>
                      <a:pt x="1441" y="26789"/>
                      <a:pt x="1429" y="26968"/>
                      <a:pt x="1393" y="27170"/>
                    </a:cubicBezTo>
                    <a:lnTo>
                      <a:pt x="1441" y="26635"/>
                    </a:lnTo>
                    <a:close/>
                    <a:moveTo>
                      <a:pt x="56269" y="42303"/>
                    </a:moveTo>
                    <a:lnTo>
                      <a:pt x="56269" y="42303"/>
                    </a:lnTo>
                    <a:cubicBezTo>
                      <a:pt x="56245" y="42351"/>
                      <a:pt x="56222" y="42386"/>
                      <a:pt x="56198" y="42422"/>
                    </a:cubicBezTo>
                    <a:cubicBezTo>
                      <a:pt x="56210" y="42375"/>
                      <a:pt x="56245" y="42327"/>
                      <a:pt x="56269" y="42303"/>
                    </a:cubicBezTo>
                    <a:close/>
                    <a:moveTo>
                      <a:pt x="55781" y="43125"/>
                    </a:moveTo>
                    <a:cubicBezTo>
                      <a:pt x="55769" y="43160"/>
                      <a:pt x="55722" y="43244"/>
                      <a:pt x="55686" y="43315"/>
                    </a:cubicBezTo>
                    <a:cubicBezTo>
                      <a:pt x="55619" y="43449"/>
                      <a:pt x="55529" y="43606"/>
                      <a:pt x="55448" y="43753"/>
                    </a:cubicBezTo>
                    <a:lnTo>
                      <a:pt x="55448" y="43753"/>
                    </a:lnTo>
                    <a:cubicBezTo>
                      <a:pt x="55556" y="43544"/>
                      <a:pt x="55661" y="43327"/>
                      <a:pt x="55781" y="43125"/>
                    </a:cubicBezTo>
                    <a:close/>
                    <a:moveTo>
                      <a:pt x="54471" y="45232"/>
                    </a:moveTo>
                    <a:lnTo>
                      <a:pt x="54471" y="45232"/>
                    </a:lnTo>
                    <a:cubicBezTo>
                      <a:pt x="54352" y="45458"/>
                      <a:pt x="54186" y="45768"/>
                      <a:pt x="53888" y="46173"/>
                    </a:cubicBezTo>
                    <a:cubicBezTo>
                      <a:pt x="54007" y="45994"/>
                      <a:pt x="54114" y="45827"/>
                      <a:pt x="54233" y="45637"/>
                    </a:cubicBezTo>
                    <a:cubicBezTo>
                      <a:pt x="54305" y="45518"/>
                      <a:pt x="54376" y="45387"/>
                      <a:pt x="54471" y="45232"/>
                    </a:cubicBezTo>
                    <a:close/>
                    <a:moveTo>
                      <a:pt x="37163" y="57469"/>
                    </a:moveTo>
                    <a:cubicBezTo>
                      <a:pt x="37145" y="57474"/>
                      <a:pt x="37128" y="57480"/>
                      <a:pt x="37112" y="57484"/>
                    </a:cubicBezTo>
                    <a:cubicBezTo>
                      <a:pt x="37081" y="57494"/>
                      <a:pt x="37042" y="57495"/>
                      <a:pt x="37001" y="57503"/>
                    </a:cubicBezTo>
                    <a:lnTo>
                      <a:pt x="37001" y="57503"/>
                    </a:lnTo>
                    <a:cubicBezTo>
                      <a:pt x="37059" y="57491"/>
                      <a:pt x="37110" y="57481"/>
                      <a:pt x="37163" y="57469"/>
                    </a:cubicBezTo>
                    <a:close/>
                    <a:moveTo>
                      <a:pt x="31540" y="2001"/>
                    </a:moveTo>
                    <a:cubicBezTo>
                      <a:pt x="31849" y="2012"/>
                      <a:pt x="32195" y="2036"/>
                      <a:pt x="32492" y="2060"/>
                    </a:cubicBezTo>
                    <a:cubicBezTo>
                      <a:pt x="32826" y="2084"/>
                      <a:pt x="33171" y="2132"/>
                      <a:pt x="33469" y="2155"/>
                    </a:cubicBezTo>
                    <a:cubicBezTo>
                      <a:pt x="33635" y="2179"/>
                      <a:pt x="33754" y="2191"/>
                      <a:pt x="33874" y="2215"/>
                    </a:cubicBezTo>
                    <a:cubicBezTo>
                      <a:pt x="33981" y="2251"/>
                      <a:pt x="34064" y="2274"/>
                      <a:pt x="34124" y="2310"/>
                    </a:cubicBezTo>
                    <a:cubicBezTo>
                      <a:pt x="34278" y="2370"/>
                      <a:pt x="34374" y="2429"/>
                      <a:pt x="34552" y="2477"/>
                    </a:cubicBezTo>
                    <a:cubicBezTo>
                      <a:pt x="34566" y="2477"/>
                      <a:pt x="34579" y="2478"/>
                      <a:pt x="34591" y="2478"/>
                    </a:cubicBezTo>
                    <a:cubicBezTo>
                      <a:pt x="34776" y="2478"/>
                      <a:pt x="34753" y="2412"/>
                      <a:pt x="34906" y="2412"/>
                    </a:cubicBezTo>
                    <a:cubicBezTo>
                      <a:pt x="34947" y="2412"/>
                      <a:pt x="35001" y="2417"/>
                      <a:pt x="35076" y="2429"/>
                    </a:cubicBezTo>
                    <a:cubicBezTo>
                      <a:pt x="35350" y="2477"/>
                      <a:pt x="35612" y="2548"/>
                      <a:pt x="35886" y="2608"/>
                    </a:cubicBezTo>
                    <a:lnTo>
                      <a:pt x="36374" y="2739"/>
                    </a:lnTo>
                    <a:cubicBezTo>
                      <a:pt x="36374" y="2739"/>
                      <a:pt x="36374" y="2751"/>
                      <a:pt x="36362" y="2751"/>
                    </a:cubicBezTo>
                    <a:lnTo>
                      <a:pt x="36314" y="2846"/>
                    </a:lnTo>
                    <a:cubicBezTo>
                      <a:pt x="36493" y="2905"/>
                      <a:pt x="36660" y="2965"/>
                      <a:pt x="36838" y="3024"/>
                    </a:cubicBezTo>
                    <a:lnTo>
                      <a:pt x="37338" y="3215"/>
                    </a:lnTo>
                    <a:cubicBezTo>
                      <a:pt x="37088" y="3167"/>
                      <a:pt x="36862" y="3132"/>
                      <a:pt x="36636" y="3084"/>
                    </a:cubicBezTo>
                    <a:cubicBezTo>
                      <a:pt x="36433" y="3036"/>
                      <a:pt x="36243" y="2989"/>
                      <a:pt x="36076" y="2965"/>
                    </a:cubicBezTo>
                    <a:cubicBezTo>
                      <a:pt x="35743" y="2894"/>
                      <a:pt x="35529" y="2798"/>
                      <a:pt x="35481" y="2739"/>
                    </a:cubicBezTo>
                    <a:cubicBezTo>
                      <a:pt x="35386" y="2715"/>
                      <a:pt x="35290" y="2691"/>
                      <a:pt x="35195" y="2667"/>
                    </a:cubicBezTo>
                    <a:cubicBezTo>
                      <a:pt x="35112" y="2655"/>
                      <a:pt x="35005" y="2620"/>
                      <a:pt x="34909" y="2608"/>
                    </a:cubicBezTo>
                    <a:cubicBezTo>
                      <a:pt x="34719" y="2560"/>
                      <a:pt x="34540" y="2536"/>
                      <a:pt x="34362" y="2489"/>
                    </a:cubicBezTo>
                    <a:cubicBezTo>
                      <a:pt x="34183" y="2453"/>
                      <a:pt x="33993" y="2417"/>
                      <a:pt x="33814" y="2382"/>
                    </a:cubicBezTo>
                    <a:cubicBezTo>
                      <a:pt x="33624" y="2358"/>
                      <a:pt x="33445" y="2322"/>
                      <a:pt x="33243" y="2298"/>
                    </a:cubicBezTo>
                    <a:cubicBezTo>
                      <a:pt x="33004" y="2274"/>
                      <a:pt x="32790" y="2274"/>
                      <a:pt x="32611" y="2262"/>
                    </a:cubicBezTo>
                    <a:cubicBezTo>
                      <a:pt x="32510" y="2257"/>
                      <a:pt x="32421" y="2257"/>
                      <a:pt x="32336" y="2257"/>
                    </a:cubicBezTo>
                    <a:cubicBezTo>
                      <a:pt x="32251" y="2257"/>
                      <a:pt x="32171" y="2257"/>
                      <a:pt x="32088" y="2251"/>
                    </a:cubicBezTo>
                    <a:cubicBezTo>
                      <a:pt x="31778" y="2239"/>
                      <a:pt x="31540" y="2239"/>
                      <a:pt x="31302" y="2239"/>
                    </a:cubicBezTo>
                    <a:cubicBezTo>
                      <a:pt x="31183" y="2262"/>
                      <a:pt x="31076" y="2310"/>
                      <a:pt x="30921" y="2358"/>
                    </a:cubicBezTo>
                    <a:cubicBezTo>
                      <a:pt x="30742" y="2393"/>
                      <a:pt x="31278" y="2429"/>
                      <a:pt x="31064" y="2489"/>
                    </a:cubicBezTo>
                    <a:cubicBezTo>
                      <a:pt x="31492" y="2548"/>
                      <a:pt x="31909" y="2608"/>
                      <a:pt x="32290" y="2667"/>
                    </a:cubicBezTo>
                    <a:cubicBezTo>
                      <a:pt x="32457" y="2679"/>
                      <a:pt x="32623" y="2691"/>
                      <a:pt x="32790" y="2727"/>
                    </a:cubicBezTo>
                    <a:cubicBezTo>
                      <a:pt x="32981" y="2727"/>
                      <a:pt x="33302" y="2751"/>
                      <a:pt x="33588" y="2786"/>
                    </a:cubicBezTo>
                    <a:cubicBezTo>
                      <a:pt x="33885" y="2810"/>
                      <a:pt x="34135" y="2894"/>
                      <a:pt x="34183" y="2953"/>
                    </a:cubicBezTo>
                    <a:cubicBezTo>
                      <a:pt x="34433" y="3013"/>
                      <a:pt x="34707" y="3048"/>
                      <a:pt x="34957" y="3108"/>
                    </a:cubicBezTo>
                    <a:cubicBezTo>
                      <a:pt x="35231" y="3155"/>
                      <a:pt x="35481" y="3227"/>
                      <a:pt x="35731" y="3286"/>
                    </a:cubicBezTo>
                    <a:cubicBezTo>
                      <a:pt x="35981" y="3346"/>
                      <a:pt x="36255" y="3405"/>
                      <a:pt x="36505" y="3489"/>
                    </a:cubicBezTo>
                    <a:lnTo>
                      <a:pt x="37267" y="3703"/>
                    </a:lnTo>
                    <a:lnTo>
                      <a:pt x="37648" y="3810"/>
                    </a:lnTo>
                    <a:cubicBezTo>
                      <a:pt x="37767" y="3858"/>
                      <a:pt x="37910" y="3906"/>
                      <a:pt x="38029" y="3941"/>
                    </a:cubicBezTo>
                    <a:cubicBezTo>
                      <a:pt x="38291" y="3989"/>
                      <a:pt x="39100" y="4227"/>
                      <a:pt x="39065" y="4358"/>
                    </a:cubicBezTo>
                    <a:cubicBezTo>
                      <a:pt x="39243" y="4441"/>
                      <a:pt x="39469" y="4525"/>
                      <a:pt x="39648" y="4596"/>
                    </a:cubicBezTo>
                    <a:cubicBezTo>
                      <a:pt x="39815" y="4679"/>
                      <a:pt x="39993" y="4739"/>
                      <a:pt x="40148" y="4810"/>
                    </a:cubicBezTo>
                    <a:lnTo>
                      <a:pt x="40648" y="5037"/>
                    </a:lnTo>
                    <a:cubicBezTo>
                      <a:pt x="40732" y="5072"/>
                      <a:pt x="40851" y="5156"/>
                      <a:pt x="41017" y="5227"/>
                    </a:cubicBezTo>
                    <a:cubicBezTo>
                      <a:pt x="41089" y="5275"/>
                      <a:pt x="41184" y="5299"/>
                      <a:pt x="41267" y="5346"/>
                    </a:cubicBezTo>
                    <a:lnTo>
                      <a:pt x="41541" y="5477"/>
                    </a:lnTo>
                    <a:cubicBezTo>
                      <a:pt x="41910" y="5668"/>
                      <a:pt x="42279" y="5870"/>
                      <a:pt x="42458" y="5989"/>
                    </a:cubicBezTo>
                    <a:cubicBezTo>
                      <a:pt x="42827" y="6227"/>
                      <a:pt x="43232" y="6465"/>
                      <a:pt x="43625" y="6715"/>
                    </a:cubicBezTo>
                    <a:cubicBezTo>
                      <a:pt x="43815" y="6846"/>
                      <a:pt x="44018" y="6977"/>
                      <a:pt x="44220" y="7120"/>
                    </a:cubicBezTo>
                    <a:cubicBezTo>
                      <a:pt x="44315" y="7180"/>
                      <a:pt x="44411" y="7251"/>
                      <a:pt x="44518" y="7311"/>
                    </a:cubicBezTo>
                    <a:cubicBezTo>
                      <a:pt x="44613" y="7382"/>
                      <a:pt x="44708" y="7454"/>
                      <a:pt x="44815" y="7513"/>
                    </a:cubicBezTo>
                    <a:cubicBezTo>
                      <a:pt x="44970" y="7632"/>
                      <a:pt x="45137" y="7751"/>
                      <a:pt x="45304" y="7894"/>
                    </a:cubicBezTo>
                    <a:cubicBezTo>
                      <a:pt x="51900" y="12692"/>
                      <a:pt x="56186" y="20491"/>
                      <a:pt x="56186" y="29278"/>
                    </a:cubicBezTo>
                    <a:lnTo>
                      <a:pt x="56186" y="29290"/>
                    </a:lnTo>
                    <a:cubicBezTo>
                      <a:pt x="56245" y="29290"/>
                      <a:pt x="56281" y="29313"/>
                      <a:pt x="56341" y="29337"/>
                    </a:cubicBezTo>
                    <a:cubicBezTo>
                      <a:pt x="56388" y="29397"/>
                      <a:pt x="56448" y="29444"/>
                      <a:pt x="56495" y="29504"/>
                    </a:cubicBezTo>
                    <a:cubicBezTo>
                      <a:pt x="56507" y="29730"/>
                      <a:pt x="56543" y="29790"/>
                      <a:pt x="56555" y="30052"/>
                    </a:cubicBezTo>
                    <a:cubicBezTo>
                      <a:pt x="56638" y="30290"/>
                      <a:pt x="56734" y="30504"/>
                      <a:pt x="56817" y="30695"/>
                    </a:cubicBezTo>
                    <a:cubicBezTo>
                      <a:pt x="56829" y="30692"/>
                      <a:pt x="56840" y="30691"/>
                      <a:pt x="56851" y="30691"/>
                    </a:cubicBezTo>
                    <a:cubicBezTo>
                      <a:pt x="56896" y="30691"/>
                      <a:pt x="56936" y="30706"/>
                      <a:pt x="56984" y="30706"/>
                    </a:cubicBezTo>
                    <a:cubicBezTo>
                      <a:pt x="57031" y="30540"/>
                      <a:pt x="57079" y="30349"/>
                      <a:pt x="57115" y="30206"/>
                    </a:cubicBezTo>
                    <a:cubicBezTo>
                      <a:pt x="57152" y="29723"/>
                      <a:pt x="57182" y="29632"/>
                      <a:pt x="57210" y="29632"/>
                    </a:cubicBezTo>
                    <a:cubicBezTo>
                      <a:pt x="57218" y="29632"/>
                      <a:pt x="57226" y="29639"/>
                      <a:pt x="57234" y="29647"/>
                    </a:cubicBezTo>
                    <a:cubicBezTo>
                      <a:pt x="57263" y="29641"/>
                      <a:pt x="57290" y="29638"/>
                      <a:pt x="57317" y="29638"/>
                    </a:cubicBezTo>
                    <a:cubicBezTo>
                      <a:pt x="57344" y="29638"/>
                      <a:pt x="57371" y="29641"/>
                      <a:pt x="57400" y="29647"/>
                    </a:cubicBezTo>
                    <a:cubicBezTo>
                      <a:pt x="57472" y="29563"/>
                      <a:pt x="57567" y="29468"/>
                      <a:pt x="57638" y="29409"/>
                    </a:cubicBezTo>
                    <a:cubicBezTo>
                      <a:pt x="57650" y="29706"/>
                      <a:pt x="57650" y="29980"/>
                      <a:pt x="57674" y="30302"/>
                    </a:cubicBezTo>
                    <a:cubicBezTo>
                      <a:pt x="57698" y="30349"/>
                      <a:pt x="57746" y="30397"/>
                      <a:pt x="57769" y="30445"/>
                    </a:cubicBezTo>
                    <a:lnTo>
                      <a:pt x="57805" y="30468"/>
                    </a:lnTo>
                    <a:cubicBezTo>
                      <a:pt x="57888" y="30623"/>
                      <a:pt x="57888" y="30778"/>
                      <a:pt x="57888" y="30921"/>
                    </a:cubicBezTo>
                    <a:cubicBezTo>
                      <a:pt x="57888" y="31052"/>
                      <a:pt x="57877" y="31183"/>
                      <a:pt x="57877" y="31290"/>
                    </a:cubicBezTo>
                    <a:lnTo>
                      <a:pt x="57877" y="31873"/>
                    </a:lnTo>
                    <a:cubicBezTo>
                      <a:pt x="57888" y="32195"/>
                      <a:pt x="57865" y="32480"/>
                      <a:pt x="57781" y="32921"/>
                    </a:cubicBezTo>
                    <a:cubicBezTo>
                      <a:pt x="57781" y="33028"/>
                      <a:pt x="57757" y="33254"/>
                      <a:pt x="57734" y="33516"/>
                    </a:cubicBezTo>
                    <a:cubicBezTo>
                      <a:pt x="57674" y="33790"/>
                      <a:pt x="57615" y="34100"/>
                      <a:pt x="57543" y="34409"/>
                    </a:cubicBezTo>
                    <a:cubicBezTo>
                      <a:pt x="57519" y="34636"/>
                      <a:pt x="57507" y="34921"/>
                      <a:pt x="57460" y="35147"/>
                    </a:cubicBezTo>
                    <a:cubicBezTo>
                      <a:pt x="57400" y="35362"/>
                      <a:pt x="57353" y="35576"/>
                      <a:pt x="57305" y="35779"/>
                    </a:cubicBezTo>
                    <a:cubicBezTo>
                      <a:pt x="57293" y="35886"/>
                      <a:pt x="57269" y="36005"/>
                      <a:pt x="57234" y="36124"/>
                    </a:cubicBezTo>
                    <a:cubicBezTo>
                      <a:pt x="57210" y="36243"/>
                      <a:pt x="57186" y="36374"/>
                      <a:pt x="57150" y="36517"/>
                    </a:cubicBezTo>
                    <a:cubicBezTo>
                      <a:pt x="57043" y="36910"/>
                      <a:pt x="56948" y="37302"/>
                      <a:pt x="56853" y="37707"/>
                    </a:cubicBezTo>
                    <a:cubicBezTo>
                      <a:pt x="56790" y="37785"/>
                      <a:pt x="56751" y="37804"/>
                      <a:pt x="56720" y="37804"/>
                    </a:cubicBezTo>
                    <a:cubicBezTo>
                      <a:pt x="56691" y="37804"/>
                      <a:pt x="56669" y="37787"/>
                      <a:pt x="56640" y="37787"/>
                    </a:cubicBezTo>
                    <a:cubicBezTo>
                      <a:pt x="56603" y="37787"/>
                      <a:pt x="56553" y="37817"/>
                      <a:pt x="56460" y="37957"/>
                    </a:cubicBezTo>
                    <a:cubicBezTo>
                      <a:pt x="56341" y="38279"/>
                      <a:pt x="56222" y="38612"/>
                      <a:pt x="56114" y="38898"/>
                    </a:cubicBezTo>
                    <a:cubicBezTo>
                      <a:pt x="56019" y="39315"/>
                      <a:pt x="55900" y="39672"/>
                      <a:pt x="55793" y="39969"/>
                    </a:cubicBezTo>
                    <a:cubicBezTo>
                      <a:pt x="55686" y="40267"/>
                      <a:pt x="55555" y="40505"/>
                      <a:pt x="55448" y="40720"/>
                    </a:cubicBezTo>
                    <a:cubicBezTo>
                      <a:pt x="55436" y="40934"/>
                      <a:pt x="55281" y="41220"/>
                      <a:pt x="55198" y="41410"/>
                    </a:cubicBezTo>
                    <a:cubicBezTo>
                      <a:pt x="55126" y="41660"/>
                      <a:pt x="55019" y="41910"/>
                      <a:pt x="54900" y="42172"/>
                    </a:cubicBezTo>
                    <a:cubicBezTo>
                      <a:pt x="54781" y="42422"/>
                      <a:pt x="54626" y="42708"/>
                      <a:pt x="54436" y="43029"/>
                    </a:cubicBezTo>
                    <a:cubicBezTo>
                      <a:pt x="54269" y="43339"/>
                      <a:pt x="54114" y="43637"/>
                      <a:pt x="53959" y="43899"/>
                    </a:cubicBezTo>
                    <a:cubicBezTo>
                      <a:pt x="53817" y="44137"/>
                      <a:pt x="53662" y="44327"/>
                      <a:pt x="53543" y="44446"/>
                    </a:cubicBezTo>
                    <a:cubicBezTo>
                      <a:pt x="53400" y="44649"/>
                      <a:pt x="53257" y="44863"/>
                      <a:pt x="53114" y="45053"/>
                    </a:cubicBezTo>
                    <a:cubicBezTo>
                      <a:pt x="52959" y="45244"/>
                      <a:pt x="52816" y="45446"/>
                      <a:pt x="52685" y="45637"/>
                    </a:cubicBezTo>
                    <a:cubicBezTo>
                      <a:pt x="52519" y="45863"/>
                      <a:pt x="52352" y="46101"/>
                      <a:pt x="52173" y="46316"/>
                    </a:cubicBezTo>
                    <a:cubicBezTo>
                      <a:pt x="52054" y="46708"/>
                      <a:pt x="51507" y="47268"/>
                      <a:pt x="51316" y="47554"/>
                    </a:cubicBezTo>
                    <a:cubicBezTo>
                      <a:pt x="50983" y="47947"/>
                      <a:pt x="50780" y="48125"/>
                      <a:pt x="50542" y="48304"/>
                    </a:cubicBezTo>
                    <a:cubicBezTo>
                      <a:pt x="50435" y="48387"/>
                      <a:pt x="50376" y="48447"/>
                      <a:pt x="50304" y="48506"/>
                    </a:cubicBezTo>
                    <a:cubicBezTo>
                      <a:pt x="49983" y="48840"/>
                      <a:pt x="49685" y="49161"/>
                      <a:pt x="49364" y="49471"/>
                    </a:cubicBezTo>
                    <a:cubicBezTo>
                      <a:pt x="49030" y="49792"/>
                      <a:pt x="48709" y="50114"/>
                      <a:pt x="48352" y="50411"/>
                    </a:cubicBezTo>
                    <a:cubicBezTo>
                      <a:pt x="48221" y="50578"/>
                      <a:pt x="48102" y="50697"/>
                      <a:pt x="47959" y="50864"/>
                    </a:cubicBezTo>
                    <a:lnTo>
                      <a:pt x="47828" y="51042"/>
                    </a:lnTo>
                    <a:cubicBezTo>
                      <a:pt x="47982" y="50935"/>
                      <a:pt x="48113" y="50828"/>
                      <a:pt x="48256" y="50721"/>
                    </a:cubicBezTo>
                    <a:cubicBezTo>
                      <a:pt x="48459" y="50578"/>
                      <a:pt x="48649" y="50447"/>
                      <a:pt x="48840" y="50292"/>
                    </a:cubicBezTo>
                    <a:lnTo>
                      <a:pt x="48840" y="50292"/>
                    </a:lnTo>
                    <a:cubicBezTo>
                      <a:pt x="48530" y="50649"/>
                      <a:pt x="48280" y="50828"/>
                      <a:pt x="48054" y="51078"/>
                    </a:cubicBezTo>
                    <a:cubicBezTo>
                      <a:pt x="48316" y="50935"/>
                      <a:pt x="48828" y="50530"/>
                      <a:pt x="49185" y="50209"/>
                    </a:cubicBezTo>
                    <a:cubicBezTo>
                      <a:pt x="49447" y="49972"/>
                      <a:pt x="49661" y="49783"/>
                      <a:pt x="49708" y="49783"/>
                    </a:cubicBezTo>
                    <a:cubicBezTo>
                      <a:pt x="49727" y="49783"/>
                      <a:pt x="49718" y="49815"/>
                      <a:pt x="49673" y="49887"/>
                    </a:cubicBezTo>
                    <a:cubicBezTo>
                      <a:pt x="49506" y="50066"/>
                      <a:pt x="49423" y="50161"/>
                      <a:pt x="49316" y="50268"/>
                    </a:cubicBezTo>
                    <a:cubicBezTo>
                      <a:pt x="49280" y="50328"/>
                      <a:pt x="49209" y="50387"/>
                      <a:pt x="49149" y="50447"/>
                    </a:cubicBezTo>
                    <a:lnTo>
                      <a:pt x="48887" y="50709"/>
                    </a:lnTo>
                    <a:cubicBezTo>
                      <a:pt x="48994" y="50661"/>
                      <a:pt x="49066" y="50649"/>
                      <a:pt x="49137" y="50626"/>
                    </a:cubicBezTo>
                    <a:cubicBezTo>
                      <a:pt x="49435" y="50399"/>
                      <a:pt x="49733" y="50126"/>
                      <a:pt x="50030" y="49911"/>
                    </a:cubicBezTo>
                    <a:lnTo>
                      <a:pt x="50030" y="49983"/>
                    </a:lnTo>
                    <a:cubicBezTo>
                      <a:pt x="49768" y="50268"/>
                      <a:pt x="49590" y="50447"/>
                      <a:pt x="49399" y="50626"/>
                    </a:cubicBezTo>
                    <a:cubicBezTo>
                      <a:pt x="49185" y="50780"/>
                      <a:pt x="48959" y="50947"/>
                      <a:pt x="48744" y="51114"/>
                    </a:cubicBezTo>
                    <a:lnTo>
                      <a:pt x="48209" y="51554"/>
                    </a:lnTo>
                    <a:lnTo>
                      <a:pt x="47649" y="51971"/>
                    </a:lnTo>
                    <a:cubicBezTo>
                      <a:pt x="47578" y="51995"/>
                      <a:pt x="47506" y="52019"/>
                      <a:pt x="47411" y="52030"/>
                    </a:cubicBezTo>
                    <a:cubicBezTo>
                      <a:pt x="47054" y="52352"/>
                      <a:pt x="46566" y="52662"/>
                      <a:pt x="46101" y="52983"/>
                    </a:cubicBezTo>
                    <a:cubicBezTo>
                      <a:pt x="45887" y="53150"/>
                      <a:pt x="45649" y="53281"/>
                      <a:pt x="45423" y="53400"/>
                    </a:cubicBezTo>
                    <a:cubicBezTo>
                      <a:pt x="45208" y="53519"/>
                      <a:pt x="45006" y="53626"/>
                      <a:pt x="44839" y="53721"/>
                    </a:cubicBezTo>
                    <a:cubicBezTo>
                      <a:pt x="44577" y="53900"/>
                      <a:pt x="44244" y="54055"/>
                      <a:pt x="43934" y="54257"/>
                    </a:cubicBezTo>
                    <a:cubicBezTo>
                      <a:pt x="43768" y="54328"/>
                      <a:pt x="43601" y="54412"/>
                      <a:pt x="43422" y="54495"/>
                    </a:cubicBezTo>
                    <a:cubicBezTo>
                      <a:pt x="43268" y="54567"/>
                      <a:pt x="43089" y="54638"/>
                      <a:pt x="42910" y="54709"/>
                    </a:cubicBezTo>
                    <a:cubicBezTo>
                      <a:pt x="42756" y="54817"/>
                      <a:pt x="42506" y="54936"/>
                      <a:pt x="42267" y="55043"/>
                    </a:cubicBezTo>
                    <a:cubicBezTo>
                      <a:pt x="42029" y="55150"/>
                      <a:pt x="41815" y="55233"/>
                      <a:pt x="41779" y="55305"/>
                    </a:cubicBezTo>
                    <a:cubicBezTo>
                      <a:pt x="41553" y="55412"/>
                      <a:pt x="41315" y="55507"/>
                      <a:pt x="41077" y="55602"/>
                    </a:cubicBezTo>
                    <a:cubicBezTo>
                      <a:pt x="40839" y="55710"/>
                      <a:pt x="40601" y="55781"/>
                      <a:pt x="40362" y="55876"/>
                    </a:cubicBezTo>
                    <a:cubicBezTo>
                      <a:pt x="40315" y="55924"/>
                      <a:pt x="40231" y="55983"/>
                      <a:pt x="40148" y="56043"/>
                    </a:cubicBezTo>
                    <a:cubicBezTo>
                      <a:pt x="40053" y="56067"/>
                      <a:pt x="39958" y="56114"/>
                      <a:pt x="39850" y="56138"/>
                    </a:cubicBezTo>
                    <a:cubicBezTo>
                      <a:pt x="39600" y="56221"/>
                      <a:pt x="39350" y="56257"/>
                      <a:pt x="39100" y="56317"/>
                    </a:cubicBezTo>
                    <a:cubicBezTo>
                      <a:pt x="38743" y="56424"/>
                      <a:pt x="38422" y="56543"/>
                      <a:pt x="38112" y="56638"/>
                    </a:cubicBezTo>
                    <a:cubicBezTo>
                      <a:pt x="37803" y="56722"/>
                      <a:pt x="37517" y="56817"/>
                      <a:pt x="37207" y="56900"/>
                    </a:cubicBezTo>
                    <a:cubicBezTo>
                      <a:pt x="36910" y="57007"/>
                      <a:pt x="36576" y="57079"/>
                      <a:pt x="36219" y="57174"/>
                    </a:cubicBezTo>
                    <a:cubicBezTo>
                      <a:pt x="36040" y="57210"/>
                      <a:pt x="35850" y="57257"/>
                      <a:pt x="35659" y="57317"/>
                    </a:cubicBezTo>
                    <a:cubicBezTo>
                      <a:pt x="35445" y="57376"/>
                      <a:pt x="35243" y="57412"/>
                      <a:pt x="35005" y="57448"/>
                    </a:cubicBezTo>
                    <a:cubicBezTo>
                      <a:pt x="33885" y="57555"/>
                      <a:pt x="33457" y="57662"/>
                      <a:pt x="33278" y="57734"/>
                    </a:cubicBezTo>
                    <a:lnTo>
                      <a:pt x="33231" y="57781"/>
                    </a:lnTo>
                    <a:cubicBezTo>
                      <a:pt x="33064" y="57829"/>
                      <a:pt x="32921" y="57853"/>
                      <a:pt x="32754" y="57900"/>
                    </a:cubicBezTo>
                    <a:cubicBezTo>
                      <a:pt x="32611" y="57924"/>
                      <a:pt x="32445" y="57960"/>
                      <a:pt x="32266" y="57984"/>
                    </a:cubicBezTo>
                    <a:cubicBezTo>
                      <a:pt x="32266" y="57934"/>
                      <a:pt x="32104" y="57913"/>
                      <a:pt x="31861" y="57913"/>
                    </a:cubicBezTo>
                    <a:cubicBezTo>
                      <a:pt x="31755" y="57913"/>
                      <a:pt x="31634" y="57917"/>
                      <a:pt x="31504" y="57924"/>
                    </a:cubicBezTo>
                    <a:cubicBezTo>
                      <a:pt x="31409" y="57932"/>
                      <a:pt x="31319" y="57935"/>
                      <a:pt x="31230" y="57935"/>
                    </a:cubicBezTo>
                    <a:cubicBezTo>
                      <a:pt x="31052" y="57935"/>
                      <a:pt x="30877" y="57924"/>
                      <a:pt x="30671" y="57924"/>
                    </a:cubicBezTo>
                    <a:cubicBezTo>
                      <a:pt x="30373" y="57948"/>
                      <a:pt x="30111" y="57972"/>
                      <a:pt x="29766" y="57984"/>
                    </a:cubicBezTo>
                    <a:cubicBezTo>
                      <a:pt x="29361" y="57960"/>
                      <a:pt x="28921" y="57924"/>
                      <a:pt x="28468" y="57888"/>
                    </a:cubicBezTo>
                    <a:cubicBezTo>
                      <a:pt x="28266" y="57888"/>
                      <a:pt x="28051" y="57888"/>
                      <a:pt x="27849" y="57865"/>
                    </a:cubicBezTo>
                    <a:cubicBezTo>
                      <a:pt x="27635" y="57853"/>
                      <a:pt x="27408" y="57853"/>
                      <a:pt x="27194" y="57841"/>
                    </a:cubicBezTo>
                    <a:cubicBezTo>
                      <a:pt x="26873" y="57793"/>
                      <a:pt x="26551" y="57745"/>
                      <a:pt x="26254" y="57710"/>
                    </a:cubicBezTo>
                    <a:cubicBezTo>
                      <a:pt x="25956" y="57662"/>
                      <a:pt x="25658" y="57626"/>
                      <a:pt x="25372" y="57603"/>
                    </a:cubicBezTo>
                    <a:cubicBezTo>
                      <a:pt x="24825" y="57531"/>
                      <a:pt x="24360" y="57436"/>
                      <a:pt x="24039" y="57305"/>
                    </a:cubicBezTo>
                    <a:cubicBezTo>
                      <a:pt x="23682" y="57234"/>
                      <a:pt x="23337" y="57138"/>
                      <a:pt x="22967" y="57055"/>
                    </a:cubicBezTo>
                    <a:lnTo>
                      <a:pt x="22432" y="56912"/>
                    </a:lnTo>
                    <a:cubicBezTo>
                      <a:pt x="22241" y="56853"/>
                      <a:pt x="22074" y="56817"/>
                      <a:pt x="21896" y="56757"/>
                    </a:cubicBezTo>
                    <a:cubicBezTo>
                      <a:pt x="21705" y="56710"/>
                      <a:pt x="21551" y="56662"/>
                      <a:pt x="21384" y="56602"/>
                    </a:cubicBezTo>
                    <a:cubicBezTo>
                      <a:pt x="21301" y="56579"/>
                      <a:pt x="21217" y="56555"/>
                      <a:pt x="21134" y="56531"/>
                    </a:cubicBezTo>
                    <a:cubicBezTo>
                      <a:pt x="21039" y="56495"/>
                      <a:pt x="20967" y="56472"/>
                      <a:pt x="20872" y="56436"/>
                    </a:cubicBezTo>
                    <a:cubicBezTo>
                      <a:pt x="20836" y="56376"/>
                      <a:pt x="20789" y="56317"/>
                      <a:pt x="20693" y="56245"/>
                    </a:cubicBezTo>
                    <a:cubicBezTo>
                      <a:pt x="20419" y="56138"/>
                      <a:pt x="20122" y="56043"/>
                      <a:pt x="19836" y="55936"/>
                    </a:cubicBezTo>
                    <a:lnTo>
                      <a:pt x="19836" y="55936"/>
                    </a:lnTo>
                    <a:cubicBezTo>
                      <a:pt x="20038" y="56007"/>
                      <a:pt x="19979" y="55900"/>
                      <a:pt x="20753" y="56221"/>
                    </a:cubicBezTo>
                    <a:cubicBezTo>
                      <a:pt x="20741" y="56233"/>
                      <a:pt x="20717" y="56233"/>
                      <a:pt x="20705" y="56245"/>
                    </a:cubicBezTo>
                    <a:cubicBezTo>
                      <a:pt x="20896" y="56317"/>
                      <a:pt x="21074" y="56400"/>
                      <a:pt x="21265" y="56460"/>
                    </a:cubicBezTo>
                    <a:cubicBezTo>
                      <a:pt x="21443" y="56519"/>
                      <a:pt x="21622" y="56579"/>
                      <a:pt x="21813" y="56638"/>
                    </a:cubicBezTo>
                    <a:cubicBezTo>
                      <a:pt x="21991" y="56662"/>
                      <a:pt x="22217" y="56698"/>
                      <a:pt x="22444" y="56757"/>
                    </a:cubicBezTo>
                    <a:cubicBezTo>
                      <a:pt x="22682" y="56793"/>
                      <a:pt x="22932" y="56841"/>
                      <a:pt x="23206" y="56900"/>
                    </a:cubicBezTo>
                    <a:lnTo>
                      <a:pt x="24003" y="57079"/>
                    </a:lnTo>
                    <a:cubicBezTo>
                      <a:pt x="24277" y="57126"/>
                      <a:pt x="24551" y="57186"/>
                      <a:pt x="24813" y="57234"/>
                    </a:cubicBezTo>
                    <a:cubicBezTo>
                      <a:pt x="25027" y="57269"/>
                      <a:pt x="25253" y="57329"/>
                      <a:pt x="25492" y="57364"/>
                    </a:cubicBezTo>
                    <a:cubicBezTo>
                      <a:pt x="25730" y="57388"/>
                      <a:pt x="25968" y="57424"/>
                      <a:pt x="26194" y="57448"/>
                    </a:cubicBezTo>
                    <a:cubicBezTo>
                      <a:pt x="26420" y="57484"/>
                      <a:pt x="26623" y="57507"/>
                      <a:pt x="26813" y="57531"/>
                    </a:cubicBezTo>
                    <a:cubicBezTo>
                      <a:pt x="26992" y="57543"/>
                      <a:pt x="27158" y="57567"/>
                      <a:pt x="27277" y="57615"/>
                    </a:cubicBezTo>
                    <a:cubicBezTo>
                      <a:pt x="27563" y="57650"/>
                      <a:pt x="27849" y="57674"/>
                      <a:pt x="28111" y="57686"/>
                    </a:cubicBezTo>
                    <a:cubicBezTo>
                      <a:pt x="28468" y="57674"/>
                      <a:pt x="28873" y="57650"/>
                      <a:pt x="29230" y="57626"/>
                    </a:cubicBezTo>
                    <a:cubicBezTo>
                      <a:pt x="29194" y="57603"/>
                      <a:pt x="29004" y="57531"/>
                      <a:pt x="29361" y="57507"/>
                    </a:cubicBezTo>
                    <a:cubicBezTo>
                      <a:pt x="29575" y="57531"/>
                      <a:pt x="29790" y="57531"/>
                      <a:pt x="29766" y="57650"/>
                    </a:cubicBezTo>
                    <a:cubicBezTo>
                      <a:pt x="29825" y="57659"/>
                      <a:pt x="29961" y="57667"/>
                      <a:pt x="30141" y="57667"/>
                    </a:cubicBezTo>
                    <a:cubicBezTo>
                      <a:pt x="30216" y="57667"/>
                      <a:pt x="30298" y="57666"/>
                      <a:pt x="30385" y="57662"/>
                    </a:cubicBezTo>
                    <a:cubicBezTo>
                      <a:pt x="30540" y="57662"/>
                      <a:pt x="30706" y="57650"/>
                      <a:pt x="30861" y="57626"/>
                    </a:cubicBezTo>
                    <a:cubicBezTo>
                      <a:pt x="31028" y="57615"/>
                      <a:pt x="31195" y="57603"/>
                      <a:pt x="31361" y="57555"/>
                    </a:cubicBezTo>
                    <a:cubicBezTo>
                      <a:pt x="31540" y="57543"/>
                      <a:pt x="31719" y="57543"/>
                      <a:pt x="31849" y="57531"/>
                    </a:cubicBezTo>
                    <a:cubicBezTo>
                      <a:pt x="32159" y="57495"/>
                      <a:pt x="32040" y="57448"/>
                      <a:pt x="32147" y="57412"/>
                    </a:cubicBezTo>
                    <a:lnTo>
                      <a:pt x="32100" y="57412"/>
                    </a:lnTo>
                    <a:cubicBezTo>
                      <a:pt x="31873" y="57448"/>
                      <a:pt x="31719" y="57484"/>
                      <a:pt x="31552" y="57484"/>
                    </a:cubicBezTo>
                    <a:cubicBezTo>
                      <a:pt x="31385" y="57484"/>
                      <a:pt x="31218" y="57484"/>
                      <a:pt x="30980" y="57424"/>
                    </a:cubicBezTo>
                    <a:lnTo>
                      <a:pt x="31004" y="57412"/>
                    </a:lnTo>
                    <a:cubicBezTo>
                      <a:pt x="31028" y="57376"/>
                      <a:pt x="31064" y="57353"/>
                      <a:pt x="31099" y="57317"/>
                    </a:cubicBezTo>
                    <a:cubicBezTo>
                      <a:pt x="30945" y="57305"/>
                      <a:pt x="30790" y="57293"/>
                      <a:pt x="30623" y="57269"/>
                    </a:cubicBezTo>
                    <a:lnTo>
                      <a:pt x="30147" y="57269"/>
                    </a:lnTo>
                    <a:cubicBezTo>
                      <a:pt x="29956" y="57257"/>
                      <a:pt x="29718" y="57257"/>
                      <a:pt x="29528" y="57245"/>
                    </a:cubicBezTo>
                    <a:cubicBezTo>
                      <a:pt x="29063" y="57234"/>
                      <a:pt x="28623" y="57234"/>
                      <a:pt x="28159" y="57198"/>
                    </a:cubicBezTo>
                    <a:cubicBezTo>
                      <a:pt x="27849" y="57174"/>
                      <a:pt x="27492" y="57150"/>
                      <a:pt x="27147" y="57126"/>
                    </a:cubicBezTo>
                    <a:cubicBezTo>
                      <a:pt x="26849" y="57114"/>
                      <a:pt x="26551" y="57055"/>
                      <a:pt x="26254" y="57007"/>
                    </a:cubicBezTo>
                    <a:cubicBezTo>
                      <a:pt x="25956" y="56960"/>
                      <a:pt x="25658" y="56912"/>
                      <a:pt x="25372" y="56876"/>
                    </a:cubicBezTo>
                    <a:cubicBezTo>
                      <a:pt x="24932" y="56793"/>
                      <a:pt x="24456" y="56733"/>
                      <a:pt x="24015" y="56650"/>
                    </a:cubicBezTo>
                    <a:cubicBezTo>
                      <a:pt x="23598" y="56555"/>
                      <a:pt x="23217" y="56460"/>
                      <a:pt x="22967" y="56317"/>
                    </a:cubicBezTo>
                    <a:cubicBezTo>
                      <a:pt x="22729" y="56257"/>
                      <a:pt x="22527" y="56198"/>
                      <a:pt x="22313" y="56126"/>
                    </a:cubicBezTo>
                    <a:cubicBezTo>
                      <a:pt x="22277" y="56138"/>
                      <a:pt x="22229" y="56174"/>
                      <a:pt x="22194" y="56186"/>
                    </a:cubicBezTo>
                    <a:cubicBezTo>
                      <a:pt x="22086" y="56162"/>
                      <a:pt x="21967" y="56138"/>
                      <a:pt x="21860" y="56114"/>
                    </a:cubicBezTo>
                    <a:cubicBezTo>
                      <a:pt x="21479" y="55995"/>
                      <a:pt x="21086" y="55840"/>
                      <a:pt x="20705" y="55710"/>
                    </a:cubicBezTo>
                    <a:cubicBezTo>
                      <a:pt x="20503" y="55638"/>
                      <a:pt x="20312" y="55567"/>
                      <a:pt x="20122" y="55507"/>
                    </a:cubicBezTo>
                    <a:cubicBezTo>
                      <a:pt x="19931" y="55424"/>
                      <a:pt x="19753" y="55340"/>
                      <a:pt x="19550" y="55269"/>
                    </a:cubicBezTo>
                    <a:cubicBezTo>
                      <a:pt x="19300" y="55174"/>
                      <a:pt x="19050" y="55090"/>
                      <a:pt x="18812" y="54995"/>
                    </a:cubicBezTo>
                    <a:cubicBezTo>
                      <a:pt x="18574" y="54888"/>
                      <a:pt x="18360" y="54805"/>
                      <a:pt x="18169" y="54709"/>
                    </a:cubicBezTo>
                    <a:cubicBezTo>
                      <a:pt x="17979" y="54626"/>
                      <a:pt x="17800" y="54531"/>
                      <a:pt x="17645" y="54459"/>
                    </a:cubicBezTo>
                    <a:cubicBezTo>
                      <a:pt x="17502" y="54376"/>
                      <a:pt x="17395" y="54293"/>
                      <a:pt x="17324" y="54221"/>
                    </a:cubicBezTo>
                    <a:lnTo>
                      <a:pt x="17324" y="54221"/>
                    </a:lnTo>
                    <a:cubicBezTo>
                      <a:pt x="18384" y="54650"/>
                      <a:pt x="19062" y="54983"/>
                      <a:pt x="19657" y="55233"/>
                    </a:cubicBezTo>
                    <a:cubicBezTo>
                      <a:pt x="19931" y="55340"/>
                      <a:pt x="20193" y="55424"/>
                      <a:pt x="20479" y="55519"/>
                    </a:cubicBezTo>
                    <a:cubicBezTo>
                      <a:pt x="20486" y="55483"/>
                      <a:pt x="20518" y="55466"/>
                      <a:pt x="20582" y="55466"/>
                    </a:cubicBezTo>
                    <a:cubicBezTo>
                      <a:pt x="20731" y="55466"/>
                      <a:pt x="21057" y="55562"/>
                      <a:pt x="21658" y="55745"/>
                    </a:cubicBezTo>
                    <a:cubicBezTo>
                      <a:pt x="21777" y="55757"/>
                      <a:pt x="21908" y="55769"/>
                      <a:pt x="22027" y="55781"/>
                    </a:cubicBezTo>
                    <a:cubicBezTo>
                      <a:pt x="22384" y="55936"/>
                      <a:pt x="22753" y="56114"/>
                      <a:pt x="23122" y="56245"/>
                    </a:cubicBezTo>
                    <a:cubicBezTo>
                      <a:pt x="23277" y="56281"/>
                      <a:pt x="23444" y="56305"/>
                      <a:pt x="23622" y="56352"/>
                    </a:cubicBezTo>
                    <a:cubicBezTo>
                      <a:pt x="23646" y="56341"/>
                      <a:pt x="23694" y="56305"/>
                      <a:pt x="23718" y="56293"/>
                    </a:cubicBezTo>
                    <a:cubicBezTo>
                      <a:pt x="23872" y="56341"/>
                      <a:pt x="24015" y="56364"/>
                      <a:pt x="24158" y="56412"/>
                    </a:cubicBezTo>
                    <a:cubicBezTo>
                      <a:pt x="24301" y="56436"/>
                      <a:pt x="24432" y="56472"/>
                      <a:pt x="24587" y="56495"/>
                    </a:cubicBezTo>
                    <a:cubicBezTo>
                      <a:pt x="24872" y="56555"/>
                      <a:pt x="25170" y="56614"/>
                      <a:pt x="25444" y="56698"/>
                    </a:cubicBezTo>
                    <a:cubicBezTo>
                      <a:pt x="25742" y="56733"/>
                      <a:pt x="26087" y="56781"/>
                      <a:pt x="26432" y="56841"/>
                    </a:cubicBezTo>
                    <a:cubicBezTo>
                      <a:pt x="26539" y="56769"/>
                      <a:pt x="26623" y="56710"/>
                      <a:pt x="26718" y="56638"/>
                    </a:cubicBezTo>
                    <a:cubicBezTo>
                      <a:pt x="26361" y="56579"/>
                      <a:pt x="25968" y="56495"/>
                      <a:pt x="25611" y="56436"/>
                    </a:cubicBezTo>
                    <a:cubicBezTo>
                      <a:pt x="24825" y="56305"/>
                      <a:pt x="24170" y="56198"/>
                      <a:pt x="23598" y="56067"/>
                    </a:cubicBezTo>
                    <a:cubicBezTo>
                      <a:pt x="23325" y="56007"/>
                      <a:pt x="23051" y="55948"/>
                      <a:pt x="22813" y="55900"/>
                    </a:cubicBezTo>
                    <a:cubicBezTo>
                      <a:pt x="22575" y="55840"/>
                      <a:pt x="22336" y="55805"/>
                      <a:pt x="22134" y="55757"/>
                    </a:cubicBezTo>
                    <a:cubicBezTo>
                      <a:pt x="21872" y="55650"/>
                      <a:pt x="21574" y="55543"/>
                      <a:pt x="21301" y="55412"/>
                    </a:cubicBezTo>
                    <a:cubicBezTo>
                      <a:pt x="21015" y="55305"/>
                      <a:pt x="20705" y="55209"/>
                      <a:pt x="20253" y="55031"/>
                    </a:cubicBezTo>
                    <a:cubicBezTo>
                      <a:pt x="19896" y="54888"/>
                      <a:pt x="19515" y="54733"/>
                      <a:pt x="19169" y="54590"/>
                    </a:cubicBezTo>
                    <a:cubicBezTo>
                      <a:pt x="18741" y="54400"/>
                      <a:pt x="18288" y="54174"/>
                      <a:pt x="17860" y="53983"/>
                    </a:cubicBezTo>
                    <a:cubicBezTo>
                      <a:pt x="17455" y="53781"/>
                      <a:pt x="17086" y="53602"/>
                      <a:pt x="16693" y="53388"/>
                    </a:cubicBezTo>
                    <a:cubicBezTo>
                      <a:pt x="16621" y="53281"/>
                      <a:pt x="16538" y="53185"/>
                      <a:pt x="16455" y="53090"/>
                    </a:cubicBezTo>
                    <a:cubicBezTo>
                      <a:pt x="16455" y="53090"/>
                      <a:pt x="16479" y="53090"/>
                      <a:pt x="16490" y="53078"/>
                    </a:cubicBezTo>
                    <a:cubicBezTo>
                      <a:pt x="16717" y="53221"/>
                      <a:pt x="16967" y="53340"/>
                      <a:pt x="17205" y="53459"/>
                    </a:cubicBezTo>
                    <a:cubicBezTo>
                      <a:pt x="17443" y="53578"/>
                      <a:pt x="17681" y="53721"/>
                      <a:pt x="17919" y="53840"/>
                    </a:cubicBezTo>
                    <a:cubicBezTo>
                      <a:pt x="17979" y="53816"/>
                      <a:pt x="18050" y="53793"/>
                      <a:pt x="18110" y="53781"/>
                    </a:cubicBezTo>
                    <a:cubicBezTo>
                      <a:pt x="17729" y="53602"/>
                      <a:pt x="17467" y="53400"/>
                      <a:pt x="17252" y="53257"/>
                    </a:cubicBezTo>
                    <a:cubicBezTo>
                      <a:pt x="17026" y="53102"/>
                      <a:pt x="16836" y="53007"/>
                      <a:pt x="16562" y="52923"/>
                    </a:cubicBezTo>
                    <a:cubicBezTo>
                      <a:pt x="15978" y="52542"/>
                      <a:pt x="15800" y="52507"/>
                      <a:pt x="15597" y="52364"/>
                    </a:cubicBezTo>
                    <a:cubicBezTo>
                      <a:pt x="15312" y="52185"/>
                      <a:pt x="15050" y="52007"/>
                      <a:pt x="14764" y="51828"/>
                    </a:cubicBezTo>
                    <a:cubicBezTo>
                      <a:pt x="14597" y="51733"/>
                      <a:pt x="14490" y="51673"/>
                      <a:pt x="14407" y="51649"/>
                    </a:cubicBezTo>
                    <a:cubicBezTo>
                      <a:pt x="14312" y="51614"/>
                      <a:pt x="14276" y="51602"/>
                      <a:pt x="14193" y="51590"/>
                    </a:cubicBezTo>
                    <a:cubicBezTo>
                      <a:pt x="14062" y="51554"/>
                      <a:pt x="13931" y="51495"/>
                      <a:pt x="13514" y="51197"/>
                    </a:cubicBezTo>
                    <a:cubicBezTo>
                      <a:pt x="13347" y="51078"/>
                      <a:pt x="13204" y="50947"/>
                      <a:pt x="13026" y="50804"/>
                    </a:cubicBezTo>
                    <a:cubicBezTo>
                      <a:pt x="13050" y="50804"/>
                      <a:pt x="13085" y="50804"/>
                      <a:pt x="13109" y="50780"/>
                    </a:cubicBezTo>
                    <a:cubicBezTo>
                      <a:pt x="13276" y="50864"/>
                      <a:pt x="13419" y="50923"/>
                      <a:pt x="13561" y="50983"/>
                    </a:cubicBezTo>
                    <a:cubicBezTo>
                      <a:pt x="13180" y="50626"/>
                      <a:pt x="13097" y="50459"/>
                      <a:pt x="12490" y="49947"/>
                    </a:cubicBezTo>
                    <a:cubicBezTo>
                      <a:pt x="12288" y="49792"/>
                      <a:pt x="12097" y="49625"/>
                      <a:pt x="11918" y="49471"/>
                    </a:cubicBezTo>
                    <a:cubicBezTo>
                      <a:pt x="11835" y="49399"/>
                      <a:pt x="11740" y="49316"/>
                      <a:pt x="11633" y="49233"/>
                    </a:cubicBezTo>
                    <a:cubicBezTo>
                      <a:pt x="11549" y="49161"/>
                      <a:pt x="11454" y="49078"/>
                      <a:pt x="11371" y="48994"/>
                    </a:cubicBezTo>
                    <a:cubicBezTo>
                      <a:pt x="11240" y="48875"/>
                      <a:pt x="10954" y="48721"/>
                      <a:pt x="10716" y="48435"/>
                    </a:cubicBezTo>
                    <a:cubicBezTo>
                      <a:pt x="10371" y="48078"/>
                      <a:pt x="10061" y="47732"/>
                      <a:pt x="9728" y="47363"/>
                    </a:cubicBezTo>
                    <a:cubicBezTo>
                      <a:pt x="9656" y="47208"/>
                      <a:pt x="9597" y="47066"/>
                      <a:pt x="9525" y="46899"/>
                    </a:cubicBezTo>
                    <a:cubicBezTo>
                      <a:pt x="9418" y="46780"/>
                      <a:pt x="9299" y="46661"/>
                      <a:pt x="9192" y="46542"/>
                    </a:cubicBezTo>
                    <a:cubicBezTo>
                      <a:pt x="9132" y="46482"/>
                      <a:pt x="9073" y="46423"/>
                      <a:pt x="9013" y="46351"/>
                    </a:cubicBezTo>
                    <a:lnTo>
                      <a:pt x="8859" y="46161"/>
                    </a:lnTo>
                    <a:cubicBezTo>
                      <a:pt x="8809" y="46063"/>
                      <a:pt x="8599" y="45771"/>
                      <a:pt x="8659" y="45771"/>
                    </a:cubicBezTo>
                    <a:cubicBezTo>
                      <a:pt x="8672" y="45771"/>
                      <a:pt x="8697" y="45784"/>
                      <a:pt x="8739" y="45815"/>
                    </a:cubicBezTo>
                    <a:cubicBezTo>
                      <a:pt x="8632" y="45684"/>
                      <a:pt x="8537" y="45542"/>
                      <a:pt x="8454" y="45446"/>
                    </a:cubicBezTo>
                    <a:cubicBezTo>
                      <a:pt x="8394" y="45387"/>
                      <a:pt x="8323" y="45339"/>
                      <a:pt x="8263" y="45292"/>
                    </a:cubicBezTo>
                    <a:cubicBezTo>
                      <a:pt x="8204" y="45244"/>
                      <a:pt x="8156" y="45208"/>
                      <a:pt x="8097" y="45161"/>
                    </a:cubicBezTo>
                    <a:cubicBezTo>
                      <a:pt x="7870" y="44863"/>
                      <a:pt x="7644" y="44565"/>
                      <a:pt x="7465" y="44268"/>
                    </a:cubicBezTo>
                    <a:cubicBezTo>
                      <a:pt x="7311" y="43970"/>
                      <a:pt x="7168" y="43684"/>
                      <a:pt x="7073" y="43458"/>
                    </a:cubicBezTo>
                    <a:cubicBezTo>
                      <a:pt x="6977" y="43315"/>
                      <a:pt x="6894" y="43184"/>
                      <a:pt x="6811" y="43017"/>
                    </a:cubicBezTo>
                    <a:lnTo>
                      <a:pt x="6573" y="42565"/>
                    </a:lnTo>
                    <a:cubicBezTo>
                      <a:pt x="6418" y="42267"/>
                      <a:pt x="6251" y="41970"/>
                      <a:pt x="6120" y="41660"/>
                    </a:cubicBezTo>
                    <a:lnTo>
                      <a:pt x="5858" y="41136"/>
                    </a:lnTo>
                    <a:cubicBezTo>
                      <a:pt x="5775" y="40958"/>
                      <a:pt x="5703" y="40803"/>
                      <a:pt x="5620" y="40601"/>
                    </a:cubicBezTo>
                    <a:lnTo>
                      <a:pt x="5179" y="39529"/>
                    </a:lnTo>
                    <a:cubicBezTo>
                      <a:pt x="5025" y="39112"/>
                      <a:pt x="4870" y="38719"/>
                      <a:pt x="4715" y="38279"/>
                    </a:cubicBezTo>
                    <a:cubicBezTo>
                      <a:pt x="4584" y="37850"/>
                      <a:pt x="4429" y="37433"/>
                      <a:pt x="4310" y="37017"/>
                    </a:cubicBezTo>
                    <a:cubicBezTo>
                      <a:pt x="4215" y="36660"/>
                      <a:pt x="4108" y="36302"/>
                      <a:pt x="4013" y="35945"/>
                    </a:cubicBezTo>
                    <a:cubicBezTo>
                      <a:pt x="3941" y="35588"/>
                      <a:pt x="3858" y="35231"/>
                      <a:pt x="3775" y="34886"/>
                    </a:cubicBezTo>
                    <a:cubicBezTo>
                      <a:pt x="3751" y="34790"/>
                      <a:pt x="3703" y="34683"/>
                      <a:pt x="3679" y="34576"/>
                    </a:cubicBezTo>
                    <a:cubicBezTo>
                      <a:pt x="3644" y="34457"/>
                      <a:pt x="3632" y="34338"/>
                      <a:pt x="3596" y="34207"/>
                    </a:cubicBezTo>
                    <a:cubicBezTo>
                      <a:pt x="3560" y="33933"/>
                      <a:pt x="3501" y="33659"/>
                      <a:pt x="3453" y="33338"/>
                    </a:cubicBezTo>
                    <a:cubicBezTo>
                      <a:pt x="3382" y="33338"/>
                      <a:pt x="3358" y="33338"/>
                      <a:pt x="3334" y="33326"/>
                    </a:cubicBezTo>
                    <a:cubicBezTo>
                      <a:pt x="3298" y="33100"/>
                      <a:pt x="3274" y="32897"/>
                      <a:pt x="3239" y="32540"/>
                    </a:cubicBezTo>
                    <a:cubicBezTo>
                      <a:pt x="3203" y="32373"/>
                      <a:pt x="3167" y="32207"/>
                      <a:pt x="3120" y="32052"/>
                    </a:cubicBezTo>
                    <a:cubicBezTo>
                      <a:pt x="3096" y="31885"/>
                      <a:pt x="3060" y="31718"/>
                      <a:pt x="3036" y="31576"/>
                    </a:cubicBezTo>
                    <a:cubicBezTo>
                      <a:pt x="2941" y="31421"/>
                      <a:pt x="2870" y="31314"/>
                      <a:pt x="2786" y="31195"/>
                    </a:cubicBezTo>
                    <a:cubicBezTo>
                      <a:pt x="2751" y="31195"/>
                      <a:pt x="2739" y="31183"/>
                      <a:pt x="2727" y="31183"/>
                    </a:cubicBezTo>
                    <a:cubicBezTo>
                      <a:pt x="2691" y="31052"/>
                      <a:pt x="2667" y="30873"/>
                      <a:pt x="2632" y="30659"/>
                    </a:cubicBezTo>
                    <a:cubicBezTo>
                      <a:pt x="2620" y="30456"/>
                      <a:pt x="2608" y="30230"/>
                      <a:pt x="2608" y="30004"/>
                    </a:cubicBezTo>
                    <a:cubicBezTo>
                      <a:pt x="2584" y="29575"/>
                      <a:pt x="2608" y="29194"/>
                      <a:pt x="2667" y="29099"/>
                    </a:cubicBezTo>
                    <a:cubicBezTo>
                      <a:pt x="2679" y="28968"/>
                      <a:pt x="2679" y="28861"/>
                      <a:pt x="2691" y="28778"/>
                    </a:cubicBezTo>
                    <a:cubicBezTo>
                      <a:pt x="2667" y="28575"/>
                      <a:pt x="2667" y="28337"/>
                      <a:pt x="2667" y="28075"/>
                    </a:cubicBezTo>
                    <a:lnTo>
                      <a:pt x="2667" y="27885"/>
                    </a:lnTo>
                    <a:cubicBezTo>
                      <a:pt x="2667" y="27825"/>
                      <a:pt x="2679" y="27742"/>
                      <a:pt x="2679" y="27682"/>
                    </a:cubicBezTo>
                    <a:cubicBezTo>
                      <a:pt x="2691" y="27551"/>
                      <a:pt x="2691" y="27432"/>
                      <a:pt x="2703" y="27313"/>
                    </a:cubicBezTo>
                    <a:cubicBezTo>
                      <a:pt x="2679" y="27242"/>
                      <a:pt x="2643" y="27194"/>
                      <a:pt x="2620" y="27123"/>
                    </a:cubicBezTo>
                    <a:cubicBezTo>
                      <a:pt x="2584" y="27063"/>
                      <a:pt x="2584" y="26754"/>
                      <a:pt x="2572" y="26575"/>
                    </a:cubicBezTo>
                    <a:cubicBezTo>
                      <a:pt x="2561" y="26488"/>
                      <a:pt x="2560" y="26431"/>
                      <a:pt x="2551" y="26431"/>
                    </a:cubicBezTo>
                    <a:cubicBezTo>
                      <a:pt x="2550" y="26431"/>
                      <a:pt x="2549" y="26431"/>
                      <a:pt x="2548" y="26432"/>
                    </a:cubicBezTo>
                    <a:cubicBezTo>
                      <a:pt x="2524" y="26456"/>
                      <a:pt x="2501" y="26539"/>
                      <a:pt x="2453" y="26754"/>
                    </a:cubicBezTo>
                    <a:cubicBezTo>
                      <a:pt x="2441" y="26611"/>
                      <a:pt x="2429" y="26492"/>
                      <a:pt x="2429" y="26396"/>
                    </a:cubicBezTo>
                    <a:cubicBezTo>
                      <a:pt x="2405" y="26420"/>
                      <a:pt x="2382" y="26480"/>
                      <a:pt x="2370" y="26551"/>
                    </a:cubicBezTo>
                    <a:cubicBezTo>
                      <a:pt x="2334" y="26825"/>
                      <a:pt x="2310" y="27087"/>
                      <a:pt x="2286" y="27361"/>
                    </a:cubicBezTo>
                    <a:cubicBezTo>
                      <a:pt x="2262" y="27623"/>
                      <a:pt x="2227" y="27897"/>
                      <a:pt x="2227" y="28182"/>
                    </a:cubicBezTo>
                    <a:cubicBezTo>
                      <a:pt x="2215" y="28373"/>
                      <a:pt x="2203" y="28611"/>
                      <a:pt x="2191" y="28813"/>
                    </a:cubicBezTo>
                    <a:cubicBezTo>
                      <a:pt x="2167" y="29254"/>
                      <a:pt x="2191" y="29683"/>
                      <a:pt x="2191" y="30123"/>
                    </a:cubicBezTo>
                    <a:cubicBezTo>
                      <a:pt x="2191" y="30349"/>
                      <a:pt x="2191" y="30575"/>
                      <a:pt x="2203" y="30778"/>
                    </a:cubicBezTo>
                    <a:lnTo>
                      <a:pt x="2251" y="31457"/>
                    </a:lnTo>
                    <a:cubicBezTo>
                      <a:pt x="2197" y="31478"/>
                      <a:pt x="2211" y="32097"/>
                      <a:pt x="2161" y="32097"/>
                    </a:cubicBezTo>
                    <a:cubicBezTo>
                      <a:pt x="2156" y="32097"/>
                      <a:pt x="2150" y="32090"/>
                      <a:pt x="2143" y="32076"/>
                    </a:cubicBezTo>
                    <a:lnTo>
                      <a:pt x="2143" y="32076"/>
                    </a:lnTo>
                    <a:cubicBezTo>
                      <a:pt x="2215" y="32445"/>
                      <a:pt x="2286" y="32838"/>
                      <a:pt x="2370" y="33254"/>
                    </a:cubicBezTo>
                    <a:cubicBezTo>
                      <a:pt x="2393" y="33516"/>
                      <a:pt x="2441" y="33754"/>
                      <a:pt x="2512" y="34207"/>
                    </a:cubicBezTo>
                    <a:cubicBezTo>
                      <a:pt x="2608" y="34552"/>
                      <a:pt x="2691" y="34886"/>
                      <a:pt x="2798" y="35183"/>
                    </a:cubicBezTo>
                    <a:cubicBezTo>
                      <a:pt x="2882" y="35957"/>
                      <a:pt x="3382" y="37350"/>
                      <a:pt x="3382" y="37731"/>
                    </a:cubicBezTo>
                    <a:cubicBezTo>
                      <a:pt x="3596" y="38303"/>
                      <a:pt x="3715" y="38612"/>
                      <a:pt x="3810" y="38815"/>
                    </a:cubicBezTo>
                    <a:cubicBezTo>
                      <a:pt x="3894" y="39029"/>
                      <a:pt x="3941" y="39160"/>
                      <a:pt x="3977" y="39374"/>
                    </a:cubicBezTo>
                    <a:cubicBezTo>
                      <a:pt x="3917" y="39338"/>
                      <a:pt x="3810" y="39148"/>
                      <a:pt x="3703" y="38898"/>
                    </a:cubicBezTo>
                    <a:cubicBezTo>
                      <a:pt x="3596" y="38660"/>
                      <a:pt x="3501" y="38362"/>
                      <a:pt x="3405" y="38160"/>
                    </a:cubicBezTo>
                    <a:cubicBezTo>
                      <a:pt x="3389" y="38119"/>
                      <a:pt x="3380" y="38102"/>
                      <a:pt x="3376" y="38102"/>
                    </a:cubicBezTo>
                    <a:cubicBezTo>
                      <a:pt x="3361" y="38102"/>
                      <a:pt x="3450" y="38420"/>
                      <a:pt x="3435" y="38420"/>
                    </a:cubicBezTo>
                    <a:cubicBezTo>
                      <a:pt x="3431" y="38420"/>
                      <a:pt x="3422" y="38403"/>
                      <a:pt x="3405" y="38362"/>
                    </a:cubicBezTo>
                    <a:cubicBezTo>
                      <a:pt x="3346" y="38160"/>
                      <a:pt x="3263" y="37922"/>
                      <a:pt x="3203" y="37731"/>
                    </a:cubicBezTo>
                    <a:cubicBezTo>
                      <a:pt x="3144" y="37564"/>
                      <a:pt x="3096" y="37410"/>
                      <a:pt x="3060" y="37267"/>
                    </a:cubicBezTo>
                    <a:cubicBezTo>
                      <a:pt x="2882" y="37029"/>
                      <a:pt x="2739" y="36576"/>
                      <a:pt x="2632" y="36160"/>
                    </a:cubicBezTo>
                    <a:cubicBezTo>
                      <a:pt x="2524" y="35719"/>
                      <a:pt x="2441" y="35326"/>
                      <a:pt x="2346" y="35159"/>
                    </a:cubicBezTo>
                    <a:cubicBezTo>
                      <a:pt x="2286" y="34981"/>
                      <a:pt x="2274" y="34790"/>
                      <a:pt x="2262" y="34636"/>
                    </a:cubicBezTo>
                    <a:cubicBezTo>
                      <a:pt x="2251" y="34493"/>
                      <a:pt x="2262" y="34385"/>
                      <a:pt x="2286" y="34338"/>
                    </a:cubicBezTo>
                    <a:cubicBezTo>
                      <a:pt x="2251" y="34016"/>
                      <a:pt x="2167" y="33695"/>
                      <a:pt x="2143" y="33373"/>
                    </a:cubicBezTo>
                    <a:cubicBezTo>
                      <a:pt x="2108" y="33040"/>
                      <a:pt x="2072" y="32719"/>
                      <a:pt x="2036" y="32385"/>
                    </a:cubicBezTo>
                    <a:cubicBezTo>
                      <a:pt x="1965" y="32147"/>
                      <a:pt x="1917" y="31933"/>
                      <a:pt x="1858" y="31695"/>
                    </a:cubicBezTo>
                    <a:cubicBezTo>
                      <a:pt x="1846" y="31349"/>
                      <a:pt x="1798" y="30992"/>
                      <a:pt x="1786" y="30635"/>
                    </a:cubicBezTo>
                    <a:cubicBezTo>
                      <a:pt x="1774" y="30278"/>
                      <a:pt x="1774" y="29921"/>
                      <a:pt x="1774" y="29587"/>
                    </a:cubicBezTo>
                    <a:cubicBezTo>
                      <a:pt x="1750" y="29266"/>
                      <a:pt x="1786" y="28932"/>
                      <a:pt x="1810" y="28659"/>
                    </a:cubicBezTo>
                    <a:cubicBezTo>
                      <a:pt x="1846" y="28373"/>
                      <a:pt x="1893" y="28123"/>
                      <a:pt x="1929" y="27908"/>
                    </a:cubicBezTo>
                    <a:cubicBezTo>
                      <a:pt x="1965" y="27563"/>
                      <a:pt x="1977" y="27146"/>
                      <a:pt x="2048" y="26932"/>
                    </a:cubicBezTo>
                    <a:cubicBezTo>
                      <a:pt x="2036" y="26754"/>
                      <a:pt x="2012" y="26599"/>
                      <a:pt x="1977" y="26408"/>
                    </a:cubicBezTo>
                    <a:cubicBezTo>
                      <a:pt x="2024" y="26063"/>
                      <a:pt x="2024" y="25277"/>
                      <a:pt x="2203" y="24944"/>
                    </a:cubicBezTo>
                    <a:cubicBezTo>
                      <a:pt x="2227" y="24813"/>
                      <a:pt x="2251" y="24706"/>
                      <a:pt x="2262" y="24610"/>
                    </a:cubicBezTo>
                    <a:cubicBezTo>
                      <a:pt x="2286" y="24349"/>
                      <a:pt x="2310" y="24146"/>
                      <a:pt x="2334" y="23968"/>
                    </a:cubicBezTo>
                    <a:cubicBezTo>
                      <a:pt x="2370" y="23777"/>
                      <a:pt x="2393" y="23610"/>
                      <a:pt x="2441" y="23444"/>
                    </a:cubicBezTo>
                    <a:cubicBezTo>
                      <a:pt x="2560" y="23158"/>
                      <a:pt x="2703" y="22682"/>
                      <a:pt x="2798" y="22586"/>
                    </a:cubicBezTo>
                    <a:cubicBezTo>
                      <a:pt x="2846" y="22348"/>
                      <a:pt x="2917" y="22146"/>
                      <a:pt x="2977" y="21908"/>
                    </a:cubicBezTo>
                    <a:cubicBezTo>
                      <a:pt x="3060" y="21586"/>
                      <a:pt x="3155" y="21241"/>
                      <a:pt x="3274" y="20896"/>
                    </a:cubicBezTo>
                    <a:cubicBezTo>
                      <a:pt x="3394" y="20550"/>
                      <a:pt x="3501" y="20217"/>
                      <a:pt x="3620" y="19872"/>
                    </a:cubicBezTo>
                    <a:cubicBezTo>
                      <a:pt x="3679" y="19586"/>
                      <a:pt x="3751" y="19324"/>
                      <a:pt x="3822" y="19038"/>
                    </a:cubicBezTo>
                    <a:cubicBezTo>
                      <a:pt x="3894" y="18860"/>
                      <a:pt x="3977" y="18657"/>
                      <a:pt x="4060" y="18455"/>
                    </a:cubicBezTo>
                    <a:cubicBezTo>
                      <a:pt x="4156" y="18264"/>
                      <a:pt x="4239" y="18086"/>
                      <a:pt x="4310" y="17967"/>
                    </a:cubicBezTo>
                    <a:cubicBezTo>
                      <a:pt x="4477" y="17622"/>
                      <a:pt x="4632" y="17276"/>
                      <a:pt x="4822" y="16955"/>
                    </a:cubicBezTo>
                    <a:cubicBezTo>
                      <a:pt x="4965" y="16645"/>
                      <a:pt x="5108" y="16359"/>
                      <a:pt x="5263" y="16050"/>
                    </a:cubicBezTo>
                    <a:cubicBezTo>
                      <a:pt x="5322" y="15776"/>
                      <a:pt x="5703" y="15240"/>
                      <a:pt x="5894" y="14883"/>
                    </a:cubicBezTo>
                    <a:cubicBezTo>
                      <a:pt x="6001" y="14752"/>
                      <a:pt x="6120" y="14633"/>
                      <a:pt x="6311" y="14347"/>
                    </a:cubicBezTo>
                    <a:cubicBezTo>
                      <a:pt x="6453" y="14050"/>
                      <a:pt x="6573" y="13823"/>
                      <a:pt x="6692" y="13669"/>
                    </a:cubicBezTo>
                    <a:cubicBezTo>
                      <a:pt x="6811" y="13490"/>
                      <a:pt x="6906" y="13371"/>
                      <a:pt x="7013" y="13216"/>
                    </a:cubicBezTo>
                    <a:cubicBezTo>
                      <a:pt x="7105" y="13124"/>
                      <a:pt x="7232" y="12983"/>
                      <a:pt x="7274" y="12983"/>
                    </a:cubicBezTo>
                    <a:cubicBezTo>
                      <a:pt x="7287" y="12983"/>
                      <a:pt x="7292" y="12996"/>
                      <a:pt x="7287" y="13026"/>
                    </a:cubicBezTo>
                    <a:cubicBezTo>
                      <a:pt x="7311" y="12990"/>
                      <a:pt x="7346" y="12930"/>
                      <a:pt x="7370" y="12907"/>
                    </a:cubicBezTo>
                    <a:cubicBezTo>
                      <a:pt x="7489" y="12680"/>
                      <a:pt x="7585" y="12502"/>
                      <a:pt x="7727" y="12276"/>
                    </a:cubicBezTo>
                    <a:cubicBezTo>
                      <a:pt x="7918" y="12037"/>
                      <a:pt x="8180" y="11668"/>
                      <a:pt x="8347" y="11549"/>
                    </a:cubicBezTo>
                    <a:lnTo>
                      <a:pt x="8347" y="11549"/>
                    </a:lnTo>
                    <a:cubicBezTo>
                      <a:pt x="8168" y="11859"/>
                      <a:pt x="8454" y="11645"/>
                      <a:pt x="8263" y="11942"/>
                    </a:cubicBezTo>
                    <a:cubicBezTo>
                      <a:pt x="8454" y="11704"/>
                      <a:pt x="8692" y="11466"/>
                      <a:pt x="8930" y="11228"/>
                    </a:cubicBezTo>
                    <a:cubicBezTo>
                      <a:pt x="9001" y="11109"/>
                      <a:pt x="9120" y="10954"/>
                      <a:pt x="9251" y="10811"/>
                    </a:cubicBezTo>
                    <a:cubicBezTo>
                      <a:pt x="9394" y="10656"/>
                      <a:pt x="9549" y="10525"/>
                      <a:pt x="9692" y="10394"/>
                    </a:cubicBezTo>
                    <a:cubicBezTo>
                      <a:pt x="9871" y="10216"/>
                      <a:pt x="10025" y="10037"/>
                      <a:pt x="10204" y="9859"/>
                    </a:cubicBezTo>
                    <a:cubicBezTo>
                      <a:pt x="10383" y="9680"/>
                      <a:pt x="10561" y="9525"/>
                      <a:pt x="10728" y="9347"/>
                    </a:cubicBezTo>
                    <a:cubicBezTo>
                      <a:pt x="10954" y="9120"/>
                      <a:pt x="11097" y="8942"/>
                      <a:pt x="11311" y="8751"/>
                    </a:cubicBezTo>
                    <a:cubicBezTo>
                      <a:pt x="11573" y="8549"/>
                      <a:pt x="11847" y="8335"/>
                      <a:pt x="12085" y="8144"/>
                    </a:cubicBezTo>
                    <a:cubicBezTo>
                      <a:pt x="12347" y="7918"/>
                      <a:pt x="12645" y="7716"/>
                      <a:pt x="12930" y="7501"/>
                    </a:cubicBezTo>
                    <a:cubicBezTo>
                      <a:pt x="13085" y="7394"/>
                      <a:pt x="13216" y="7275"/>
                      <a:pt x="13359" y="7192"/>
                    </a:cubicBezTo>
                    <a:lnTo>
                      <a:pt x="13812" y="6894"/>
                    </a:lnTo>
                    <a:cubicBezTo>
                      <a:pt x="14002" y="6763"/>
                      <a:pt x="14216" y="6644"/>
                      <a:pt x="14407" y="6501"/>
                    </a:cubicBezTo>
                    <a:cubicBezTo>
                      <a:pt x="14609" y="6382"/>
                      <a:pt x="14824" y="6263"/>
                      <a:pt x="15050" y="6132"/>
                    </a:cubicBezTo>
                    <a:cubicBezTo>
                      <a:pt x="15169" y="5965"/>
                      <a:pt x="15502" y="5775"/>
                      <a:pt x="15717" y="5608"/>
                    </a:cubicBezTo>
                    <a:cubicBezTo>
                      <a:pt x="16062" y="5394"/>
                      <a:pt x="16205" y="5394"/>
                      <a:pt x="16443" y="5299"/>
                    </a:cubicBezTo>
                    <a:cubicBezTo>
                      <a:pt x="18205" y="4334"/>
                      <a:pt x="20074" y="3572"/>
                      <a:pt x="21991" y="3036"/>
                    </a:cubicBezTo>
                    <a:cubicBezTo>
                      <a:pt x="22194" y="2965"/>
                      <a:pt x="22467" y="2858"/>
                      <a:pt x="22753" y="2786"/>
                    </a:cubicBezTo>
                    <a:cubicBezTo>
                      <a:pt x="22992" y="2724"/>
                      <a:pt x="23222" y="2689"/>
                      <a:pt x="23380" y="2689"/>
                    </a:cubicBezTo>
                    <a:cubicBezTo>
                      <a:pt x="23403" y="2689"/>
                      <a:pt x="23424" y="2690"/>
                      <a:pt x="23444" y="2691"/>
                    </a:cubicBezTo>
                    <a:cubicBezTo>
                      <a:pt x="24956" y="2358"/>
                      <a:pt x="26504" y="2132"/>
                      <a:pt x="28099" y="2060"/>
                    </a:cubicBezTo>
                    <a:cubicBezTo>
                      <a:pt x="28163" y="2052"/>
                      <a:pt x="28230" y="2049"/>
                      <a:pt x="28300" y="2049"/>
                    </a:cubicBezTo>
                    <a:cubicBezTo>
                      <a:pt x="28440" y="2049"/>
                      <a:pt x="28591" y="2060"/>
                      <a:pt x="28742" y="2060"/>
                    </a:cubicBezTo>
                    <a:cubicBezTo>
                      <a:pt x="28956" y="2060"/>
                      <a:pt x="29182" y="2060"/>
                      <a:pt x="29421" y="2036"/>
                    </a:cubicBezTo>
                    <a:lnTo>
                      <a:pt x="29778" y="2036"/>
                    </a:lnTo>
                    <a:lnTo>
                      <a:pt x="30135" y="2060"/>
                    </a:lnTo>
                    <a:cubicBezTo>
                      <a:pt x="30373" y="2060"/>
                      <a:pt x="30611" y="2072"/>
                      <a:pt x="30837" y="2072"/>
                    </a:cubicBezTo>
                    <a:cubicBezTo>
                      <a:pt x="30957" y="2060"/>
                      <a:pt x="31076" y="2060"/>
                      <a:pt x="31195" y="2036"/>
                    </a:cubicBezTo>
                    <a:cubicBezTo>
                      <a:pt x="31314" y="2036"/>
                      <a:pt x="31421" y="2024"/>
                      <a:pt x="31540" y="2024"/>
                    </a:cubicBezTo>
                    <a:lnTo>
                      <a:pt x="31540" y="2001"/>
                    </a:lnTo>
                    <a:close/>
                    <a:moveTo>
                      <a:pt x="31695" y="0"/>
                    </a:moveTo>
                    <a:lnTo>
                      <a:pt x="31695" y="36"/>
                    </a:lnTo>
                    <a:cubicBezTo>
                      <a:pt x="31564" y="36"/>
                      <a:pt x="31445" y="48"/>
                      <a:pt x="31326" y="48"/>
                    </a:cubicBezTo>
                    <a:cubicBezTo>
                      <a:pt x="31207" y="60"/>
                      <a:pt x="31087" y="60"/>
                      <a:pt x="30957" y="72"/>
                    </a:cubicBezTo>
                    <a:cubicBezTo>
                      <a:pt x="30718" y="72"/>
                      <a:pt x="30468" y="60"/>
                      <a:pt x="30206" y="60"/>
                    </a:cubicBezTo>
                    <a:lnTo>
                      <a:pt x="29837" y="48"/>
                    </a:lnTo>
                    <a:lnTo>
                      <a:pt x="29468" y="48"/>
                    </a:lnTo>
                    <a:cubicBezTo>
                      <a:pt x="29206" y="48"/>
                      <a:pt x="28980" y="60"/>
                      <a:pt x="28742" y="60"/>
                    </a:cubicBezTo>
                    <a:cubicBezTo>
                      <a:pt x="28492" y="60"/>
                      <a:pt x="28278" y="60"/>
                      <a:pt x="28051" y="72"/>
                    </a:cubicBezTo>
                    <a:cubicBezTo>
                      <a:pt x="26361" y="155"/>
                      <a:pt x="24718" y="393"/>
                      <a:pt x="23098" y="762"/>
                    </a:cubicBezTo>
                    <a:cubicBezTo>
                      <a:pt x="23073" y="760"/>
                      <a:pt x="23044" y="759"/>
                      <a:pt x="23013" y="759"/>
                    </a:cubicBezTo>
                    <a:cubicBezTo>
                      <a:pt x="22844" y="759"/>
                      <a:pt x="22604" y="789"/>
                      <a:pt x="22372" y="869"/>
                    </a:cubicBezTo>
                    <a:cubicBezTo>
                      <a:pt x="22074" y="941"/>
                      <a:pt x="21777" y="1060"/>
                      <a:pt x="21562" y="1131"/>
                    </a:cubicBezTo>
                    <a:cubicBezTo>
                      <a:pt x="19515" y="1715"/>
                      <a:pt x="17514" y="2513"/>
                      <a:pt x="15657" y="3548"/>
                    </a:cubicBezTo>
                    <a:cubicBezTo>
                      <a:pt x="15383" y="3644"/>
                      <a:pt x="15240" y="3644"/>
                      <a:pt x="14871" y="3882"/>
                    </a:cubicBezTo>
                    <a:cubicBezTo>
                      <a:pt x="14645" y="4048"/>
                      <a:pt x="14276" y="4263"/>
                      <a:pt x="14157" y="4441"/>
                    </a:cubicBezTo>
                    <a:cubicBezTo>
                      <a:pt x="13919" y="4572"/>
                      <a:pt x="13692" y="4703"/>
                      <a:pt x="13466" y="4822"/>
                    </a:cubicBezTo>
                    <a:cubicBezTo>
                      <a:pt x="13240" y="4953"/>
                      <a:pt x="13038" y="5096"/>
                      <a:pt x="12823" y="5227"/>
                    </a:cubicBezTo>
                    <a:lnTo>
                      <a:pt x="12347" y="5537"/>
                    </a:lnTo>
                    <a:cubicBezTo>
                      <a:pt x="12192" y="5644"/>
                      <a:pt x="12037" y="5763"/>
                      <a:pt x="11895" y="5882"/>
                    </a:cubicBezTo>
                    <a:cubicBezTo>
                      <a:pt x="11597" y="6108"/>
                      <a:pt x="11275" y="6322"/>
                      <a:pt x="10978" y="6561"/>
                    </a:cubicBezTo>
                    <a:cubicBezTo>
                      <a:pt x="10728" y="6775"/>
                      <a:pt x="10442" y="7001"/>
                      <a:pt x="10168" y="7204"/>
                    </a:cubicBezTo>
                    <a:cubicBezTo>
                      <a:pt x="9942" y="7418"/>
                      <a:pt x="9775" y="7608"/>
                      <a:pt x="9537" y="7846"/>
                    </a:cubicBezTo>
                    <a:cubicBezTo>
                      <a:pt x="9359" y="8025"/>
                      <a:pt x="9168" y="8192"/>
                      <a:pt x="8989" y="8382"/>
                    </a:cubicBezTo>
                    <a:cubicBezTo>
                      <a:pt x="8811" y="8573"/>
                      <a:pt x="8632" y="8751"/>
                      <a:pt x="8430" y="8966"/>
                    </a:cubicBezTo>
                    <a:cubicBezTo>
                      <a:pt x="8299" y="9097"/>
                      <a:pt x="8120" y="9240"/>
                      <a:pt x="7977" y="9406"/>
                    </a:cubicBezTo>
                    <a:cubicBezTo>
                      <a:pt x="7823" y="9573"/>
                      <a:pt x="7704" y="9716"/>
                      <a:pt x="7620" y="9859"/>
                    </a:cubicBezTo>
                    <a:cubicBezTo>
                      <a:pt x="7358" y="10121"/>
                      <a:pt x="7108" y="10371"/>
                      <a:pt x="6906" y="10633"/>
                    </a:cubicBezTo>
                    <a:cubicBezTo>
                      <a:pt x="7096" y="10299"/>
                      <a:pt x="6799" y="10549"/>
                      <a:pt x="6989" y="10216"/>
                    </a:cubicBezTo>
                    <a:lnTo>
                      <a:pt x="6989" y="10216"/>
                    </a:lnTo>
                    <a:cubicBezTo>
                      <a:pt x="6823" y="10347"/>
                      <a:pt x="6549" y="10752"/>
                      <a:pt x="6334" y="11002"/>
                    </a:cubicBezTo>
                    <a:cubicBezTo>
                      <a:pt x="6203" y="11228"/>
                      <a:pt x="6084" y="11418"/>
                      <a:pt x="5953" y="11668"/>
                    </a:cubicBezTo>
                    <a:cubicBezTo>
                      <a:pt x="5930" y="11704"/>
                      <a:pt x="5894" y="11764"/>
                      <a:pt x="5858" y="11787"/>
                    </a:cubicBezTo>
                    <a:cubicBezTo>
                      <a:pt x="5861" y="11754"/>
                      <a:pt x="5853" y="11740"/>
                      <a:pt x="5839" y="11740"/>
                    </a:cubicBezTo>
                    <a:cubicBezTo>
                      <a:pt x="5790" y="11740"/>
                      <a:pt x="5661" y="11892"/>
                      <a:pt x="5560" y="12002"/>
                    </a:cubicBezTo>
                    <a:cubicBezTo>
                      <a:pt x="5453" y="12145"/>
                      <a:pt x="5358" y="12299"/>
                      <a:pt x="5239" y="12478"/>
                    </a:cubicBezTo>
                    <a:cubicBezTo>
                      <a:pt x="5120" y="12657"/>
                      <a:pt x="5001" y="12895"/>
                      <a:pt x="4834" y="13204"/>
                    </a:cubicBezTo>
                    <a:cubicBezTo>
                      <a:pt x="4620" y="13490"/>
                      <a:pt x="4489" y="13621"/>
                      <a:pt x="4382" y="13764"/>
                    </a:cubicBezTo>
                    <a:cubicBezTo>
                      <a:pt x="4179" y="14157"/>
                      <a:pt x="3775" y="14716"/>
                      <a:pt x="3715" y="15014"/>
                    </a:cubicBezTo>
                    <a:cubicBezTo>
                      <a:pt x="3548" y="15347"/>
                      <a:pt x="3405" y="15645"/>
                      <a:pt x="3239" y="15990"/>
                    </a:cubicBezTo>
                    <a:cubicBezTo>
                      <a:pt x="3036" y="16348"/>
                      <a:pt x="2882" y="16705"/>
                      <a:pt x="2703" y="17074"/>
                    </a:cubicBezTo>
                    <a:cubicBezTo>
                      <a:pt x="2632" y="17193"/>
                      <a:pt x="2536" y="17383"/>
                      <a:pt x="2441" y="17598"/>
                    </a:cubicBezTo>
                    <a:cubicBezTo>
                      <a:pt x="2346" y="17800"/>
                      <a:pt x="2274" y="18026"/>
                      <a:pt x="2179" y="18217"/>
                    </a:cubicBezTo>
                    <a:cubicBezTo>
                      <a:pt x="2108" y="18514"/>
                      <a:pt x="2024" y="18812"/>
                      <a:pt x="1965" y="19110"/>
                    </a:cubicBezTo>
                    <a:cubicBezTo>
                      <a:pt x="1846" y="19479"/>
                      <a:pt x="1727" y="19836"/>
                      <a:pt x="1608" y="20217"/>
                    </a:cubicBezTo>
                    <a:cubicBezTo>
                      <a:pt x="1489" y="20574"/>
                      <a:pt x="1393" y="20943"/>
                      <a:pt x="1286" y="21301"/>
                    </a:cubicBezTo>
                    <a:cubicBezTo>
                      <a:pt x="1215" y="21551"/>
                      <a:pt x="1155" y="21765"/>
                      <a:pt x="1096" y="22015"/>
                    </a:cubicBezTo>
                    <a:cubicBezTo>
                      <a:pt x="1012" y="22134"/>
                      <a:pt x="846" y="22634"/>
                      <a:pt x="715" y="22932"/>
                    </a:cubicBezTo>
                    <a:cubicBezTo>
                      <a:pt x="667" y="23110"/>
                      <a:pt x="631" y="23289"/>
                      <a:pt x="607" y="23503"/>
                    </a:cubicBezTo>
                    <a:cubicBezTo>
                      <a:pt x="572" y="23706"/>
                      <a:pt x="548" y="23932"/>
                      <a:pt x="512" y="24182"/>
                    </a:cubicBezTo>
                    <a:cubicBezTo>
                      <a:pt x="500" y="24289"/>
                      <a:pt x="477" y="24396"/>
                      <a:pt x="453" y="24539"/>
                    </a:cubicBezTo>
                    <a:cubicBezTo>
                      <a:pt x="262" y="24896"/>
                      <a:pt x="274" y="25730"/>
                      <a:pt x="215" y="26111"/>
                    </a:cubicBezTo>
                    <a:cubicBezTo>
                      <a:pt x="238" y="26301"/>
                      <a:pt x="262" y="26468"/>
                      <a:pt x="298" y="26658"/>
                    </a:cubicBezTo>
                    <a:cubicBezTo>
                      <a:pt x="203" y="26896"/>
                      <a:pt x="191" y="27337"/>
                      <a:pt x="179" y="27694"/>
                    </a:cubicBezTo>
                    <a:cubicBezTo>
                      <a:pt x="119" y="27920"/>
                      <a:pt x="84" y="28170"/>
                      <a:pt x="60" y="28492"/>
                    </a:cubicBezTo>
                    <a:cubicBezTo>
                      <a:pt x="24" y="28790"/>
                      <a:pt x="0" y="29123"/>
                      <a:pt x="12" y="29480"/>
                    </a:cubicBezTo>
                    <a:cubicBezTo>
                      <a:pt x="12" y="29837"/>
                      <a:pt x="24" y="30218"/>
                      <a:pt x="24" y="30599"/>
                    </a:cubicBezTo>
                    <a:cubicBezTo>
                      <a:pt x="36" y="30968"/>
                      <a:pt x="84" y="31361"/>
                      <a:pt x="96" y="31730"/>
                    </a:cubicBezTo>
                    <a:cubicBezTo>
                      <a:pt x="155" y="32004"/>
                      <a:pt x="203" y="32219"/>
                      <a:pt x="298" y="32480"/>
                    </a:cubicBezTo>
                    <a:cubicBezTo>
                      <a:pt x="334" y="32814"/>
                      <a:pt x="369" y="33171"/>
                      <a:pt x="417" y="33516"/>
                    </a:cubicBezTo>
                    <a:cubicBezTo>
                      <a:pt x="453" y="33862"/>
                      <a:pt x="512" y="34207"/>
                      <a:pt x="572" y="34564"/>
                    </a:cubicBezTo>
                    <a:cubicBezTo>
                      <a:pt x="548" y="34588"/>
                      <a:pt x="536" y="34707"/>
                      <a:pt x="548" y="34874"/>
                    </a:cubicBezTo>
                    <a:cubicBezTo>
                      <a:pt x="560" y="35040"/>
                      <a:pt x="596" y="35231"/>
                      <a:pt x="631" y="35421"/>
                    </a:cubicBezTo>
                    <a:cubicBezTo>
                      <a:pt x="727" y="35588"/>
                      <a:pt x="810" y="36017"/>
                      <a:pt x="929" y="36481"/>
                    </a:cubicBezTo>
                    <a:cubicBezTo>
                      <a:pt x="1048" y="36945"/>
                      <a:pt x="1215" y="37422"/>
                      <a:pt x="1393" y="37672"/>
                    </a:cubicBezTo>
                    <a:cubicBezTo>
                      <a:pt x="1441" y="37826"/>
                      <a:pt x="1489" y="38005"/>
                      <a:pt x="1548" y="38160"/>
                    </a:cubicBezTo>
                    <a:cubicBezTo>
                      <a:pt x="1620" y="38374"/>
                      <a:pt x="1691" y="38624"/>
                      <a:pt x="1762" y="38838"/>
                    </a:cubicBezTo>
                    <a:cubicBezTo>
                      <a:pt x="1781" y="38881"/>
                      <a:pt x="1791" y="38898"/>
                      <a:pt x="1796" y="38898"/>
                    </a:cubicBezTo>
                    <a:cubicBezTo>
                      <a:pt x="1818" y="38898"/>
                      <a:pt x="1729" y="38560"/>
                      <a:pt x="1738" y="38560"/>
                    </a:cubicBezTo>
                    <a:lnTo>
                      <a:pt x="1738" y="38560"/>
                    </a:lnTo>
                    <a:cubicBezTo>
                      <a:pt x="1740" y="38560"/>
                      <a:pt x="1747" y="38578"/>
                      <a:pt x="1762" y="38624"/>
                    </a:cubicBezTo>
                    <a:cubicBezTo>
                      <a:pt x="1870" y="38838"/>
                      <a:pt x="1977" y="39148"/>
                      <a:pt x="2096" y="39398"/>
                    </a:cubicBezTo>
                    <a:cubicBezTo>
                      <a:pt x="2215" y="39648"/>
                      <a:pt x="2334" y="39874"/>
                      <a:pt x="2393" y="39910"/>
                    </a:cubicBezTo>
                    <a:cubicBezTo>
                      <a:pt x="2346" y="39684"/>
                      <a:pt x="2298" y="39553"/>
                      <a:pt x="2215" y="39327"/>
                    </a:cubicBezTo>
                    <a:cubicBezTo>
                      <a:pt x="2120" y="39100"/>
                      <a:pt x="1989" y="38779"/>
                      <a:pt x="1750" y="38160"/>
                    </a:cubicBezTo>
                    <a:cubicBezTo>
                      <a:pt x="1750" y="37743"/>
                      <a:pt x="1227" y="36279"/>
                      <a:pt x="1143" y="35445"/>
                    </a:cubicBezTo>
                    <a:cubicBezTo>
                      <a:pt x="1036" y="35112"/>
                      <a:pt x="929" y="34755"/>
                      <a:pt x="846" y="34397"/>
                    </a:cubicBezTo>
                    <a:cubicBezTo>
                      <a:pt x="774" y="33933"/>
                      <a:pt x="715" y="33683"/>
                      <a:pt x="679" y="33385"/>
                    </a:cubicBezTo>
                    <a:cubicBezTo>
                      <a:pt x="596" y="32945"/>
                      <a:pt x="512" y="32540"/>
                      <a:pt x="441" y="32135"/>
                    </a:cubicBezTo>
                    <a:lnTo>
                      <a:pt x="441" y="32135"/>
                    </a:lnTo>
                    <a:cubicBezTo>
                      <a:pt x="450" y="32151"/>
                      <a:pt x="457" y="32158"/>
                      <a:pt x="464" y="32158"/>
                    </a:cubicBezTo>
                    <a:cubicBezTo>
                      <a:pt x="530" y="32158"/>
                      <a:pt x="506" y="31490"/>
                      <a:pt x="560" y="31468"/>
                    </a:cubicBezTo>
                    <a:lnTo>
                      <a:pt x="512" y="30754"/>
                    </a:lnTo>
                    <a:cubicBezTo>
                      <a:pt x="500" y="30516"/>
                      <a:pt x="500" y="30278"/>
                      <a:pt x="500" y="30052"/>
                    </a:cubicBezTo>
                    <a:cubicBezTo>
                      <a:pt x="488" y="29587"/>
                      <a:pt x="477" y="29111"/>
                      <a:pt x="500" y="28670"/>
                    </a:cubicBezTo>
                    <a:cubicBezTo>
                      <a:pt x="512" y="28456"/>
                      <a:pt x="536" y="28206"/>
                      <a:pt x="548" y="27980"/>
                    </a:cubicBezTo>
                    <a:cubicBezTo>
                      <a:pt x="548" y="27682"/>
                      <a:pt x="572" y="27408"/>
                      <a:pt x="607" y="27123"/>
                    </a:cubicBezTo>
                    <a:cubicBezTo>
                      <a:pt x="631" y="26837"/>
                      <a:pt x="667" y="26539"/>
                      <a:pt x="691" y="26254"/>
                    </a:cubicBezTo>
                    <a:cubicBezTo>
                      <a:pt x="715" y="26182"/>
                      <a:pt x="738" y="26123"/>
                      <a:pt x="750" y="26099"/>
                    </a:cubicBezTo>
                    <a:cubicBezTo>
                      <a:pt x="750" y="26218"/>
                      <a:pt x="786" y="26337"/>
                      <a:pt x="798" y="26480"/>
                    </a:cubicBezTo>
                    <a:cubicBezTo>
                      <a:pt x="846" y="26254"/>
                      <a:pt x="869" y="26158"/>
                      <a:pt x="893" y="26134"/>
                    </a:cubicBezTo>
                    <a:cubicBezTo>
                      <a:pt x="894" y="26133"/>
                      <a:pt x="895" y="26133"/>
                      <a:pt x="896" y="26133"/>
                    </a:cubicBezTo>
                    <a:cubicBezTo>
                      <a:pt x="907" y="26133"/>
                      <a:pt x="918" y="26191"/>
                      <a:pt x="929" y="26289"/>
                    </a:cubicBezTo>
                    <a:cubicBezTo>
                      <a:pt x="953" y="26480"/>
                      <a:pt x="965" y="26801"/>
                      <a:pt x="977" y="26861"/>
                    </a:cubicBezTo>
                    <a:cubicBezTo>
                      <a:pt x="1012" y="26944"/>
                      <a:pt x="1048" y="27004"/>
                      <a:pt x="1084" y="27075"/>
                    </a:cubicBezTo>
                    <a:cubicBezTo>
                      <a:pt x="1072" y="27194"/>
                      <a:pt x="1072" y="27325"/>
                      <a:pt x="1048" y="27480"/>
                    </a:cubicBezTo>
                    <a:cubicBezTo>
                      <a:pt x="1048" y="27551"/>
                      <a:pt x="1036" y="27611"/>
                      <a:pt x="1036" y="27682"/>
                    </a:cubicBezTo>
                    <a:lnTo>
                      <a:pt x="1036" y="27897"/>
                    </a:lnTo>
                    <a:cubicBezTo>
                      <a:pt x="1036" y="28159"/>
                      <a:pt x="1036" y="28432"/>
                      <a:pt x="1072" y="28635"/>
                    </a:cubicBezTo>
                    <a:cubicBezTo>
                      <a:pt x="1048" y="28742"/>
                      <a:pt x="1036" y="28849"/>
                      <a:pt x="1036" y="28992"/>
                    </a:cubicBezTo>
                    <a:cubicBezTo>
                      <a:pt x="977" y="29087"/>
                      <a:pt x="965" y="29504"/>
                      <a:pt x="977" y="29968"/>
                    </a:cubicBezTo>
                    <a:cubicBezTo>
                      <a:pt x="977" y="30183"/>
                      <a:pt x="988" y="30433"/>
                      <a:pt x="1012" y="30647"/>
                    </a:cubicBezTo>
                    <a:cubicBezTo>
                      <a:pt x="1036" y="30873"/>
                      <a:pt x="1072" y="31064"/>
                      <a:pt x="1096" y="31195"/>
                    </a:cubicBezTo>
                    <a:cubicBezTo>
                      <a:pt x="1131" y="31195"/>
                      <a:pt x="1143" y="31195"/>
                      <a:pt x="1167" y="31218"/>
                    </a:cubicBezTo>
                    <a:cubicBezTo>
                      <a:pt x="1262" y="31337"/>
                      <a:pt x="1346" y="31457"/>
                      <a:pt x="1441" y="31599"/>
                    </a:cubicBezTo>
                    <a:cubicBezTo>
                      <a:pt x="1465" y="31766"/>
                      <a:pt x="1500" y="31933"/>
                      <a:pt x="1548" y="32111"/>
                    </a:cubicBezTo>
                    <a:cubicBezTo>
                      <a:pt x="1584" y="32290"/>
                      <a:pt x="1631" y="32469"/>
                      <a:pt x="1667" y="32623"/>
                    </a:cubicBezTo>
                    <a:cubicBezTo>
                      <a:pt x="1703" y="33016"/>
                      <a:pt x="1739" y="33219"/>
                      <a:pt x="1762" y="33457"/>
                    </a:cubicBezTo>
                    <a:cubicBezTo>
                      <a:pt x="1798" y="33457"/>
                      <a:pt x="1810" y="33457"/>
                      <a:pt x="1881" y="33481"/>
                    </a:cubicBezTo>
                    <a:cubicBezTo>
                      <a:pt x="1941" y="33802"/>
                      <a:pt x="2001" y="34112"/>
                      <a:pt x="2048" y="34397"/>
                    </a:cubicBezTo>
                    <a:cubicBezTo>
                      <a:pt x="2084" y="34528"/>
                      <a:pt x="2096" y="34671"/>
                      <a:pt x="2120" y="34802"/>
                    </a:cubicBezTo>
                    <a:cubicBezTo>
                      <a:pt x="2155" y="34921"/>
                      <a:pt x="2203" y="35040"/>
                      <a:pt x="2227" y="35147"/>
                    </a:cubicBezTo>
                    <a:cubicBezTo>
                      <a:pt x="2322" y="35517"/>
                      <a:pt x="2405" y="35886"/>
                      <a:pt x="2477" y="36279"/>
                    </a:cubicBezTo>
                    <a:cubicBezTo>
                      <a:pt x="2584" y="36648"/>
                      <a:pt x="2691" y="37029"/>
                      <a:pt x="2798" y="37422"/>
                    </a:cubicBezTo>
                    <a:cubicBezTo>
                      <a:pt x="2929" y="37886"/>
                      <a:pt x="3072" y="38326"/>
                      <a:pt x="3227" y="38779"/>
                    </a:cubicBezTo>
                    <a:cubicBezTo>
                      <a:pt x="3394" y="39219"/>
                      <a:pt x="3548" y="39672"/>
                      <a:pt x="3715" y="40100"/>
                    </a:cubicBezTo>
                    <a:cubicBezTo>
                      <a:pt x="3870" y="40481"/>
                      <a:pt x="4025" y="40862"/>
                      <a:pt x="4191" y="41243"/>
                    </a:cubicBezTo>
                    <a:cubicBezTo>
                      <a:pt x="4263" y="41434"/>
                      <a:pt x="4358" y="41613"/>
                      <a:pt x="4441" y="41815"/>
                    </a:cubicBezTo>
                    <a:lnTo>
                      <a:pt x="4715" y="42375"/>
                    </a:lnTo>
                    <a:cubicBezTo>
                      <a:pt x="4858" y="42708"/>
                      <a:pt x="5037" y="43029"/>
                      <a:pt x="5203" y="43339"/>
                    </a:cubicBezTo>
                    <a:lnTo>
                      <a:pt x="5453" y="43815"/>
                    </a:lnTo>
                    <a:cubicBezTo>
                      <a:pt x="5549" y="43982"/>
                      <a:pt x="5632" y="44137"/>
                      <a:pt x="5727" y="44291"/>
                    </a:cubicBezTo>
                    <a:cubicBezTo>
                      <a:pt x="5834" y="44530"/>
                      <a:pt x="5977" y="44827"/>
                      <a:pt x="6156" y="45149"/>
                    </a:cubicBezTo>
                    <a:cubicBezTo>
                      <a:pt x="6346" y="45458"/>
                      <a:pt x="6573" y="45780"/>
                      <a:pt x="6811" y="46101"/>
                    </a:cubicBezTo>
                    <a:cubicBezTo>
                      <a:pt x="6870" y="46137"/>
                      <a:pt x="6930" y="46196"/>
                      <a:pt x="6989" y="46244"/>
                    </a:cubicBezTo>
                    <a:cubicBezTo>
                      <a:pt x="7049" y="46292"/>
                      <a:pt x="7120" y="46351"/>
                      <a:pt x="7180" y="46411"/>
                    </a:cubicBezTo>
                    <a:cubicBezTo>
                      <a:pt x="7275" y="46530"/>
                      <a:pt x="7382" y="46661"/>
                      <a:pt x="7477" y="46792"/>
                    </a:cubicBezTo>
                    <a:cubicBezTo>
                      <a:pt x="7433" y="46758"/>
                      <a:pt x="7407" y="46744"/>
                      <a:pt x="7393" y="46744"/>
                    </a:cubicBezTo>
                    <a:cubicBezTo>
                      <a:pt x="7329" y="46744"/>
                      <a:pt x="7547" y="47055"/>
                      <a:pt x="7596" y="47173"/>
                    </a:cubicBezTo>
                    <a:lnTo>
                      <a:pt x="7775" y="47375"/>
                    </a:lnTo>
                    <a:cubicBezTo>
                      <a:pt x="7835" y="47447"/>
                      <a:pt x="7894" y="47506"/>
                      <a:pt x="7954" y="47589"/>
                    </a:cubicBezTo>
                    <a:cubicBezTo>
                      <a:pt x="8073" y="47720"/>
                      <a:pt x="8192" y="47851"/>
                      <a:pt x="8311" y="47970"/>
                    </a:cubicBezTo>
                    <a:cubicBezTo>
                      <a:pt x="8406" y="48149"/>
                      <a:pt x="8466" y="48316"/>
                      <a:pt x="8537" y="48459"/>
                    </a:cubicBezTo>
                    <a:cubicBezTo>
                      <a:pt x="8894" y="48852"/>
                      <a:pt x="9228" y="49221"/>
                      <a:pt x="9597" y="49614"/>
                    </a:cubicBezTo>
                    <a:cubicBezTo>
                      <a:pt x="9847" y="49911"/>
                      <a:pt x="10156" y="50090"/>
                      <a:pt x="10299" y="50209"/>
                    </a:cubicBezTo>
                    <a:cubicBezTo>
                      <a:pt x="10383" y="50292"/>
                      <a:pt x="10478" y="50387"/>
                      <a:pt x="10573" y="50459"/>
                    </a:cubicBezTo>
                    <a:cubicBezTo>
                      <a:pt x="10680" y="50542"/>
                      <a:pt x="10775" y="50626"/>
                      <a:pt x="10871" y="50709"/>
                    </a:cubicBezTo>
                    <a:cubicBezTo>
                      <a:pt x="11073" y="50876"/>
                      <a:pt x="11275" y="51054"/>
                      <a:pt x="11490" y="51233"/>
                    </a:cubicBezTo>
                    <a:cubicBezTo>
                      <a:pt x="12145" y="51780"/>
                      <a:pt x="12228" y="51935"/>
                      <a:pt x="12621" y="52316"/>
                    </a:cubicBezTo>
                    <a:cubicBezTo>
                      <a:pt x="12466" y="52257"/>
                      <a:pt x="12323" y="52197"/>
                      <a:pt x="12145" y="52114"/>
                    </a:cubicBezTo>
                    <a:cubicBezTo>
                      <a:pt x="12109" y="52114"/>
                      <a:pt x="12061" y="52114"/>
                      <a:pt x="12037" y="52126"/>
                    </a:cubicBezTo>
                    <a:cubicBezTo>
                      <a:pt x="12228" y="52269"/>
                      <a:pt x="12395" y="52423"/>
                      <a:pt x="12573" y="52554"/>
                    </a:cubicBezTo>
                    <a:cubicBezTo>
                      <a:pt x="13002" y="52864"/>
                      <a:pt x="13157" y="52923"/>
                      <a:pt x="13300" y="52959"/>
                    </a:cubicBezTo>
                    <a:cubicBezTo>
                      <a:pt x="13371" y="52971"/>
                      <a:pt x="13431" y="52983"/>
                      <a:pt x="13526" y="53031"/>
                    </a:cubicBezTo>
                    <a:cubicBezTo>
                      <a:pt x="13609" y="53066"/>
                      <a:pt x="13716" y="53126"/>
                      <a:pt x="13895" y="53221"/>
                    </a:cubicBezTo>
                    <a:cubicBezTo>
                      <a:pt x="14193" y="53424"/>
                      <a:pt x="14478" y="53602"/>
                      <a:pt x="14776" y="53793"/>
                    </a:cubicBezTo>
                    <a:cubicBezTo>
                      <a:pt x="15002" y="53959"/>
                      <a:pt x="15193" y="53971"/>
                      <a:pt x="15800" y="54388"/>
                    </a:cubicBezTo>
                    <a:cubicBezTo>
                      <a:pt x="16086" y="54459"/>
                      <a:pt x="16288" y="54578"/>
                      <a:pt x="16526" y="54733"/>
                    </a:cubicBezTo>
                    <a:cubicBezTo>
                      <a:pt x="16764" y="54876"/>
                      <a:pt x="17026" y="55090"/>
                      <a:pt x="17455" y="55281"/>
                    </a:cubicBezTo>
                    <a:cubicBezTo>
                      <a:pt x="17395" y="55293"/>
                      <a:pt x="17324" y="55329"/>
                      <a:pt x="17264" y="55340"/>
                    </a:cubicBezTo>
                    <a:cubicBezTo>
                      <a:pt x="17002" y="55209"/>
                      <a:pt x="16752" y="55067"/>
                      <a:pt x="16490" y="54936"/>
                    </a:cubicBezTo>
                    <a:cubicBezTo>
                      <a:pt x="16228" y="54805"/>
                      <a:pt x="15967" y="54674"/>
                      <a:pt x="15728" y="54519"/>
                    </a:cubicBezTo>
                    <a:cubicBezTo>
                      <a:pt x="15717" y="54519"/>
                      <a:pt x="15693" y="54519"/>
                      <a:pt x="15693" y="54531"/>
                    </a:cubicBezTo>
                    <a:cubicBezTo>
                      <a:pt x="15788" y="54638"/>
                      <a:pt x="15871" y="54757"/>
                      <a:pt x="15955" y="54864"/>
                    </a:cubicBezTo>
                    <a:cubicBezTo>
                      <a:pt x="16371" y="55090"/>
                      <a:pt x="16752" y="55281"/>
                      <a:pt x="17181" y="55507"/>
                    </a:cubicBezTo>
                    <a:cubicBezTo>
                      <a:pt x="17633" y="55710"/>
                      <a:pt x="18122" y="55948"/>
                      <a:pt x="18586" y="56162"/>
                    </a:cubicBezTo>
                    <a:cubicBezTo>
                      <a:pt x="18955" y="56305"/>
                      <a:pt x="19372" y="56472"/>
                      <a:pt x="19741" y="56614"/>
                    </a:cubicBezTo>
                    <a:cubicBezTo>
                      <a:pt x="20217" y="56793"/>
                      <a:pt x="20550" y="56912"/>
                      <a:pt x="20860" y="57019"/>
                    </a:cubicBezTo>
                    <a:cubicBezTo>
                      <a:pt x="21158" y="57174"/>
                      <a:pt x="21491" y="57269"/>
                      <a:pt x="21753" y="57388"/>
                    </a:cubicBezTo>
                    <a:cubicBezTo>
                      <a:pt x="21991" y="57436"/>
                      <a:pt x="22229" y="57495"/>
                      <a:pt x="22479" y="57555"/>
                    </a:cubicBezTo>
                    <a:cubicBezTo>
                      <a:pt x="22753" y="57615"/>
                      <a:pt x="23015" y="57662"/>
                      <a:pt x="23313" y="57734"/>
                    </a:cubicBezTo>
                    <a:cubicBezTo>
                      <a:pt x="23908" y="57888"/>
                      <a:pt x="24610" y="58007"/>
                      <a:pt x="25456" y="58138"/>
                    </a:cubicBezTo>
                    <a:cubicBezTo>
                      <a:pt x="25849" y="58198"/>
                      <a:pt x="26265" y="58269"/>
                      <a:pt x="26635" y="58329"/>
                    </a:cubicBezTo>
                    <a:lnTo>
                      <a:pt x="26325" y="58555"/>
                    </a:lnTo>
                    <a:cubicBezTo>
                      <a:pt x="25968" y="58496"/>
                      <a:pt x="25611" y="58448"/>
                      <a:pt x="25277" y="58388"/>
                    </a:cubicBezTo>
                    <a:cubicBezTo>
                      <a:pt x="24968" y="58317"/>
                      <a:pt x="24658" y="58257"/>
                      <a:pt x="24360" y="58198"/>
                    </a:cubicBezTo>
                    <a:cubicBezTo>
                      <a:pt x="24206" y="58162"/>
                      <a:pt x="24051" y="58138"/>
                      <a:pt x="23896" y="58091"/>
                    </a:cubicBezTo>
                    <a:cubicBezTo>
                      <a:pt x="23753" y="58043"/>
                      <a:pt x="23587" y="58019"/>
                      <a:pt x="23432" y="57972"/>
                    </a:cubicBezTo>
                    <a:cubicBezTo>
                      <a:pt x="23408" y="57984"/>
                      <a:pt x="23360" y="58019"/>
                      <a:pt x="23313" y="58043"/>
                    </a:cubicBezTo>
                    <a:cubicBezTo>
                      <a:pt x="23122" y="58007"/>
                      <a:pt x="22944" y="57972"/>
                      <a:pt x="22801" y="57948"/>
                    </a:cubicBezTo>
                    <a:cubicBezTo>
                      <a:pt x="22396" y="57793"/>
                      <a:pt x="22003" y="57615"/>
                      <a:pt x="21622" y="57448"/>
                    </a:cubicBezTo>
                    <a:lnTo>
                      <a:pt x="21217" y="57412"/>
                    </a:lnTo>
                    <a:cubicBezTo>
                      <a:pt x="20581" y="57220"/>
                      <a:pt x="20239" y="57121"/>
                      <a:pt x="20080" y="57121"/>
                    </a:cubicBezTo>
                    <a:cubicBezTo>
                      <a:pt x="20012" y="57121"/>
                      <a:pt x="19978" y="57139"/>
                      <a:pt x="19967" y="57174"/>
                    </a:cubicBezTo>
                    <a:cubicBezTo>
                      <a:pt x="19669" y="57079"/>
                      <a:pt x="19384" y="56972"/>
                      <a:pt x="19086" y="56876"/>
                    </a:cubicBezTo>
                    <a:cubicBezTo>
                      <a:pt x="18467" y="56602"/>
                      <a:pt x="17741" y="56257"/>
                      <a:pt x="16609" y="55805"/>
                    </a:cubicBezTo>
                    <a:lnTo>
                      <a:pt x="16609" y="55805"/>
                    </a:lnTo>
                    <a:cubicBezTo>
                      <a:pt x="16693" y="55876"/>
                      <a:pt x="16812" y="55960"/>
                      <a:pt x="16967" y="56055"/>
                    </a:cubicBezTo>
                    <a:cubicBezTo>
                      <a:pt x="17110" y="56138"/>
                      <a:pt x="17300" y="56233"/>
                      <a:pt x="17514" y="56317"/>
                    </a:cubicBezTo>
                    <a:cubicBezTo>
                      <a:pt x="17717" y="56412"/>
                      <a:pt x="17955" y="56519"/>
                      <a:pt x="18193" y="56614"/>
                    </a:cubicBezTo>
                    <a:cubicBezTo>
                      <a:pt x="18455" y="56710"/>
                      <a:pt x="18717" y="56817"/>
                      <a:pt x="18991" y="56900"/>
                    </a:cubicBezTo>
                    <a:cubicBezTo>
                      <a:pt x="19193" y="56995"/>
                      <a:pt x="19384" y="57067"/>
                      <a:pt x="19586" y="57150"/>
                    </a:cubicBezTo>
                    <a:cubicBezTo>
                      <a:pt x="19788" y="57234"/>
                      <a:pt x="19979" y="57305"/>
                      <a:pt x="20193" y="57376"/>
                    </a:cubicBezTo>
                    <a:cubicBezTo>
                      <a:pt x="20598" y="57531"/>
                      <a:pt x="21015" y="57686"/>
                      <a:pt x="21432" y="57805"/>
                    </a:cubicBezTo>
                    <a:cubicBezTo>
                      <a:pt x="21551" y="57841"/>
                      <a:pt x="21670" y="57853"/>
                      <a:pt x="21765" y="57876"/>
                    </a:cubicBezTo>
                    <a:cubicBezTo>
                      <a:pt x="21813" y="57865"/>
                      <a:pt x="21860" y="57841"/>
                      <a:pt x="21884" y="57829"/>
                    </a:cubicBezTo>
                    <a:cubicBezTo>
                      <a:pt x="22122" y="57900"/>
                      <a:pt x="22336" y="57972"/>
                      <a:pt x="22586" y="58031"/>
                    </a:cubicBezTo>
                    <a:cubicBezTo>
                      <a:pt x="22860" y="58162"/>
                      <a:pt x="23253" y="58269"/>
                      <a:pt x="23718" y="58377"/>
                    </a:cubicBezTo>
                    <a:cubicBezTo>
                      <a:pt x="24170" y="58460"/>
                      <a:pt x="24682" y="58519"/>
                      <a:pt x="25158" y="58615"/>
                    </a:cubicBezTo>
                    <a:cubicBezTo>
                      <a:pt x="25480" y="58674"/>
                      <a:pt x="25789" y="58698"/>
                      <a:pt x="26099" y="58758"/>
                    </a:cubicBezTo>
                    <a:cubicBezTo>
                      <a:pt x="26408" y="58805"/>
                      <a:pt x="26742" y="58865"/>
                      <a:pt x="27039" y="58877"/>
                    </a:cubicBezTo>
                    <a:cubicBezTo>
                      <a:pt x="27408" y="58912"/>
                      <a:pt x="27778" y="58936"/>
                      <a:pt x="28123" y="58960"/>
                    </a:cubicBezTo>
                    <a:cubicBezTo>
                      <a:pt x="28611" y="58984"/>
                      <a:pt x="29087" y="58984"/>
                      <a:pt x="29587" y="58996"/>
                    </a:cubicBezTo>
                    <a:cubicBezTo>
                      <a:pt x="29790" y="59031"/>
                      <a:pt x="30040" y="59031"/>
                      <a:pt x="30254" y="59031"/>
                    </a:cubicBezTo>
                    <a:lnTo>
                      <a:pt x="30754" y="59031"/>
                    </a:lnTo>
                    <a:cubicBezTo>
                      <a:pt x="30921" y="59043"/>
                      <a:pt x="31087" y="59055"/>
                      <a:pt x="31266" y="59079"/>
                    </a:cubicBezTo>
                    <a:lnTo>
                      <a:pt x="31159" y="59174"/>
                    </a:lnTo>
                    <a:lnTo>
                      <a:pt x="31147" y="59198"/>
                    </a:lnTo>
                    <a:cubicBezTo>
                      <a:pt x="31385" y="59258"/>
                      <a:pt x="31564" y="59258"/>
                      <a:pt x="31742" y="59258"/>
                    </a:cubicBezTo>
                    <a:cubicBezTo>
                      <a:pt x="31921" y="59258"/>
                      <a:pt x="32100" y="59222"/>
                      <a:pt x="32338" y="59162"/>
                    </a:cubicBezTo>
                    <a:cubicBezTo>
                      <a:pt x="32516" y="59150"/>
                      <a:pt x="32695" y="59150"/>
                      <a:pt x="32873" y="59139"/>
                    </a:cubicBezTo>
                    <a:cubicBezTo>
                      <a:pt x="33052" y="59115"/>
                      <a:pt x="33219" y="59103"/>
                      <a:pt x="33409" y="59079"/>
                    </a:cubicBezTo>
                    <a:cubicBezTo>
                      <a:pt x="33612" y="59019"/>
                      <a:pt x="33838" y="58972"/>
                      <a:pt x="34016" y="58912"/>
                    </a:cubicBezTo>
                    <a:cubicBezTo>
                      <a:pt x="34147" y="58912"/>
                      <a:pt x="34255" y="58900"/>
                      <a:pt x="34362" y="58900"/>
                    </a:cubicBezTo>
                    <a:cubicBezTo>
                      <a:pt x="34612" y="58912"/>
                      <a:pt x="34564" y="58948"/>
                      <a:pt x="34767" y="58948"/>
                    </a:cubicBezTo>
                    <a:cubicBezTo>
                      <a:pt x="35362" y="58853"/>
                      <a:pt x="35981" y="58758"/>
                      <a:pt x="36529" y="58615"/>
                    </a:cubicBezTo>
                    <a:cubicBezTo>
                      <a:pt x="36910" y="58529"/>
                      <a:pt x="37331" y="58443"/>
                      <a:pt x="37476" y="58443"/>
                    </a:cubicBezTo>
                    <a:cubicBezTo>
                      <a:pt x="37512" y="58443"/>
                      <a:pt x="37531" y="58448"/>
                      <a:pt x="37529" y="58460"/>
                    </a:cubicBezTo>
                    <a:cubicBezTo>
                      <a:pt x="37755" y="58400"/>
                      <a:pt x="37993" y="58341"/>
                      <a:pt x="38303" y="58257"/>
                    </a:cubicBezTo>
                    <a:cubicBezTo>
                      <a:pt x="38457" y="58210"/>
                      <a:pt x="38636" y="58162"/>
                      <a:pt x="38827" y="58103"/>
                    </a:cubicBezTo>
                    <a:cubicBezTo>
                      <a:pt x="39017" y="58043"/>
                      <a:pt x="39231" y="57960"/>
                      <a:pt x="39469" y="57865"/>
                    </a:cubicBezTo>
                    <a:cubicBezTo>
                      <a:pt x="39767" y="57734"/>
                      <a:pt x="40077" y="57615"/>
                      <a:pt x="40386" y="57460"/>
                    </a:cubicBezTo>
                    <a:cubicBezTo>
                      <a:pt x="40517" y="57424"/>
                      <a:pt x="41029" y="57317"/>
                      <a:pt x="41434" y="57019"/>
                    </a:cubicBezTo>
                    <a:cubicBezTo>
                      <a:pt x="41351" y="57007"/>
                      <a:pt x="41279" y="56983"/>
                      <a:pt x="41160" y="56983"/>
                    </a:cubicBezTo>
                    <a:cubicBezTo>
                      <a:pt x="41351" y="56888"/>
                      <a:pt x="41553" y="56781"/>
                      <a:pt x="41732" y="56662"/>
                    </a:cubicBezTo>
                    <a:cubicBezTo>
                      <a:pt x="42267" y="56424"/>
                      <a:pt x="42815" y="56221"/>
                      <a:pt x="43351" y="55948"/>
                    </a:cubicBezTo>
                    <a:cubicBezTo>
                      <a:pt x="43458" y="55948"/>
                      <a:pt x="43613" y="55900"/>
                      <a:pt x="43768" y="55840"/>
                    </a:cubicBezTo>
                    <a:cubicBezTo>
                      <a:pt x="43911" y="55769"/>
                      <a:pt x="44077" y="55674"/>
                      <a:pt x="44256" y="55602"/>
                    </a:cubicBezTo>
                    <a:lnTo>
                      <a:pt x="44744" y="55340"/>
                    </a:lnTo>
                    <a:cubicBezTo>
                      <a:pt x="45077" y="55162"/>
                      <a:pt x="45363" y="54983"/>
                      <a:pt x="45542" y="54781"/>
                    </a:cubicBezTo>
                    <a:cubicBezTo>
                      <a:pt x="45732" y="54662"/>
                      <a:pt x="45911" y="54567"/>
                      <a:pt x="46137" y="54400"/>
                    </a:cubicBezTo>
                    <a:cubicBezTo>
                      <a:pt x="46351" y="54233"/>
                      <a:pt x="46649" y="54043"/>
                      <a:pt x="47066" y="53697"/>
                    </a:cubicBezTo>
                    <a:cubicBezTo>
                      <a:pt x="47220" y="53590"/>
                      <a:pt x="47340" y="53507"/>
                      <a:pt x="47506" y="53400"/>
                    </a:cubicBezTo>
                    <a:cubicBezTo>
                      <a:pt x="47649" y="53293"/>
                      <a:pt x="47768" y="53269"/>
                      <a:pt x="47923" y="53197"/>
                    </a:cubicBezTo>
                    <a:cubicBezTo>
                      <a:pt x="48066" y="53114"/>
                      <a:pt x="48232" y="53019"/>
                      <a:pt x="48483" y="52792"/>
                    </a:cubicBezTo>
                    <a:cubicBezTo>
                      <a:pt x="48780" y="52566"/>
                      <a:pt x="49018" y="52388"/>
                      <a:pt x="49209" y="52102"/>
                    </a:cubicBezTo>
                    <a:cubicBezTo>
                      <a:pt x="49364" y="51947"/>
                      <a:pt x="49483" y="51792"/>
                      <a:pt x="49626" y="51626"/>
                    </a:cubicBezTo>
                    <a:cubicBezTo>
                      <a:pt x="50007" y="51316"/>
                      <a:pt x="50364" y="50983"/>
                      <a:pt x="50697" y="50637"/>
                    </a:cubicBezTo>
                    <a:cubicBezTo>
                      <a:pt x="51054" y="50304"/>
                      <a:pt x="51388" y="49947"/>
                      <a:pt x="51709" y="49590"/>
                    </a:cubicBezTo>
                    <a:cubicBezTo>
                      <a:pt x="51792" y="49530"/>
                      <a:pt x="51864" y="49459"/>
                      <a:pt x="51971" y="49375"/>
                    </a:cubicBezTo>
                    <a:cubicBezTo>
                      <a:pt x="52221" y="49173"/>
                      <a:pt x="52447" y="48983"/>
                      <a:pt x="52781" y="48566"/>
                    </a:cubicBezTo>
                    <a:cubicBezTo>
                      <a:pt x="52995" y="48268"/>
                      <a:pt x="53578" y="47673"/>
                      <a:pt x="53697" y="47256"/>
                    </a:cubicBezTo>
                    <a:cubicBezTo>
                      <a:pt x="53888" y="47018"/>
                      <a:pt x="54055" y="46768"/>
                      <a:pt x="54233" y="46530"/>
                    </a:cubicBezTo>
                    <a:cubicBezTo>
                      <a:pt x="54376" y="46316"/>
                      <a:pt x="54543" y="46125"/>
                      <a:pt x="54686" y="45923"/>
                    </a:cubicBezTo>
                    <a:cubicBezTo>
                      <a:pt x="54840" y="45708"/>
                      <a:pt x="54983" y="45482"/>
                      <a:pt x="55138" y="45268"/>
                    </a:cubicBezTo>
                    <a:cubicBezTo>
                      <a:pt x="55257" y="45149"/>
                      <a:pt x="55400" y="44934"/>
                      <a:pt x="55579" y="44684"/>
                    </a:cubicBezTo>
                    <a:cubicBezTo>
                      <a:pt x="55745" y="44411"/>
                      <a:pt x="55912" y="44101"/>
                      <a:pt x="56091" y="43756"/>
                    </a:cubicBezTo>
                    <a:cubicBezTo>
                      <a:pt x="56317" y="43434"/>
                      <a:pt x="56460" y="43125"/>
                      <a:pt x="56579" y="42851"/>
                    </a:cubicBezTo>
                    <a:cubicBezTo>
                      <a:pt x="56710" y="42565"/>
                      <a:pt x="56817" y="42315"/>
                      <a:pt x="56888" y="42053"/>
                    </a:cubicBezTo>
                    <a:cubicBezTo>
                      <a:pt x="56984" y="41839"/>
                      <a:pt x="57162" y="41541"/>
                      <a:pt x="57162" y="41315"/>
                    </a:cubicBezTo>
                    <a:cubicBezTo>
                      <a:pt x="57269" y="41077"/>
                      <a:pt x="57412" y="40827"/>
                      <a:pt x="57519" y="40517"/>
                    </a:cubicBezTo>
                    <a:cubicBezTo>
                      <a:pt x="57638" y="40208"/>
                      <a:pt x="57757" y="39827"/>
                      <a:pt x="57877" y="39374"/>
                    </a:cubicBezTo>
                    <a:cubicBezTo>
                      <a:pt x="57996" y="39053"/>
                      <a:pt x="58115" y="38719"/>
                      <a:pt x="58234" y="38374"/>
                    </a:cubicBezTo>
                    <a:cubicBezTo>
                      <a:pt x="58332" y="38220"/>
                      <a:pt x="58382" y="38187"/>
                      <a:pt x="58420" y="38187"/>
                    </a:cubicBezTo>
                    <a:cubicBezTo>
                      <a:pt x="58449" y="38187"/>
                      <a:pt x="58471" y="38206"/>
                      <a:pt x="58501" y="38206"/>
                    </a:cubicBezTo>
                    <a:cubicBezTo>
                      <a:pt x="58532" y="38206"/>
                      <a:pt x="58572" y="38185"/>
                      <a:pt x="58639" y="38100"/>
                    </a:cubicBezTo>
                    <a:cubicBezTo>
                      <a:pt x="58734" y="37683"/>
                      <a:pt x="58841" y="37255"/>
                      <a:pt x="58948" y="36838"/>
                    </a:cubicBezTo>
                    <a:cubicBezTo>
                      <a:pt x="58996" y="36695"/>
                      <a:pt x="59020" y="36552"/>
                      <a:pt x="59031" y="36421"/>
                    </a:cubicBezTo>
                    <a:cubicBezTo>
                      <a:pt x="59067" y="36290"/>
                      <a:pt x="59079" y="36183"/>
                      <a:pt x="59115" y="36064"/>
                    </a:cubicBezTo>
                    <a:cubicBezTo>
                      <a:pt x="59151" y="35838"/>
                      <a:pt x="59198" y="35624"/>
                      <a:pt x="59270" y="35386"/>
                    </a:cubicBezTo>
                    <a:cubicBezTo>
                      <a:pt x="59317" y="35124"/>
                      <a:pt x="59329" y="34850"/>
                      <a:pt x="59365" y="34612"/>
                    </a:cubicBezTo>
                    <a:cubicBezTo>
                      <a:pt x="59424" y="34278"/>
                      <a:pt x="59496" y="33933"/>
                      <a:pt x="59555" y="33659"/>
                    </a:cubicBezTo>
                    <a:cubicBezTo>
                      <a:pt x="59603" y="33373"/>
                      <a:pt x="59627" y="33135"/>
                      <a:pt x="59615" y="33016"/>
                    </a:cubicBezTo>
                    <a:cubicBezTo>
                      <a:pt x="59686" y="32528"/>
                      <a:pt x="59722" y="32242"/>
                      <a:pt x="59710" y="31885"/>
                    </a:cubicBezTo>
                    <a:lnTo>
                      <a:pt x="59710" y="31278"/>
                    </a:lnTo>
                    <a:cubicBezTo>
                      <a:pt x="59674" y="31111"/>
                      <a:pt x="59674" y="30980"/>
                      <a:pt x="59698" y="30826"/>
                    </a:cubicBezTo>
                    <a:cubicBezTo>
                      <a:pt x="59710" y="30683"/>
                      <a:pt x="59710" y="30516"/>
                      <a:pt x="59710" y="30337"/>
                    </a:cubicBezTo>
                    <a:lnTo>
                      <a:pt x="59674" y="30302"/>
                    </a:lnTo>
                    <a:cubicBezTo>
                      <a:pt x="59639" y="30266"/>
                      <a:pt x="59603" y="30218"/>
                      <a:pt x="59555" y="30171"/>
                    </a:cubicBezTo>
                    <a:cubicBezTo>
                      <a:pt x="59543" y="29813"/>
                      <a:pt x="59543" y="29528"/>
                      <a:pt x="59532" y="29218"/>
                    </a:cubicBezTo>
                    <a:cubicBezTo>
                      <a:pt x="59436" y="29278"/>
                      <a:pt x="59365" y="29373"/>
                      <a:pt x="59270" y="29468"/>
                    </a:cubicBezTo>
                    <a:cubicBezTo>
                      <a:pt x="59249" y="29458"/>
                      <a:pt x="59227" y="29454"/>
                      <a:pt x="59205" y="29454"/>
                    </a:cubicBezTo>
                    <a:cubicBezTo>
                      <a:pt x="59174" y="29454"/>
                      <a:pt x="59142" y="29461"/>
                      <a:pt x="59115" y="29468"/>
                    </a:cubicBezTo>
                    <a:cubicBezTo>
                      <a:pt x="59103" y="29454"/>
                      <a:pt x="59094" y="29442"/>
                      <a:pt x="59085" y="29442"/>
                    </a:cubicBezTo>
                    <a:cubicBezTo>
                      <a:pt x="59059" y="29442"/>
                      <a:pt x="59041" y="29556"/>
                      <a:pt x="58996" y="30052"/>
                    </a:cubicBezTo>
                    <a:cubicBezTo>
                      <a:pt x="58948" y="30218"/>
                      <a:pt x="58900" y="30421"/>
                      <a:pt x="58841" y="30599"/>
                    </a:cubicBezTo>
                    <a:cubicBezTo>
                      <a:pt x="58826" y="30605"/>
                      <a:pt x="58811" y="30607"/>
                      <a:pt x="58796" y="30607"/>
                    </a:cubicBezTo>
                    <a:cubicBezTo>
                      <a:pt x="58752" y="30607"/>
                      <a:pt x="58710" y="30587"/>
                      <a:pt x="58674" y="30587"/>
                    </a:cubicBezTo>
                    <a:cubicBezTo>
                      <a:pt x="58591" y="30385"/>
                      <a:pt x="58496" y="30159"/>
                      <a:pt x="58400" y="29897"/>
                    </a:cubicBezTo>
                    <a:cubicBezTo>
                      <a:pt x="58377" y="29623"/>
                      <a:pt x="58341" y="29540"/>
                      <a:pt x="58329" y="29302"/>
                    </a:cubicBezTo>
                    <a:cubicBezTo>
                      <a:pt x="58269" y="29242"/>
                      <a:pt x="58222" y="29182"/>
                      <a:pt x="58162" y="29123"/>
                    </a:cubicBezTo>
                    <a:cubicBezTo>
                      <a:pt x="58103" y="29099"/>
                      <a:pt x="58043" y="29087"/>
                      <a:pt x="57984" y="29087"/>
                    </a:cubicBezTo>
                    <a:lnTo>
                      <a:pt x="57984" y="29063"/>
                    </a:lnTo>
                    <a:cubicBezTo>
                      <a:pt x="57984" y="19705"/>
                      <a:pt x="53412" y="11406"/>
                      <a:pt x="46387" y="6287"/>
                    </a:cubicBezTo>
                    <a:cubicBezTo>
                      <a:pt x="46208" y="6144"/>
                      <a:pt x="46030" y="6013"/>
                      <a:pt x="45851" y="5894"/>
                    </a:cubicBezTo>
                    <a:lnTo>
                      <a:pt x="45542" y="5668"/>
                    </a:lnTo>
                    <a:cubicBezTo>
                      <a:pt x="45435" y="5596"/>
                      <a:pt x="45327" y="5525"/>
                      <a:pt x="45208" y="5465"/>
                    </a:cubicBezTo>
                    <a:cubicBezTo>
                      <a:pt x="45006" y="5310"/>
                      <a:pt x="44780" y="5180"/>
                      <a:pt x="44565" y="5037"/>
                    </a:cubicBezTo>
                    <a:cubicBezTo>
                      <a:pt x="44149" y="4751"/>
                      <a:pt x="43720" y="4513"/>
                      <a:pt x="43315" y="4263"/>
                    </a:cubicBezTo>
                    <a:cubicBezTo>
                      <a:pt x="43125" y="4120"/>
                      <a:pt x="42720" y="3917"/>
                      <a:pt x="42339" y="3703"/>
                    </a:cubicBezTo>
                    <a:cubicBezTo>
                      <a:pt x="42232" y="3667"/>
                      <a:pt x="42148" y="3608"/>
                      <a:pt x="42053" y="3560"/>
                    </a:cubicBezTo>
                    <a:cubicBezTo>
                      <a:pt x="41970" y="3513"/>
                      <a:pt x="41863" y="3465"/>
                      <a:pt x="41791" y="3429"/>
                    </a:cubicBezTo>
                    <a:cubicBezTo>
                      <a:pt x="41625" y="3346"/>
                      <a:pt x="41470" y="3275"/>
                      <a:pt x="41386" y="3215"/>
                    </a:cubicBezTo>
                    <a:cubicBezTo>
                      <a:pt x="41208" y="3144"/>
                      <a:pt x="41029" y="3048"/>
                      <a:pt x="40851" y="2977"/>
                    </a:cubicBezTo>
                    <a:lnTo>
                      <a:pt x="40315" y="2751"/>
                    </a:lnTo>
                    <a:cubicBezTo>
                      <a:pt x="40124" y="2679"/>
                      <a:pt x="39886" y="2596"/>
                      <a:pt x="39684" y="2501"/>
                    </a:cubicBezTo>
                    <a:cubicBezTo>
                      <a:pt x="39731" y="2370"/>
                      <a:pt x="38874" y="2120"/>
                      <a:pt x="38588" y="2060"/>
                    </a:cubicBezTo>
                    <a:lnTo>
                      <a:pt x="38184" y="1917"/>
                    </a:lnTo>
                    <a:lnTo>
                      <a:pt x="37779" y="1798"/>
                    </a:lnTo>
                    <a:lnTo>
                      <a:pt x="36969" y="1560"/>
                    </a:lnTo>
                    <a:cubicBezTo>
                      <a:pt x="36695" y="1489"/>
                      <a:pt x="36410" y="1429"/>
                      <a:pt x="36148" y="1370"/>
                    </a:cubicBezTo>
                    <a:cubicBezTo>
                      <a:pt x="35862" y="1310"/>
                      <a:pt x="35600" y="1239"/>
                      <a:pt x="35314" y="1191"/>
                    </a:cubicBezTo>
                    <a:cubicBezTo>
                      <a:pt x="35040" y="1131"/>
                      <a:pt x="34767" y="1072"/>
                      <a:pt x="34493" y="1012"/>
                    </a:cubicBezTo>
                    <a:cubicBezTo>
                      <a:pt x="34445" y="953"/>
                      <a:pt x="34183" y="869"/>
                      <a:pt x="33850" y="834"/>
                    </a:cubicBezTo>
                    <a:cubicBezTo>
                      <a:pt x="33593" y="794"/>
                      <a:pt x="33312" y="771"/>
                      <a:pt x="33108" y="771"/>
                    </a:cubicBezTo>
                    <a:cubicBezTo>
                      <a:pt x="33066" y="771"/>
                      <a:pt x="33027" y="772"/>
                      <a:pt x="32992" y="774"/>
                    </a:cubicBezTo>
                    <a:cubicBezTo>
                      <a:pt x="32814" y="750"/>
                      <a:pt x="32647" y="727"/>
                      <a:pt x="32469" y="715"/>
                    </a:cubicBezTo>
                    <a:cubicBezTo>
                      <a:pt x="32052" y="655"/>
                      <a:pt x="31611" y="584"/>
                      <a:pt x="31159" y="524"/>
                    </a:cubicBezTo>
                    <a:cubicBezTo>
                      <a:pt x="31397" y="453"/>
                      <a:pt x="30837" y="417"/>
                      <a:pt x="31028" y="369"/>
                    </a:cubicBezTo>
                    <a:cubicBezTo>
                      <a:pt x="31195" y="334"/>
                      <a:pt x="31314" y="286"/>
                      <a:pt x="31433" y="250"/>
                    </a:cubicBezTo>
                    <a:cubicBezTo>
                      <a:pt x="31683" y="250"/>
                      <a:pt x="31945" y="274"/>
                      <a:pt x="32278" y="274"/>
                    </a:cubicBezTo>
                    <a:cubicBezTo>
                      <a:pt x="32445" y="274"/>
                      <a:pt x="32623" y="274"/>
                      <a:pt x="32826" y="286"/>
                    </a:cubicBezTo>
                    <a:cubicBezTo>
                      <a:pt x="33040" y="298"/>
                      <a:pt x="33266" y="298"/>
                      <a:pt x="33516" y="310"/>
                    </a:cubicBezTo>
                    <a:cubicBezTo>
                      <a:pt x="33719" y="346"/>
                      <a:pt x="33921" y="369"/>
                      <a:pt x="34124" y="405"/>
                    </a:cubicBezTo>
                    <a:cubicBezTo>
                      <a:pt x="34314" y="429"/>
                      <a:pt x="34528" y="477"/>
                      <a:pt x="34719" y="524"/>
                    </a:cubicBezTo>
                    <a:cubicBezTo>
                      <a:pt x="34909" y="572"/>
                      <a:pt x="35112" y="596"/>
                      <a:pt x="35314" y="643"/>
                    </a:cubicBezTo>
                    <a:cubicBezTo>
                      <a:pt x="35421" y="655"/>
                      <a:pt x="35505" y="691"/>
                      <a:pt x="35612" y="703"/>
                    </a:cubicBezTo>
                    <a:cubicBezTo>
                      <a:pt x="35719" y="727"/>
                      <a:pt x="35802" y="750"/>
                      <a:pt x="35910" y="774"/>
                    </a:cubicBezTo>
                    <a:cubicBezTo>
                      <a:pt x="35957" y="834"/>
                      <a:pt x="36195" y="929"/>
                      <a:pt x="36541" y="1012"/>
                    </a:cubicBezTo>
                    <a:cubicBezTo>
                      <a:pt x="36719" y="1060"/>
                      <a:pt x="36922" y="1084"/>
                      <a:pt x="37148" y="1143"/>
                    </a:cubicBezTo>
                    <a:cubicBezTo>
                      <a:pt x="37374" y="1191"/>
                      <a:pt x="37624" y="1250"/>
                      <a:pt x="37886" y="1298"/>
                    </a:cubicBezTo>
                    <a:lnTo>
                      <a:pt x="37338" y="1084"/>
                    </a:lnTo>
                    <a:cubicBezTo>
                      <a:pt x="37160" y="1012"/>
                      <a:pt x="36969" y="953"/>
                      <a:pt x="36791" y="893"/>
                    </a:cubicBezTo>
                    <a:lnTo>
                      <a:pt x="36838" y="810"/>
                    </a:lnTo>
                    <a:lnTo>
                      <a:pt x="36850" y="786"/>
                    </a:lnTo>
                    <a:cubicBezTo>
                      <a:pt x="36672" y="750"/>
                      <a:pt x="36505" y="691"/>
                      <a:pt x="36326" y="643"/>
                    </a:cubicBezTo>
                    <a:cubicBezTo>
                      <a:pt x="36040" y="584"/>
                      <a:pt x="35767" y="488"/>
                      <a:pt x="35481" y="453"/>
                    </a:cubicBezTo>
                    <a:cubicBezTo>
                      <a:pt x="35398" y="441"/>
                      <a:pt x="35338" y="436"/>
                      <a:pt x="35293" y="436"/>
                    </a:cubicBezTo>
                    <a:cubicBezTo>
                      <a:pt x="35137" y="436"/>
                      <a:pt x="35151" y="492"/>
                      <a:pt x="34994" y="492"/>
                    </a:cubicBezTo>
                    <a:cubicBezTo>
                      <a:pt x="34973" y="492"/>
                      <a:pt x="34949" y="491"/>
                      <a:pt x="34921" y="488"/>
                    </a:cubicBezTo>
                    <a:cubicBezTo>
                      <a:pt x="34731" y="453"/>
                      <a:pt x="34612" y="369"/>
                      <a:pt x="34469" y="310"/>
                    </a:cubicBezTo>
                    <a:cubicBezTo>
                      <a:pt x="34386" y="286"/>
                      <a:pt x="34302" y="250"/>
                      <a:pt x="34183" y="227"/>
                    </a:cubicBezTo>
                    <a:cubicBezTo>
                      <a:pt x="34064" y="191"/>
                      <a:pt x="33933" y="179"/>
                      <a:pt x="33766" y="167"/>
                    </a:cubicBezTo>
                    <a:cubicBezTo>
                      <a:pt x="33433" y="131"/>
                      <a:pt x="33076" y="96"/>
                      <a:pt x="32707" y="60"/>
                    </a:cubicBezTo>
                    <a:cubicBezTo>
                      <a:pt x="32385" y="48"/>
                      <a:pt x="32028" y="12"/>
                      <a:pt x="316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3301300" y="2122425"/>
                <a:ext cx="1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8" y="48"/>
                      <a:pt x="24" y="83"/>
                      <a:pt x="0" y="119"/>
                    </a:cubicBezTo>
                    <a:cubicBezTo>
                      <a:pt x="24" y="95"/>
                      <a:pt x="48" y="48"/>
                      <a:pt x="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2450900" y="2442100"/>
                <a:ext cx="214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34" extrusionOk="0">
                    <a:moveTo>
                      <a:pt x="0" y="36"/>
                    </a:moveTo>
                    <a:lnTo>
                      <a:pt x="0" y="36"/>
                    </a:lnTo>
                    <a:cubicBezTo>
                      <a:pt x="262" y="131"/>
                      <a:pt x="548" y="227"/>
                      <a:pt x="798" y="334"/>
                    </a:cubicBezTo>
                    <a:cubicBezTo>
                      <a:pt x="834" y="310"/>
                      <a:pt x="845" y="310"/>
                      <a:pt x="857" y="298"/>
                    </a:cubicBezTo>
                    <a:cubicBezTo>
                      <a:pt x="131" y="0"/>
                      <a:pt x="191" y="96"/>
                      <a:pt x="0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2470225" y="2297925"/>
                <a:ext cx="686425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27457" h="7720" extrusionOk="0">
                    <a:moveTo>
                      <a:pt x="27172" y="1"/>
                    </a:moveTo>
                    <a:cubicBezTo>
                      <a:pt x="27124" y="1"/>
                      <a:pt x="26928" y="178"/>
                      <a:pt x="26683" y="398"/>
                    </a:cubicBezTo>
                    <a:cubicBezTo>
                      <a:pt x="26338" y="707"/>
                      <a:pt x="25861" y="1076"/>
                      <a:pt x="25611" y="1219"/>
                    </a:cubicBezTo>
                    <a:cubicBezTo>
                      <a:pt x="25826" y="993"/>
                      <a:pt x="26076" y="814"/>
                      <a:pt x="26361" y="481"/>
                    </a:cubicBezTo>
                    <a:lnTo>
                      <a:pt x="26361" y="481"/>
                    </a:lnTo>
                    <a:cubicBezTo>
                      <a:pt x="26159" y="624"/>
                      <a:pt x="25980" y="767"/>
                      <a:pt x="25802" y="898"/>
                    </a:cubicBezTo>
                    <a:cubicBezTo>
                      <a:pt x="25623" y="1041"/>
                      <a:pt x="25445" y="1183"/>
                      <a:pt x="25254" y="1303"/>
                    </a:cubicBezTo>
                    <a:cubicBezTo>
                      <a:pt x="25254" y="1350"/>
                      <a:pt x="25242" y="1398"/>
                      <a:pt x="25242" y="1422"/>
                    </a:cubicBezTo>
                    <a:cubicBezTo>
                      <a:pt x="25260" y="1416"/>
                      <a:pt x="25281" y="1413"/>
                      <a:pt x="25302" y="1413"/>
                    </a:cubicBezTo>
                    <a:cubicBezTo>
                      <a:pt x="25323" y="1413"/>
                      <a:pt x="25343" y="1416"/>
                      <a:pt x="25361" y="1422"/>
                    </a:cubicBezTo>
                    <a:cubicBezTo>
                      <a:pt x="25326" y="1493"/>
                      <a:pt x="25076" y="1755"/>
                      <a:pt x="24480" y="2136"/>
                    </a:cubicBezTo>
                    <a:cubicBezTo>
                      <a:pt x="24480" y="2112"/>
                      <a:pt x="24492" y="2076"/>
                      <a:pt x="24492" y="2053"/>
                    </a:cubicBezTo>
                    <a:lnTo>
                      <a:pt x="24492" y="2053"/>
                    </a:lnTo>
                    <a:cubicBezTo>
                      <a:pt x="24385" y="2076"/>
                      <a:pt x="24314" y="2088"/>
                      <a:pt x="24242" y="2112"/>
                    </a:cubicBezTo>
                    <a:cubicBezTo>
                      <a:pt x="23944" y="2315"/>
                      <a:pt x="23647" y="2541"/>
                      <a:pt x="23313" y="2767"/>
                    </a:cubicBezTo>
                    <a:cubicBezTo>
                      <a:pt x="22992" y="2934"/>
                      <a:pt x="22635" y="3112"/>
                      <a:pt x="22278" y="3315"/>
                    </a:cubicBezTo>
                    <a:cubicBezTo>
                      <a:pt x="22099" y="3410"/>
                      <a:pt x="21908" y="3529"/>
                      <a:pt x="21730" y="3636"/>
                    </a:cubicBezTo>
                    <a:cubicBezTo>
                      <a:pt x="21563" y="3767"/>
                      <a:pt x="21408" y="3886"/>
                      <a:pt x="21254" y="4029"/>
                    </a:cubicBezTo>
                    <a:cubicBezTo>
                      <a:pt x="21087" y="4089"/>
                      <a:pt x="20920" y="4124"/>
                      <a:pt x="20730" y="4220"/>
                    </a:cubicBezTo>
                    <a:cubicBezTo>
                      <a:pt x="20492" y="4351"/>
                      <a:pt x="20242" y="4493"/>
                      <a:pt x="20003" y="4624"/>
                    </a:cubicBezTo>
                    <a:cubicBezTo>
                      <a:pt x="19801" y="4803"/>
                      <a:pt x="19361" y="4970"/>
                      <a:pt x="19087" y="5053"/>
                    </a:cubicBezTo>
                    <a:cubicBezTo>
                      <a:pt x="19003" y="5101"/>
                      <a:pt x="18908" y="5124"/>
                      <a:pt x="18813" y="5172"/>
                    </a:cubicBezTo>
                    <a:cubicBezTo>
                      <a:pt x="18718" y="5220"/>
                      <a:pt x="18610" y="5243"/>
                      <a:pt x="18515" y="5291"/>
                    </a:cubicBezTo>
                    <a:cubicBezTo>
                      <a:pt x="18313" y="5363"/>
                      <a:pt x="18110" y="5458"/>
                      <a:pt x="17896" y="5529"/>
                    </a:cubicBezTo>
                    <a:cubicBezTo>
                      <a:pt x="17741" y="5708"/>
                      <a:pt x="16908" y="5875"/>
                      <a:pt x="16515" y="6053"/>
                    </a:cubicBezTo>
                    <a:cubicBezTo>
                      <a:pt x="16086" y="6196"/>
                      <a:pt x="15670" y="6303"/>
                      <a:pt x="15301" y="6410"/>
                    </a:cubicBezTo>
                    <a:cubicBezTo>
                      <a:pt x="15098" y="6470"/>
                      <a:pt x="14920" y="6494"/>
                      <a:pt x="14729" y="6541"/>
                    </a:cubicBezTo>
                    <a:lnTo>
                      <a:pt x="14193" y="6672"/>
                    </a:lnTo>
                    <a:cubicBezTo>
                      <a:pt x="13777" y="6779"/>
                      <a:pt x="13348" y="6839"/>
                      <a:pt x="12931" y="6910"/>
                    </a:cubicBezTo>
                    <a:cubicBezTo>
                      <a:pt x="12514" y="7006"/>
                      <a:pt x="12086" y="7029"/>
                      <a:pt x="11669" y="7089"/>
                    </a:cubicBezTo>
                    <a:cubicBezTo>
                      <a:pt x="11395" y="7125"/>
                      <a:pt x="11145" y="7148"/>
                      <a:pt x="10871" y="7160"/>
                    </a:cubicBezTo>
                    <a:cubicBezTo>
                      <a:pt x="10538" y="7208"/>
                      <a:pt x="10836" y="7256"/>
                      <a:pt x="10443" y="7303"/>
                    </a:cubicBezTo>
                    <a:cubicBezTo>
                      <a:pt x="10312" y="7303"/>
                      <a:pt x="10145" y="7315"/>
                      <a:pt x="9978" y="7327"/>
                    </a:cubicBezTo>
                    <a:cubicBezTo>
                      <a:pt x="9836" y="7375"/>
                      <a:pt x="9669" y="7387"/>
                      <a:pt x="9526" y="7399"/>
                    </a:cubicBezTo>
                    <a:cubicBezTo>
                      <a:pt x="9371" y="7422"/>
                      <a:pt x="9205" y="7434"/>
                      <a:pt x="9074" y="7434"/>
                    </a:cubicBezTo>
                    <a:cubicBezTo>
                      <a:pt x="8990" y="7438"/>
                      <a:pt x="8912" y="7439"/>
                      <a:pt x="8842" y="7439"/>
                    </a:cubicBezTo>
                    <a:cubicBezTo>
                      <a:pt x="8673" y="7439"/>
                      <a:pt x="8549" y="7431"/>
                      <a:pt x="8490" y="7422"/>
                    </a:cubicBezTo>
                    <a:cubicBezTo>
                      <a:pt x="8526" y="7303"/>
                      <a:pt x="8312" y="7303"/>
                      <a:pt x="8121" y="7279"/>
                    </a:cubicBezTo>
                    <a:cubicBezTo>
                      <a:pt x="7800" y="7303"/>
                      <a:pt x="7978" y="7363"/>
                      <a:pt x="8002" y="7387"/>
                    </a:cubicBezTo>
                    <a:cubicBezTo>
                      <a:pt x="7681" y="7399"/>
                      <a:pt x="7300" y="7434"/>
                      <a:pt x="6966" y="7446"/>
                    </a:cubicBezTo>
                    <a:cubicBezTo>
                      <a:pt x="6692" y="7422"/>
                      <a:pt x="6442" y="7399"/>
                      <a:pt x="6168" y="7375"/>
                    </a:cubicBezTo>
                    <a:cubicBezTo>
                      <a:pt x="6073" y="7327"/>
                      <a:pt x="5918" y="7315"/>
                      <a:pt x="5740" y="7279"/>
                    </a:cubicBezTo>
                    <a:cubicBezTo>
                      <a:pt x="5561" y="7256"/>
                      <a:pt x="5371" y="7220"/>
                      <a:pt x="5156" y="7208"/>
                    </a:cubicBezTo>
                    <a:cubicBezTo>
                      <a:pt x="4954" y="7184"/>
                      <a:pt x="4728" y="7160"/>
                      <a:pt x="4502" y="7137"/>
                    </a:cubicBezTo>
                    <a:cubicBezTo>
                      <a:pt x="4287" y="7101"/>
                      <a:pt x="4061" y="7065"/>
                      <a:pt x="3847" y="7006"/>
                    </a:cubicBezTo>
                    <a:cubicBezTo>
                      <a:pt x="3609" y="6958"/>
                      <a:pt x="3359" y="6910"/>
                      <a:pt x="3109" y="6863"/>
                    </a:cubicBezTo>
                    <a:cubicBezTo>
                      <a:pt x="2858" y="6827"/>
                      <a:pt x="2608" y="6744"/>
                      <a:pt x="2347" y="6708"/>
                    </a:cubicBezTo>
                    <a:cubicBezTo>
                      <a:pt x="2096" y="6660"/>
                      <a:pt x="1858" y="6613"/>
                      <a:pt x="1632" y="6565"/>
                    </a:cubicBezTo>
                    <a:cubicBezTo>
                      <a:pt x="1418" y="6529"/>
                      <a:pt x="1215" y="6482"/>
                      <a:pt x="1037" y="6470"/>
                    </a:cubicBezTo>
                    <a:cubicBezTo>
                      <a:pt x="870" y="6410"/>
                      <a:pt x="703" y="6363"/>
                      <a:pt x="537" y="6303"/>
                    </a:cubicBezTo>
                    <a:cubicBezTo>
                      <a:pt x="358" y="6244"/>
                      <a:pt x="191" y="6172"/>
                      <a:pt x="1" y="6113"/>
                    </a:cubicBezTo>
                    <a:lnTo>
                      <a:pt x="1" y="6113"/>
                    </a:lnTo>
                    <a:cubicBezTo>
                      <a:pt x="72" y="6184"/>
                      <a:pt x="120" y="6232"/>
                      <a:pt x="168" y="6291"/>
                    </a:cubicBezTo>
                    <a:cubicBezTo>
                      <a:pt x="239" y="6315"/>
                      <a:pt x="322" y="6351"/>
                      <a:pt x="406" y="6363"/>
                    </a:cubicBezTo>
                    <a:cubicBezTo>
                      <a:pt x="477" y="6375"/>
                      <a:pt x="561" y="6410"/>
                      <a:pt x="644" y="6422"/>
                    </a:cubicBezTo>
                    <a:cubicBezTo>
                      <a:pt x="787" y="6470"/>
                      <a:pt x="953" y="6506"/>
                      <a:pt x="1120" y="6553"/>
                    </a:cubicBezTo>
                    <a:cubicBezTo>
                      <a:pt x="1275" y="6601"/>
                      <a:pt x="1454" y="6660"/>
                      <a:pt x="1620" y="6708"/>
                    </a:cubicBezTo>
                    <a:cubicBezTo>
                      <a:pt x="1787" y="6744"/>
                      <a:pt x="1966" y="6791"/>
                      <a:pt x="2132" y="6839"/>
                    </a:cubicBezTo>
                    <a:cubicBezTo>
                      <a:pt x="2466" y="6910"/>
                      <a:pt x="2799" y="7006"/>
                      <a:pt x="3120" y="7077"/>
                    </a:cubicBezTo>
                    <a:cubicBezTo>
                      <a:pt x="3418" y="7196"/>
                      <a:pt x="3871" y="7268"/>
                      <a:pt x="4371" y="7339"/>
                    </a:cubicBezTo>
                    <a:cubicBezTo>
                      <a:pt x="4633" y="7375"/>
                      <a:pt x="4906" y="7399"/>
                      <a:pt x="5192" y="7434"/>
                    </a:cubicBezTo>
                    <a:cubicBezTo>
                      <a:pt x="5478" y="7482"/>
                      <a:pt x="5776" y="7518"/>
                      <a:pt x="6073" y="7565"/>
                    </a:cubicBezTo>
                    <a:cubicBezTo>
                      <a:pt x="6276" y="7577"/>
                      <a:pt x="6490" y="7577"/>
                      <a:pt x="6680" y="7601"/>
                    </a:cubicBezTo>
                    <a:cubicBezTo>
                      <a:pt x="6871" y="7613"/>
                      <a:pt x="7073" y="7613"/>
                      <a:pt x="7276" y="7613"/>
                    </a:cubicBezTo>
                    <a:cubicBezTo>
                      <a:pt x="7681" y="7637"/>
                      <a:pt x="8109" y="7684"/>
                      <a:pt x="8478" y="7720"/>
                    </a:cubicBezTo>
                    <a:cubicBezTo>
                      <a:pt x="8800" y="7696"/>
                      <a:pt x="9050" y="7684"/>
                      <a:pt x="9335" y="7672"/>
                    </a:cubicBezTo>
                    <a:cubicBezTo>
                      <a:pt x="9472" y="7678"/>
                      <a:pt x="9600" y="7681"/>
                      <a:pt x="9727" y="7681"/>
                    </a:cubicBezTo>
                    <a:cubicBezTo>
                      <a:pt x="9853" y="7681"/>
                      <a:pt x="9978" y="7678"/>
                      <a:pt x="10109" y="7672"/>
                    </a:cubicBezTo>
                    <a:cubicBezTo>
                      <a:pt x="10243" y="7661"/>
                      <a:pt x="10364" y="7656"/>
                      <a:pt x="10468" y="7656"/>
                    </a:cubicBezTo>
                    <a:cubicBezTo>
                      <a:pt x="10686" y="7656"/>
                      <a:pt x="10824" y="7680"/>
                      <a:pt x="10824" y="7720"/>
                    </a:cubicBezTo>
                    <a:cubicBezTo>
                      <a:pt x="10979" y="7684"/>
                      <a:pt x="11133" y="7672"/>
                      <a:pt x="11276" y="7625"/>
                    </a:cubicBezTo>
                    <a:cubicBezTo>
                      <a:pt x="11431" y="7601"/>
                      <a:pt x="11562" y="7553"/>
                      <a:pt x="11729" y="7518"/>
                    </a:cubicBezTo>
                    <a:lnTo>
                      <a:pt x="11776" y="7482"/>
                    </a:lnTo>
                    <a:cubicBezTo>
                      <a:pt x="11955" y="7399"/>
                      <a:pt x="12348" y="7315"/>
                      <a:pt x="13396" y="7208"/>
                    </a:cubicBezTo>
                    <a:cubicBezTo>
                      <a:pt x="13622" y="7160"/>
                      <a:pt x="13812" y="7137"/>
                      <a:pt x="14003" y="7077"/>
                    </a:cubicBezTo>
                    <a:cubicBezTo>
                      <a:pt x="14193" y="7029"/>
                      <a:pt x="14372" y="6982"/>
                      <a:pt x="14539" y="6946"/>
                    </a:cubicBezTo>
                    <a:cubicBezTo>
                      <a:pt x="14884" y="6851"/>
                      <a:pt x="15181" y="6779"/>
                      <a:pt x="15467" y="6684"/>
                    </a:cubicBezTo>
                    <a:cubicBezTo>
                      <a:pt x="15741" y="6601"/>
                      <a:pt x="16027" y="6529"/>
                      <a:pt x="16313" y="6434"/>
                    </a:cubicBezTo>
                    <a:cubicBezTo>
                      <a:pt x="16598" y="6351"/>
                      <a:pt x="16896" y="6244"/>
                      <a:pt x="17229" y="6136"/>
                    </a:cubicBezTo>
                    <a:cubicBezTo>
                      <a:pt x="17467" y="6077"/>
                      <a:pt x="17706" y="6053"/>
                      <a:pt x="17944" y="5970"/>
                    </a:cubicBezTo>
                    <a:cubicBezTo>
                      <a:pt x="18039" y="5946"/>
                      <a:pt x="18146" y="5898"/>
                      <a:pt x="18229" y="5875"/>
                    </a:cubicBezTo>
                    <a:cubicBezTo>
                      <a:pt x="18301" y="5815"/>
                      <a:pt x="18384" y="5767"/>
                      <a:pt x="18420" y="5720"/>
                    </a:cubicBezTo>
                    <a:cubicBezTo>
                      <a:pt x="18646" y="5636"/>
                      <a:pt x="18872" y="5553"/>
                      <a:pt x="19099" y="5470"/>
                    </a:cubicBezTo>
                    <a:cubicBezTo>
                      <a:pt x="19313" y="5374"/>
                      <a:pt x="19539" y="5279"/>
                      <a:pt x="19753" y="5184"/>
                    </a:cubicBezTo>
                    <a:cubicBezTo>
                      <a:pt x="19789" y="5124"/>
                      <a:pt x="19992" y="5041"/>
                      <a:pt x="20206" y="4934"/>
                    </a:cubicBezTo>
                    <a:cubicBezTo>
                      <a:pt x="20432" y="4827"/>
                      <a:pt x="20670" y="4708"/>
                      <a:pt x="20801" y="4624"/>
                    </a:cubicBezTo>
                    <a:cubicBezTo>
                      <a:pt x="20968" y="4541"/>
                      <a:pt x="21135" y="4481"/>
                      <a:pt x="21277" y="4410"/>
                    </a:cubicBezTo>
                    <a:cubicBezTo>
                      <a:pt x="21444" y="4339"/>
                      <a:pt x="21599" y="4267"/>
                      <a:pt x="21754" y="4184"/>
                    </a:cubicBezTo>
                    <a:cubicBezTo>
                      <a:pt x="22051" y="4005"/>
                      <a:pt x="22349" y="3850"/>
                      <a:pt x="22611" y="3684"/>
                    </a:cubicBezTo>
                    <a:cubicBezTo>
                      <a:pt x="22754" y="3612"/>
                      <a:pt x="22944" y="3505"/>
                      <a:pt x="23147" y="3398"/>
                    </a:cubicBezTo>
                    <a:cubicBezTo>
                      <a:pt x="23337" y="3279"/>
                      <a:pt x="23575" y="3160"/>
                      <a:pt x="23778" y="3017"/>
                    </a:cubicBezTo>
                    <a:cubicBezTo>
                      <a:pt x="24218" y="2719"/>
                      <a:pt x="24659" y="2398"/>
                      <a:pt x="25004" y="2124"/>
                    </a:cubicBezTo>
                    <a:cubicBezTo>
                      <a:pt x="25076" y="2100"/>
                      <a:pt x="25147" y="2088"/>
                      <a:pt x="25230" y="2065"/>
                    </a:cubicBezTo>
                    <a:lnTo>
                      <a:pt x="25742" y="1672"/>
                    </a:lnTo>
                    <a:lnTo>
                      <a:pt x="26254" y="1255"/>
                    </a:lnTo>
                    <a:cubicBezTo>
                      <a:pt x="26457" y="1112"/>
                      <a:pt x="26671" y="957"/>
                      <a:pt x="26861" y="791"/>
                    </a:cubicBezTo>
                    <a:cubicBezTo>
                      <a:pt x="27040" y="612"/>
                      <a:pt x="27207" y="457"/>
                      <a:pt x="27457" y="183"/>
                    </a:cubicBezTo>
                    <a:lnTo>
                      <a:pt x="27457" y="124"/>
                    </a:lnTo>
                    <a:cubicBezTo>
                      <a:pt x="27195" y="338"/>
                      <a:pt x="26897" y="588"/>
                      <a:pt x="26623" y="791"/>
                    </a:cubicBezTo>
                    <a:cubicBezTo>
                      <a:pt x="26611" y="802"/>
                      <a:pt x="26540" y="826"/>
                      <a:pt x="26433" y="874"/>
                    </a:cubicBezTo>
                    <a:lnTo>
                      <a:pt x="26671" y="636"/>
                    </a:lnTo>
                    <a:cubicBezTo>
                      <a:pt x="26731" y="552"/>
                      <a:pt x="26778" y="517"/>
                      <a:pt x="26814" y="457"/>
                    </a:cubicBezTo>
                    <a:cubicBezTo>
                      <a:pt x="26909" y="350"/>
                      <a:pt x="26981" y="255"/>
                      <a:pt x="27147" y="100"/>
                    </a:cubicBezTo>
                    <a:cubicBezTo>
                      <a:pt x="27185" y="31"/>
                      <a:pt x="27191" y="1"/>
                      <a:pt x="27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2769975" y="2510250"/>
                <a:ext cx="20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" extrusionOk="0">
                    <a:moveTo>
                      <a:pt x="715" y="1"/>
                    </a:moveTo>
                    <a:cubicBezTo>
                      <a:pt x="632" y="1"/>
                      <a:pt x="536" y="1"/>
                      <a:pt x="405" y="13"/>
                    </a:cubicBezTo>
                    <a:cubicBezTo>
                      <a:pt x="286" y="49"/>
                      <a:pt x="155" y="84"/>
                      <a:pt x="1" y="120"/>
                    </a:cubicBezTo>
                    <a:cubicBezTo>
                      <a:pt x="286" y="84"/>
                      <a:pt x="560" y="60"/>
                      <a:pt x="822" y="13"/>
                    </a:cubicBezTo>
                    <a:cubicBezTo>
                      <a:pt x="798" y="13"/>
                      <a:pt x="763" y="1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2947675" y="2441500"/>
                <a:ext cx="527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977" extrusionOk="0">
                    <a:moveTo>
                      <a:pt x="2048" y="1"/>
                    </a:moveTo>
                    <a:cubicBezTo>
                      <a:pt x="1560" y="251"/>
                      <a:pt x="1036" y="453"/>
                      <a:pt x="536" y="667"/>
                    </a:cubicBezTo>
                    <a:lnTo>
                      <a:pt x="1" y="977"/>
                    </a:lnTo>
                    <a:lnTo>
                      <a:pt x="24" y="977"/>
                    </a:lnTo>
                    <a:cubicBezTo>
                      <a:pt x="36" y="977"/>
                      <a:pt x="60" y="965"/>
                      <a:pt x="60" y="965"/>
                    </a:cubicBezTo>
                    <a:cubicBezTo>
                      <a:pt x="155" y="917"/>
                      <a:pt x="263" y="870"/>
                      <a:pt x="370" y="846"/>
                    </a:cubicBezTo>
                    <a:cubicBezTo>
                      <a:pt x="477" y="798"/>
                      <a:pt x="560" y="751"/>
                      <a:pt x="667" y="715"/>
                    </a:cubicBezTo>
                    <a:cubicBezTo>
                      <a:pt x="953" y="608"/>
                      <a:pt x="1406" y="441"/>
                      <a:pt x="1632" y="251"/>
                    </a:cubicBezTo>
                    <a:cubicBezTo>
                      <a:pt x="1787" y="155"/>
                      <a:pt x="1941" y="72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850350" y="2477525"/>
                <a:ext cx="68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2" extrusionOk="0">
                    <a:moveTo>
                      <a:pt x="274" y="0"/>
                    </a:moveTo>
                    <a:cubicBezTo>
                      <a:pt x="230" y="11"/>
                      <a:pt x="177" y="22"/>
                      <a:pt x="132" y="42"/>
                    </a:cubicBezTo>
                    <a:lnTo>
                      <a:pt x="132" y="42"/>
                    </a:lnTo>
                    <a:cubicBezTo>
                      <a:pt x="178" y="28"/>
                      <a:pt x="224" y="13"/>
                      <a:pt x="274" y="0"/>
                    </a:cubicBezTo>
                    <a:close/>
                    <a:moveTo>
                      <a:pt x="132" y="42"/>
                    </a:moveTo>
                    <a:cubicBezTo>
                      <a:pt x="111" y="48"/>
                      <a:pt x="90" y="54"/>
                      <a:pt x="69" y="59"/>
                    </a:cubicBezTo>
                    <a:lnTo>
                      <a:pt x="69" y="59"/>
                    </a:lnTo>
                    <a:cubicBezTo>
                      <a:pt x="87" y="56"/>
                      <a:pt x="103" y="53"/>
                      <a:pt x="119" y="48"/>
                    </a:cubicBezTo>
                    <a:cubicBezTo>
                      <a:pt x="123" y="46"/>
                      <a:pt x="127" y="44"/>
                      <a:pt x="132" y="42"/>
                    </a:cubicBezTo>
                    <a:close/>
                    <a:moveTo>
                      <a:pt x="69" y="59"/>
                    </a:moveTo>
                    <a:lnTo>
                      <a:pt x="69" y="59"/>
                    </a:lnTo>
                    <a:cubicBezTo>
                      <a:pt x="48" y="62"/>
                      <a:pt x="26" y="65"/>
                      <a:pt x="0" y="72"/>
                    </a:cubicBezTo>
                    <a:cubicBezTo>
                      <a:pt x="24" y="69"/>
                      <a:pt x="47" y="64"/>
                      <a:pt x="69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2015425" y="1754800"/>
                <a:ext cx="12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3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36" y="179"/>
                      <a:pt x="24" y="334"/>
                      <a:pt x="0" y="513"/>
                    </a:cubicBezTo>
                    <a:cubicBezTo>
                      <a:pt x="36" y="334"/>
                      <a:pt x="48" y="156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2861950" y="1174975"/>
                <a:ext cx="21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63" extrusionOk="0">
                    <a:moveTo>
                      <a:pt x="1" y="1"/>
                    </a:moveTo>
                    <a:cubicBezTo>
                      <a:pt x="29" y="9"/>
                      <a:pt x="58" y="18"/>
                      <a:pt x="88" y="26"/>
                    </a:cubicBezTo>
                    <a:lnTo>
                      <a:pt x="88" y="26"/>
                    </a:lnTo>
                    <a:cubicBezTo>
                      <a:pt x="74" y="22"/>
                      <a:pt x="61" y="17"/>
                      <a:pt x="48" y="12"/>
                    </a:cubicBezTo>
                    <a:cubicBezTo>
                      <a:pt x="36" y="12"/>
                      <a:pt x="13" y="1"/>
                      <a:pt x="1" y="1"/>
                    </a:cubicBezTo>
                    <a:close/>
                    <a:moveTo>
                      <a:pt x="88" y="26"/>
                    </a:moveTo>
                    <a:lnTo>
                      <a:pt x="88" y="26"/>
                    </a:lnTo>
                    <a:cubicBezTo>
                      <a:pt x="281" y="93"/>
                      <a:pt x="503" y="161"/>
                      <a:pt x="715" y="239"/>
                    </a:cubicBezTo>
                    <a:cubicBezTo>
                      <a:pt x="763" y="251"/>
                      <a:pt x="810" y="251"/>
                      <a:pt x="870" y="263"/>
                    </a:cubicBezTo>
                    <a:cubicBezTo>
                      <a:pt x="810" y="251"/>
                      <a:pt x="751" y="215"/>
                      <a:pt x="691" y="203"/>
                    </a:cubicBezTo>
                    <a:cubicBezTo>
                      <a:pt x="584" y="179"/>
                      <a:pt x="489" y="143"/>
                      <a:pt x="394" y="120"/>
                    </a:cubicBezTo>
                    <a:cubicBezTo>
                      <a:pt x="285" y="83"/>
                      <a:pt x="183" y="54"/>
                      <a:pt x="88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082100" y="1459250"/>
                <a:ext cx="7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3" extrusionOk="0">
                    <a:moveTo>
                      <a:pt x="286" y="0"/>
                    </a:moveTo>
                    <a:lnTo>
                      <a:pt x="286" y="0"/>
                    </a:lnTo>
                    <a:cubicBezTo>
                      <a:pt x="191" y="131"/>
                      <a:pt x="95" y="298"/>
                      <a:pt x="0" y="452"/>
                    </a:cubicBezTo>
                    <a:cubicBezTo>
                      <a:pt x="131" y="274"/>
                      <a:pt x="215" y="143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35"/>
            <p:cNvSpPr/>
            <p:nvPr/>
          </p:nvSpPr>
          <p:spPr>
            <a:xfrm>
              <a:off x="5654187" y="744625"/>
              <a:ext cx="1665000" cy="16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35"/>
          <p:cNvSpPr txBox="1">
            <a:spLocks noGrp="1"/>
          </p:cNvSpPr>
          <p:nvPr>
            <p:ph type="title" idx="4"/>
          </p:nvPr>
        </p:nvSpPr>
        <p:spPr>
          <a:xfrm>
            <a:off x="41919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050" name="Google Shape;1050;p35"/>
          <p:cNvSpPr txBox="1">
            <a:spLocks noGrp="1"/>
          </p:cNvSpPr>
          <p:nvPr>
            <p:ph type="subTitle" idx="1"/>
          </p:nvPr>
        </p:nvSpPr>
        <p:spPr>
          <a:xfrm>
            <a:off x="1009997" y="3383869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Al almacenar las recetas en diccionarios, los agregamos a archivos de texto para que se puedan recuperar las recetas al momento de buscar las recetas</a:t>
            </a:r>
            <a:endParaRPr sz="1200" dirty="0"/>
          </a:p>
        </p:txBody>
      </p:sp>
      <p:sp>
        <p:nvSpPr>
          <p:cNvPr id="1051" name="Google Shape;1051;p35"/>
          <p:cNvSpPr txBox="1">
            <a:spLocks noGrp="1"/>
          </p:cNvSpPr>
          <p:nvPr>
            <p:ph type="subTitle" idx="2"/>
          </p:nvPr>
        </p:nvSpPr>
        <p:spPr>
          <a:xfrm>
            <a:off x="3594600" y="3363979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Al usar diccionarios para almacenar los usuarios y contraseñas, los enviamos a un archivo csv para que se queden almacenados</a:t>
            </a:r>
            <a:endParaRPr sz="1200" dirty="0"/>
          </a:p>
        </p:txBody>
      </p:sp>
      <p:sp>
        <p:nvSpPr>
          <p:cNvPr id="1052" name="Google Shape;1052;p35"/>
          <p:cNvSpPr txBox="1">
            <a:spLocks noGrp="1"/>
          </p:cNvSpPr>
          <p:nvPr>
            <p:ph type="subTitle" idx="3"/>
          </p:nvPr>
        </p:nvSpPr>
        <p:spPr>
          <a:xfrm>
            <a:off x="6289253" y="3354614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La lectura de archivos para encontrar usuarios y contraseñas o recetas está hecha con ciclos for</a:t>
            </a:r>
            <a:endParaRPr sz="1400" dirty="0"/>
          </a:p>
        </p:txBody>
      </p:sp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16342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054" name="Google Shape;1054;p35"/>
          <p:cNvSpPr txBox="1">
            <a:spLocks noGrp="1"/>
          </p:cNvSpPr>
          <p:nvPr>
            <p:ph type="title" idx="5"/>
          </p:nvPr>
        </p:nvSpPr>
        <p:spPr>
          <a:xfrm>
            <a:off x="6763500" y="2111085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1055" name="Google Shape;1055;p35"/>
          <p:cNvSpPr txBox="1">
            <a:spLocks noGrp="1"/>
          </p:cNvSpPr>
          <p:nvPr>
            <p:ph type="title" idx="6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de Python</a:t>
            </a: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 idx="7"/>
          </p:nvPr>
        </p:nvSpPr>
        <p:spPr>
          <a:xfrm>
            <a:off x="1032600" y="3096921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Archivos de texto (.txt)</a:t>
            </a:r>
            <a:endParaRPr dirty="0"/>
          </a:p>
        </p:txBody>
      </p:sp>
      <p:sp>
        <p:nvSpPr>
          <p:cNvPr id="1057" name="Google Shape;1057;p35"/>
          <p:cNvSpPr txBox="1">
            <a:spLocks noGrp="1"/>
          </p:cNvSpPr>
          <p:nvPr>
            <p:ph type="title" idx="8"/>
          </p:nvPr>
        </p:nvSpPr>
        <p:spPr>
          <a:xfrm>
            <a:off x="3419951" y="3017982"/>
            <a:ext cx="19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Archivos tabulados (.csv)</a:t>
            </a:r>
            <a:endParaRPr sz="1600" dirty="0"/>
          </a:p>
        </p:txBody>
      </p:sp>
      <p:sp>
        <p:nvSpPr>
          <p:cNvPr id="1058" name="Google Shape;1058;p35"/>
          <p:cNvSpPr txBox="1">
            <a:spLocks noGrp="1"/>
          </p:cNvSpPr>
          <p:nvPr>
            <p:ph type="title" idx="9"/>
          </p:nvPr>
        </p:nvSpPr>
        <p:spPr>
          <a:xfrm>
            <a:off x="6066690" y="3078373"/>
            <a:ext cx="216856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Estructuras repetivas</a:t>
            </a:r>
            <a:endParaRPr sz="1400" dirty="0"/>
          </a:p>
        </p:txBody>
      </p:sp>
      <p:grpSp>
        <p:nvGrpSpPr>
          <p:cNvPr id="1059" name="Google Shape;1059;p35"/>
          <p:cNvGrpSpPr/>
          <p:nvPr/>
        </p:nvGrpSpPr>
        <p:grpSpPr>
          <a:xfrm rot="-697919">
            <a:off x="308815" y="2314559"/>
            <a:ext cx="865110" cy="814228"/>
            <a:chOff x="8579625" y="3038600"/>
            <a:chExt cx="784650" cy="738500"/>
          </a:xfrm>
        </p:grpSpPr>
        <p:sp>
          <p:nvSpPr>
            <p:cNvPr id="1060" name="Google Shape;1060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35"/>
          <p:cNvGrpSpPr/>
          <p:nvPr/>
        </p:nvGrpSpPr>
        <p:grpSpPr>
          <a:xfrm rot="-253424">
            <a:off x="5632992" y="2192535"/>
            <a:ext cx="865072" cy="814192"/>
            <a:chOff x="8579625" y="3038600"/>
            <a:chExt cx="784650" cy="738500"/>
          </a:xfrm>
        </p:grpSpPr>
        <p:sp>
          <p:nvSpPr>
            <p:cNvPr id="1108" name="Google Shape;1108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35"/>
          <p:cNvGrpSpPr/>
          <p:nvPr/>
        </p:nvGrpSpPr>
        <p:grpSpPr>
          <a:xfrm rot="377416">
            <a:off x="3248434" y="1572086"/>
            <a:ext cx="865106" cy="814224"/>
            <a:chOff x="8579625" y="3038600"/>
            <a:chExt cx="784650" cy="738500"/>
          </a:xfrm>
        </p:grpSpPr>
        <p:sp>
          <p:nvSpPr>
            <p:cNvPr id="1156" name="Google Shape;1156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35"/>
          <p:cNvGrpSpPr/>
          <p:nvPr/>
        </p:nvGrpSpPr>
        <p:grpSpPr>
          <a:xfrm rot="-253424">
            <a:off x="8504617" y="1914285"/>
            <a:ext cx="865072" cy="814192"/>
            <a:chOff x="8579625" y="3038600"/>
            <a:chExt cx="784650" cy="738500"/>
          </a:xfrm>
        </p:grpSpPr>
        <p:sp>
          <p:nvSpPr>
            <p:cNvPr id="1204" name="Google Shape;1204;p35"/>
            <p:cNvSpPr/>
            <p:nvPr/>
          </p:nvSpPr>
          <p:spPr>
            <a:xfrm>
              <a:off x="8599875" y="3049325"/>
              <a:ext cx="724825" cy="377450"/>
            </a:xfrm>
            <a:custGeom>
              <a:avLst/>
              <a:gdLst/>
              <a:ahLst/>
              <a:cxnLst/>
              <a:rect l="l" t="t" r="r" b="b"/>
              <a:pathLst>
                <a:path w="28993" h="15098" extrusionOk="0">
                  <a:moveTo>
                    <a:pt x="14990" y="0"/>
                  </a:moveTo>
                  <a:cubicBezTo>
                    <a:pt x="15740" y="36"/>
                    <a:pt x="16657" y="36"/>
                    <a:pt x="17586" y="119"/>
                  </a:cubicBezTo>
                  <a:cubicBezTo>
                    <a:pt x="19193" y="262"/>
                    <a:pt x="20801" y="429"/>
                    <a:pt x="22348" y="905"/>
                  </a:cubicBezTo>
                  <a:cubicBezTo>
                    <a:pt x="22848" y="1060"/>
                    <a:pt x="23337" y="1250"/>
                    <a:pt x="23837" y="1453"/>
                  </a:cubicBezTo>
                  <a:cubicBezTo>
                    <a:pt x="24742" y="1846"/>
                    <a:pt x="25635" y="2238"/>
                    <a:pt x="26528" y="2631"/>
                  </a:cubicBezTo>
                  <a:cubicBezTo>
                    <a:pt x="26944" y="2822"/>
                    <a:pt x="27361" y="3036"/>
                    <a:pt x="27742" y="3298"/>
                  </a:cubicBezTo>
                  <a:cubicBezTo>
                    <a:pt x="28599" y="3893"/>
                    <a:pt x="28992" y="4751"/>
                    <a:pt x="28992" y="5775"/>
                  </a:cubicBezTo>
                  <a:cubicBezTo>
                    <a:pt x="28992" y="6013"/>
                    <a:pt x="28933" y="6263"/>
                    <a:pt x="28873" y="6501"/>
                  </a:cubicBezTo>
                  <a:cubicBezTo>
                    <a:pt x="28683" y="7287"/>
                    <a:pt x="28421" y="8061"/>
                    <a:pt x="28063" y="8799"/>
                  </a:cubicBezTo>
                  <a:cubicBezTo>
                    <a:pt x="27587" y="9751"/>
                    <a:pt x="26968" y="10609"/>
                    <a:pt x="26182" y="11347"/>
                  </a:cubicBezTo>
                  <a:cubicBezTo>
                    <a:pt x="25623" y="11847"/>
                    <a:pt x="25004" y="12252"/>
                    <a:pt x="24337" y="12585"/>
                  </a:cubicBezTo>
                  <a:cubicBezTo>
                    <a:pt x="24218" y="12644"/>
                    <a:pt x="24099" y="12704"/>
                    <a:pt x="23980" y="12752"/>
                  </a:cubicBezTo>
                  <a:cubicBezTo>
                    <a:pt x="23015" y="13097"/>
                    <a:pt x="22051" y="13466"/>
                    <a:pt x="21074" y="13776"/>
                  </a:cubicBezTo>
                  <a:cubicBezTo>
                    <a:pt x="19586" y="14264"/>
                    <a:pt x="18098" y="14704"/>
                    <a:pt x="16538" y="14859"/>
                  </a:cubicBezTo>
                  <a:cubicBezTo>
                    <a:pt x="16348" y="14871"/>
                    <a:pt x="16157" y="14919"/>
                    <a:pt x="15943" y="14942"/>
                  </a:cubicBezTo>
                  <a:cubicBezTo>
                    <a:pt x="15717" y="14990"/>
                    <a:pt x="15479" y="15014"/>
                    <a:pt x="15264" y="14954"/>
                  </a:cubicBezTo>
                  <a:cubicBezTo>
                    <a:pt x="15181" y="14942"/>
                    <a:pt x="15098" y="14942"/>
                    <a:pt x="15002" y="14954"/>
                  </a:cubicBezTo>
                  <a:cubicBezTo>
                    <a:pt x="14038" y="15097"/>
                    <a:pt x="13085" y="15014"/>
                    <a:pt x="12121" y="14930"/>
                  </a:cubicBezTo>
                  <a:cubicBezTo>
                    <a:pt x="11168" y="14835"/>
                    <a:pt x="10204" y="14740"/>
                    <a:pt x="9252" y="14669"/>
                  </a:cubicBezTo>
                  <a:cubicBezTo>
                    <a:pt x="8632" y="14633"/>
                    <a:pt x="8025" y="14490"/>
                    <a:pt x="7442" y="14335"/>
                  </a:cubicBezTo>
                  <a:cubicBezTo>
                    <a:pt x="5954" y="13942"/>
                    <a:pt x="4572" y="13323"/>
                    <a:pt x="3358" y="12335"/>
                  </a:cubicBezTo>
                  <a:cubicBezTo>
                    <a:pt x="2620" y="11740"/>
                    <a:pt x="1965" y="11109"/>
                    <a:pt x="1417" y="10347"/>
                  </a:cubicBezTo>
                  <a:cubicBezTo>
                    <a:pt x="1227" y="10097"/>
                    <a:pt x="1048" y="9835"/>
                    <a:pt x="834" y="9596"/>
                  </a:cubicBezTo>
                  <a:cubicBezTo>
                    <a:pt x="453" y="9144"/>
                    <a:pt x="215" y="8620"/>
                    <a:pt x="119" y="8037"/>
                  </a:cubicBezTo>
                  <a:cubicBezTo>
                    <a:pt x="48" y="7596"/>
                    <a:pt x="48" y="7144"/>
                    <a:pt x="24" y="6703"/>
                  </a:cubicBezTo>
                  <a:cubicBezTo>
                    <a:pt x="0" y="6465"/>
                    <a:pt x="96" y="6239"/>
                    <a:pt x="203" y="6025"/>
                  </a:cubicBezTo>
                  <a:cubicBezTo>
                    <a:pt x="620" y="5239"/>
                    <a:pt x="1179" y="4560"/>
                    <a:pt x="1882" y="4024"/>
                  </a:cubicBezTo>
                  <a:cubicBezTo>
                    <a:pt x="3013" y="3155"/>
                    <a:pt x="4203" y="2417"/>
                    <a:pt x="5525" y="1905"/>
                  </a:cubicBezTo>
                  <a:cubicBezTo>
                    <a:pt x="6656" y="1488"/>
                    <a:pt x="7787" y="1048"/>
                    <a:pt x="8966" y="726"/>
                  </a:cubicBezTo>
                  <a:cubicBezTo>
                    <a:pt x="10347" y="357"/>
                    <a:pt x="11752" y="131"/>
                    <a:pt x="13193" y="60"/>
                  </a:cubicBezTo>
                  <a:cubicBezTo>
                    <a:pt x="13704" y="60"/>
                    <a:pt x="14252" y="36"/>
                    <a:pt x="14990" y="0"/>
                  </a:cubicBezTo>
                  <a:close/>
                  <a:moveTo>
                    <a:pt x="14847" y="2667"/>
                  </a:moveTo>
                  <a:cubicBezTo>
                    <a:pt x="13943" y="2619"/>
                    <a:pt x="13062" y="2786"/>
                    <a:pt x="12180" y="2929"/>
                  </a:cubicBezTo>
                  <a:cubicBezTo>
                    <a:pt x="11395" y="3084"/>
                    <a:pt x="10621" y="3227"/>
                    <a:pt x="9918" y="3643"/>
                  </a:cubicBezTo>
                  <a:cubicBezTo>
                    <a:pt x="9835" y="3691"/>
                    <a:pt x="9740" y="3715"/>
                    <a:pt x="9633" y="3751"/>
                  </a:cubicBezTo>
                  <a:cubicBezTo>
                    <a:pt x="8823" y="3989"/>
                    <a:pt x="8085" y="4429"/>
                    <a:pt x="7394" y="4894"/>
                  </a:cubicBezTo>
                  <a:cubicBezTo>
                    <a:pt x="7013" y="5132"/>
                    <a:pt x="6739" y="5465"/>
                    <a:pt x="6525" y="5846"/>
                  </a:cubicBezTo>
                  <a:cubicBezTo>
                    <a:pt x="6227" y="6370"/>
                    <a:pt x="6180" y="6906"/>
                    <a:pt x="6454" y="7465"/>
                  </a:cubicBezTo>
                  <a:cubicBezTo>
                    <a:pt x="6549" y="7691"/>
                    <a:pt x="6632" y="7930"/>
                    <a:pt x="6704" y="8168"/>
                  </a:cubicBezTo>
                  <a:cubicBezTo>
                    <a:pt x="6835" y="8620"/>
                    <a:pt x="7073" y="8989"/>
                    <a:pt x="7478" y="9227"/>
                  </a:cubicBezTo>
                  <a:cubicBezTo>
                    <a:pt x="7704" y="9358"/>
                    <a:pt x="7954" y="9477"/>
                    <a:pt x="8204" y="9537"/>
                  </a:cubicBezTo>
                  <a:cubicBezTo>
                    <a:pt x="8668" y="9656"/>
                    <a:pt x="9073" y="9870"/>
                    <a:pt x="9406" y="10192"/>
                  </a:cubicBezTo>
                  <a:cubicBezTo>
                    <a:pt x="9764" y="10537"/>
                    <a:pt x="10204" y="10751"/>
                    <a:pt x="10633" y="10942"/>
                  </a:cubicBezTo>
                  <a:cubicBezTo>
                    <a:pt x="11014" y="11109"/>
                    <a:pt x="11430" y="11132"/>
                    <a:pt x="11847" y="11025"/>
                  </a:cubicBezTo>
                  <a:cubicBezTo>
                    <a:pt x="12002" y="11001"/>
                    <a:pt x="12145" y="10966"/>
                    <a:pt x="12288" y="10930"/>
                  </a:cubicBezTo>
                  <a:cubicBezTo>
                    <a:pt x="12561" y="10847"/>
                    <a:pt x="12835" y="10882"/>
                    <a:pt x="13097" y="11025"/>
                  </a:cubicBezTo>
                  <a:cubicBezTo>
                    <a:pt x="13716" y="11371"/>
                    <a:pt x="14347" y="11418"/>
                    <a:pt x="15026" y="11228"/>
                  </a:cubicBezTo>
                  <a:cubicBezTo>
                    <a:pt x="15717" y="11025"/>
                    <a:pt x="16455" y="10942"/>
                    <a:pt x="17181" y="10954"/>
                  </a:cubicBezTo>
                  <a:lnTo>
                    <a:pt x="17586" y="10954"/>
                  </a:lnTo>
                  <a:cubicBezTo>
                    <a:pt x="17800" y="10966"/>
                    <a:pt x="18015" y="10930"/>
                    <a:pt x="18205" y="10847"/>
                  </a:cubicBezTo>
                  <a:cubicBezTo>
                    <a:pt x="18836" y="10609"/>
                    <a:pt x="19455" y="10406"/>
                    <a:pt x="20062" y="10156"/>
                  </a:cubicBezTo>
                  <a:cubicBezTo>
                    <a:pt x="20824" y="9835"/>
                    <a:pt x="21408" y="9311"/>
                    <a:pt x="21825" y="8596"/>
                  </a:cubicBezTo>
                  <a:cubicBezTo>
                    <a:pt x="22122" y="8108"/>
                    <a:pt x="22134" y="7572"/>
                    <a:pt x="22134" y="7013"/>
                  </a:cubicBezTo>
                  <a:cubicBezTo>
                    <a:pt x="22134" y="6382"/>
                    <a:pt x="21932" y="5846"/>
                    <a:pt x="21527" y="5370"/>
                  </a:cubicBezTo>
                  <a:cubicBezTo>
                    <a:pt x="21313" y="5132"/>
                    <a:pt x="21122" y="4882"/>
                    <a:pt x="20943" y="4632"/>
                  </a:cubicBezTo>
                  <a:cubicBezTo>
                    <a:pt x="20717" y="4286"/>
                    <a:pt x="20420" y="4036"/>
                    <a:pt x="20051" y="3858"/>
                  </a:cubicBezTo>
                  <a:cubicBezTo>
                    <a:pt x="19800" y="3739"/>
                    <a:pt x="19527" y="3631"/>
                    <a:pt x="19265" y="3536"/>
                  </a:cubicBezTo>
                  <a:cubicBezTo>
                    <a:pt x="19015" y="3453"/>
                    <a:pt x="18788" y="3334"/>
                    <a:pt x="18598" y="3119"/>
                  </a:cubicBezTo>
                  <a:cubicBezTo>
                    <a:pt x="18396" y="2905"/>
                    <a:pt x="18146" y="2786"/>
                    <a:pt x="17884" y="2691"/>
                  </a:cubicBezTo>
                  <a:cubicBezTo>
                    <a:pt x="17384" y="2524"/>
                    <a:pt x="16895" y="2548"/>
                    <a:pt x="16407" y="2631"/>
                  </a:cubicBezTo>
                  <a:cubicBezTo>
                    <a:pt x="16062" y="2691"/>
                    <a:pt x="15717" y="2703"/>
                    <a:pt x="15359" y="2691"/>
                  </a:cubicBezTo>
                  <a:cubicBezTo>
                    <a:pt x="15217" y="2679"/>
                    <a:pt x="15038" y="2667"/>
                    <a:pt x="14847" y="2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8588550" y="3267825"/>
              <a:ext cx="684650" cy="497950"/>
            </a:xfrm>
            <a:custGeom>
              <a:avLst/>
              <a:gdLst/>
              <a:ahLst/>
              <a:cxnLst/>
              <a:rect l="l" t="t" r="r" b="b"/>
              <a:pathLst>
                <a:path w="27386" h="19918" extrusionOk="0">
                  <a:moveTo>
                    <a:pt x="76" y="0"/>
                  </a:moveTo>
                  <a:cubicBezTo>
                    <a:pt x="59" y="0"/>
                    <a:pt x="38" y="4"/>
                    <a:pt x="13" y="11"/>
                  </a:cubicBezTo>
                  <a:cubicBezTo>
                    <a:pt x="1" y="690"/>
                    <a:pt x="49" y="1368"/>
                    <a:pt x="72" y="2047"/>
                  </a:cubicBezTo>
                  <a:cubicBezTo>
                    <a:pt x="120" y="3512"/>
                    <a:pt x="144" y="4964"/>
                    <a:pt x="180" y="6429"/>
                  </a:cubicBezTo>
                  <a:cubicBezTo>
                    <a:pt x="191" y="7286"/>
                    <a:pt x="168" y="8155"/>
                    <a:pt x="227" y="9012"/>
                  </a:cubicBezTo>
                  <a:cubicBezTo>
                    <a:pt x="299" y="10120"/>
                    <a:pt x="430" y="11227"/>
                    <a:pt x="561" y="12334"/>
                  </a:cubicBezTo>
                  <a:cubicBezTo>
                    <a:pt x="668" y="13168"/>
                    <a:pt x="799" y="14013"/>
                    <a:pt x="942" y="14846"/>
                  </a:cubicBezTo>
                  <a:cubicBezTo>
                    <a:pt x="1061" y="15715"/>
                    <a:pt x="1501" y="16370"/>
                    <a:pt x="2251" y="16799"/>
                  </a:cubicBezTo>
                  <a:cubicBezTo>
                    <a:pt x="2620" y="17001"/>
                    <a:pt x="2989" y="17228"/>
                    <a:pt x="3382" y="17418"/>
                  </a:cubicBezTo>
                  <a:cubicBezTo>
                    <a:pt x="3632" y="17561"/>
                    <a:pt x="3882" y="17680"/>
                    <a:pt x="4156" y="17763"/>
                  </a:cubicBezTo>
                  <a:cubicBezTo>
                    <a:pt x="5383" y="18132"/>
                    <a:pt x="6597" y="18632"/>
                    <a:pt x="7800" y="19073"/>
                  </a:cubicBezTo>
                  <a:cubicBezTo>
                    <a:pt x="7883" y="19109"/>
                    <a:pt x="7990" y="19133"/>
                    <a:pt x="8085" y="19144"/>
                  </a:cubicBezTo>
                  <a:cubicBezTo>
                    <a:pt x="8681" y="19264"/>
                    <a:pt x="9288" y="19383"/>
                    <a:pt x="9895" y="19490"/>
                  </a:cubicBezTo>
                  <a:cubicBezTo>
                    <a:pt x="10848" y="19656"/>
                    <a:pt x="11800" y="19740"/>
                    <a:pt x="12764" y="19823"/>
                  </a:cubicBezTo>
                  <a:cubicBezTo>
                    <a:pt x="13527" y="19885"/>
                    <a:pt x="14287" y="19918"/>
                    <a:pt x="15047" y="19918"/>
                  </a:cubicBezTo>
                  <a:cubicBezTo>
                    <a:pt x="16044" y="19918"/>
                    <a:pt x="17039" y="19861"/>
                    <a:pt x="18039" y="19740"/>
                  </a:cubicBezTo>
                  <a:cubicBezTo>
                    <a:pt x="18384" y="19704"/>
                    <a:pt x="18741" y="19680"/>
                    <a:pt x="19075" y="19645"/>
                  </a:cubicBezTo>
                  <a:cubicBezTo>
                    <a:pt x="19837" y="19525"/>
                    <a:pt x="20587" y="19406"/>
                    <a:pt x="21337" y="19264"/>
                  </a:cubicBezTo>
                  <a:cubicBezTo>
                    <a:pt x="22028" y="19144"/>
                    <a:pt x="22706" y="19049"/>
                    <a:pt x="23385" y="18835"/>
                  </a:cubicBezTo>
                  <a:cubicBezTo>
                    <a:pt x="24218" y="18573"/>
                    <a:pt x="25064" y="18347"/>
                    <a:pt x="25921" y="18180"/>
                  </a:cubicBezTo>
                  <a:cubicBezTo>
                    <a:pt x="26302" y="18109"/>
                    <a:pt x="26671" y="18001"/>
                    <a:pt x="27088" y="17918"/>
                  </a:cubicBezTo>
                  <a:lnTo>
                    <a:pt x="27088" y="17120"/>
                  </a:lnTo>
                  <a:cubicBezTo>
                    <a:pt x="27088" y="16966"/>
                    <a:pt x="27040" y="16799"/>
                    <a:pt x="27040" y="16632"/>
                  </a:cubicBezTo>
                  <a:cubicBezTo>
                    <a:pt x="27028" y="16370"/>
                    <a:pt x="27040" y="16096"/>
                    <a:pt x="27028" y="15835"/>
                  </a:cubicBezTo>
                  <a:cubicBezTo>
                    <a:pt x="27016" y="15096"/>
                    <a:pt x="26969" y="14370"/>
                    <a:pt x="26933" y="13644"/>
                  </a:cubicBezTo>
                  <a:cubicBezTo>
                    <a:pt x="26873" y="12358"/>
                    <a:pt x="26969" y="11084"/>
                    <a:pt x="27076" y="9822"/>
                  </a:cubicBezTo>
                  <a:cubicBezTo>
                    <a:pt x="27147" y="8929"/>
                    <a:pt x="27231" y="8036"/>
                    <a:pt x="27207" y="7143"/>
                  </a:cubicBezTo>
                  <a:cubicBezTo>
                    <a:pt x="27195" y="6810"/>
                    <a:pt x="27231" y="6464"/>
                    <a:pt x="27254" y="6143"/>
                  </a:cubicBezTo>
                  <a:cubicBezTo>
                    <a:pt x="27266" y="5738"/>
                    <a:pt x="27278" y="5333"/>
                    <a:pt x="27278" y="4952"/>
                  </a:cubicBezTo>
                  <a:cubicBezTo>
                    <a:pt x="27278" y="4547"/>
                    <a:pt x="27385" y="4131"/>
                    <a:pt x="27231" y="3714"/>
                  </a:cubicBezTo>
                  <a:cubicBezTo>
                    <a:pt x="27219" y="3535"/>
                    <a:pt x="27254" y="3393"/>
                    <a:pt x="27231" y="3226"/>
                  </a:cubicBezTo>
                  <a:lnTo>
                    <a:pt x="27231" y="3226"/>
                  </a:lnTo>
                  <a:cubicBezTo>
                    <a:pt x="26992" y="3262"/>
                    <a:pt x="26850" y="3393"/>
                    <a:pt x="26671" y="3500"/>
                  </a:cubicBezTo>
                  <a:cubicBezTo>
                    <a:pt x="26040" y="3845"/>
                    <a:pt x="25433" y="4226"/>
                    <a:pt x="24766" y="4440"/>
                  </a:cubicBezTo>
                  <a:cubicBezTo>
                    <a:pt x="23671" y="4821"/>
                    <a:pt x="22599" y="5190"/>
                    <a:pt x="21504" y="5536"/>
                  </a:cubicBezTo>
                  <a:cubicBezTo>
                    <a:pt x="20432" y="5869"/>
                    <a:pt x="19325" y="6155"/>
                    <a:pt x="18218" y="6333"/>
                  </a:cubicBezTo>
                  <a:cubicBezTo>
                    <a:pt x="17586" y="6441"/>
                    <a:pt x="16967" y="6500"/>
                    <a:pt x="16336" y="6619"/>
                  </a:cubicBezTo>
                  <a:cubicBezTo>
                    <a:pt x="15582" y="6745"/>
                    <a:pt x="14824" y="6806"/>
                    <a:pt x="14063" y="6806"/>
                  </a:cubicBezTo>
                  <a:cubicBezTo>
                    <a:pt x="13599" y="6806"/>
                    <a:pt x="13134" y="6783"/>
                    <a:pt x="12669" y="6738"/>
                  </a:cubicBezTo>
                  <a:cubicBezTo>
                    <a:pt x="11669" y="6631"/>
                    <a:pt x="10681" y="6512"/>
                    <a:pt x="9693" y="6488"/>
                  </a:cubicBezTo>
                  <a:cubicBezTo>
                    <a:pt x="9371" y="6488"/>
                    <a:pt x="9062" y="6441"/>
                    <a:pt x="8752" y="6381"/>
                  </a:cubicBezTo>
                  <a:cubicBezTo>
                    <a:pt x="7716" y="6167"/>
                    <a:pt x="6716" y="5893"/>
                    <a:pt x="5764" y="5476"/>
                  </a:cubicBezTo>
                  <a:cubicBezTo>
                    <a:pt x="4216" y="4797"/>
                    <a:pt x="2906" y="3785"/>
                    <a:pt x="1811" y="2511"/>
                  </a:cubicBezTo>
                  <a:cubicBezTo>
                    <a:pt x="1513" y="2154"/>
                    <a:pt x="1239" y="1785"/>
                    <a:pt x="942" y="1428"/>
                  </a:cubicBezTo>
                  <a:cubicBezTo>
                    <a:pt x="620" y="1035"/>
                    <a:pt x="346" y="618"/>
                    <a:pt x="180" y="142"/>
                  </a:cubicBezTo>
                  <a:cubicBezTo>
                    <a:pt x="170" y="92"/>
                    <a:pt x="168" y="0"/>
                    <a:pt x="76" y="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9269900" y="3228500"/>
              <a:ext cx="81275" cy="443225"/>
            </a:xfrm>
            <a:custGeom>
              <a:avLst/>
              <a:gdLst/>
              <a:ahLst/>
              <a:cxnLst/>
              <a:rect l="l" t="t" r="r" b="b"/>
              <a:pathLst>
                <a:path w="3251" h="17729" extrusionOk="0">
                  <a:moveTo>
                    <a:pt x="2417" y="1"/>
                  </a:moveTo>
                  <a:cubicBezTo>
                    <a:pt x="2358" y="155"/>
                    <a:pt x="2334" y="239"/>
                    <a:pt x="2286" y="334"/>
                  </a:cubicBezTo>
                  <a:cubicBezTo>
                    <a:pt x="2108" y="798"/>
                    <a:pt x="1941" y="1275"/>
                    <a:pt x="1762" y="1727"/>
                  </a:cubicBezTo>
                  <a:cubicBezTo>
                    <a:pt x="1703" y="1894"/>
                    <a:pt x="1632" y="2072"/>
                    <a:pt x="1512" y="2227"/>
                  </a:cubicBezTo>
                  <a:cubicBezTo>
                    <a:pt x="1036" y="2846"/>
                    <a:pt x="560" y="3453"/>
                    <a:pt x="72" y="4073"/>
                  </a:cubicBezTo>
                  <a:cubicBezTo>
                    <a:pt x="36" y="4096"/>
                    <a:pt x="24" y="4156"/>
                    <a:pt x="0" y="4215"/>
                  </a:cubicBezTo>
                  <a:cubicBezTo>
                    <a:pt x="60" y="4251"/>
                    <a:pt x="96" y="4287"/>
                    <a:pt x="155" y="4323"/>
                  </a:cubicBezTo>
                  <a:cubicBezTo>
                    <a:pt x="310" y="4382"/>
                    <a:pt x="369" y="4489"/>
                    <a:pt x="369" y="4620"/>
                  </a:cubicBezTo>
                  <a:cubicBezTo>
                    <a:pt x="393" y="5227"/>
                    <a:pt x="477" y="5847"/>
                    <a:pt x="453" y="6454"/>
                  </a:cubicBezTo>
                  <a:cubicBezTo>
                    <a:pt x="441" y="7585"/>
                    <a:pt x="381" y="8692"/>
                    <a:pt x="334" y="9835"/>
                  </a:cubicBezTo>
                  <a:cubicBezTo>
                    <a:pt x="334" y="9883"/>
                    <a:pt x="322" y="9966"/>
                    <a:pt x="310" y="10026"/>
                  </a:cubicBezTo>
                  <a:cubicBezTo>
                    <a:pt x="215" y="10931"/>
                    <a:pt x="143" y="11835"/>
                    <a:pt x="143" y="12740"/>
                  </a:cubicBezTo>
                  <a:cubicBezTo>
                    <a:pt x="143" y="13669"/>
                    <a:pt x="155" y="14610"/>
                    <a:pt x="119" y="15526"/>
                  </a:cubicBezTo>
                  <a:cubicBezTo>
                    <a:pt x="72" y="16193"/>
                    <a:pt x="143" y="16884"/>
                    <a:pt x="179" y="17574"/>
                  </a:cubicBezTo>
                  <a:cubicBezTo>
                    <a:pt x="179" y="17610"/>
                    <a:pt x="203" y="17658"/>
                    <a:pt x="238" y="17729"/>
                  </a:cubicBezTo>
                  <a:cubicBezTo>
                    <a:pt x="310" y="17705"/>
                    <a:pt x="369" y="17705"/>
                    <a:pt x="417" y="17658"/>
                  </a:cubicBezTo>
                  <a:cubicBezTo>
                    <a:pt x="834" y="17396"/>
                    <a:pt x="1262" y="17134"/>
                    <a:pt x="1667" y="16860"/>
                  </a:cubicBezTo>
                  <a:cubicBezTo>
                    <a:pt x="1798" y="16765"/>
                    <a:pt x="1905" y="16634"/>
                    <a:pt x="1989" y="16479"/>
                  </a:cubicBezTo>
                  <a:cubicBezTo>
                    <a:pt x="2239" y="16050"/>
                    <a:pt x="2477" y="15622"/>
                    <a:pt x="2715" y="15193"/>
                  </a:cubicBezTo>
                  <a:cubicBezTo>
                    <a:pt x="2953" y="14752"/>
                    <a:pt x="3108" y="14312"/>
                    <a:pt x="3132" y="13812"/>
                  </a:cubicBezTo>
                  <a:cubicBezTo>
                    <a:pt x="3239" y="12943"/>
                    <a:pt x="3251" y="12062"/>
                    <a:pt x="3179" y="11181"/>
                  </a:cubicBezTo>
                  <a:cubicBezTo>
                    <a:pt x="3132" y="10633"/>
                    <a:pt x="3132" y="10097"/>
                    <a:pt x="3108" y="9549"/>
                  </a:cubicBezTo>
                  <a:cubicBezTo>
                    <a:pt x="3096" y="9157"/>
                    <a:pt x="3096" y="8787"/>
                    <a:pt x="3036" y="8395"/>
                  </a:cubicBezTo>
                  <a:cubicBezTo>
                    <a:pt x="2834" y="7109"/>
                    <a:pt x="2763" y="5799"/>
                    <a:pt x="2703" y="4489"/>
                  </a:cubicBezTo>
                  <a:cubicBezTo>
                    <a:pt x="2655" y="3037"/>
                    <a:pt x="2572" y="1596"/>
                    <a:pt x="2501" y="155"/>
                  </a:cubicBezTo>
                  <a:cubicBezTo>
                    <a:pt x="2501" y="120"/>
                    <a:pt x="2465" y="84"/>
                    <a:pt x="2417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8766550" y="3135625"/>
              <a:ext cx="243225" cy="185775"/>
            </a:xfrm>
            <a:custGeom>
              <a:avLst/>
              <a:gdLst/>
              <a:ahLst/>
              <a:cxnLst/>
              <a:rect l="l" t="t" r="r" b="b"/>
              <a:pathLst>
                <a:path w="9729" h="7431" extrusionOk="0">
                  <a:moveTo>
                    <a:pt x="9728" y="6978"/>
                  </a:moveTo>
                  <a:cubicBezTo>
                    <a:pt x="9073" y="7121"/>
                    <a:pt x="8466" y="7240"/>
                    <a:pt x="7835" y="7359"/>
                  </a:cubicBezTo>
                  <a:cubicBezTo>
                    <a:pt x="7466" y="7430"/>
                    <a:pt x="7097" y="7383"/>
                    <a:pt x="6776" y="7192"/>
                  </a:cubicBezTo>
                  <a:cubicBezTo>
                    <a:pt x="6287" y="6895"/>
                    <a:pt x="5787" y="6883"/>
                    <a:pt x="5252" y="7026"/>
                  </a:cubicBezTo>
                  <a:cubicBezTo>
                    <a:pt x="5156" y="7061"/>
                    <a:pt x="5049" y="7073"/>
                    <a:pt x="4966" y="7097"/>
                  </a:cubicBezTo>
                  <a:cubicBezTo>
                    <a:pt x="4716" y="7145"/>
                    <a:pt x="4466" y="7133"/>
                    <a:pt x="4240" y="7037"/>
                  </a:cubicBezTo>
                  <a:cubicBezTo>
                    <a:pt x="3835" y="6883"/>
                    <a:pt x="3442" y="6704"/>
                    <a:pt x="3120" y="6406"/>
                  </a:cubicBezTo>
                  <a:cubicBezTo>
                    <a:pt x="2680" y="6014"/>
                    <a:pt x="2215" y="5752"/>
                    <a:pt x="1644" y="5609"/>
                  </a:cubicBezTo>
                  <a:cubicBezTo>
                    <a:pt x="1430" y="5573"/>
                    <a:pt x="1239" y="5454"/>
                    <a:pt x="1061" y="5347"/>
                  </a:cubicBezTo>
                  <a:cubicBezTo>
                    <a:pt x="799" y="5192"/>
                    <a:pt x="620" y="4942"/>
                    <a:pt x="513" y="4656"/>
                  </a:cubicBezTo>
                  <a:cubicBezTo>
                    <a:pt x="406" y="4359"/>
                    <a:pt x="299" y="4061"/>
                    <a:pt x="168" y="3787"/>
                  </a:cubicBezTo>
                  <a:cubicBezTo>
                    <a:pt x="1" y="3430"/>
                    <a:pt x="37" y="3073"/>
                    <a:pt x="179" y="2727"/>
                  </a:cubicBezTo>
                  <a:cubicBezTo>
                    <a:pt x="358" y="2334"/>
                    <a:pt x="632" y="2025"/>
                    <a:pt x="989" y="1787"/>
                  </a:cubicBezTo>
                  <a:cubicBezTo>
                    <a:pt x="1358" y="1537"/>
                    <a:pt x="1727" y="1287"/>
                    <a:pt x="2132" y="1072"/>
                  </a:cubicBezTo>
                  <a:cubicBezTo>
                    <a:pt x="2418" y="930"/>
                    <a:pt x="2739" y="834"/>
                    <a:pt x="3061" y="715"/>
                  </a:cubicBezTo>
                  <a:cubicBezTo>
                    <a:pt x="3442" y="584"/>
                    <a:pt x="3847" y="477"/>
                    <a:pt x="4216" y="287"/>
                  </a:cubicBezTo>
                  <a:cubicBezTo>
                    <a:pt x="4525" y="120"/>
                    <a:pt x="4918" y="72"/>
                    <a:pt x="5275" y="13"/>
                  </a:cubicBezTo>
                  <a:cubicBezTo>
                    <a:pt x="5359" y="1"/>
                    <a:pt x="5502" y="60"/>
                    <a:pt x="5585" y="120"/>
                  </a:cubicBezTo>
                  <a:cubicBezTo>
                    <a:pt x="5894" y="310"/>
                    <a:pt x="6192" y="525"/>
                    <a:pt x="6490" y="715"/>
                  </a:cubicBezTo>
                  <a:cubicBezTo>
                    <a:pt x="6847" y="941"/>
                    <a:pt x="7049" y="1287"/>
                    <a:pt x="7109" y="1703"/>
                  </a:cubicBezTo>
                  <a:cubicBezTo>
                    <a:pt x="7133" y="1953"/>
                    <a:pt x="7168" y="2192"/>
                    <a:pt x="7180" y="2442"/>
                  </a:cubicBezTo>
                  <a:cubicBezTo>
                    <a:pt x="7192" y="2739"/>
                    <a:pt x="7288" y="3025"/>
                    <a:pt x="7418" y="3287"/>
                  </a:cubicBezTo>
                  <a:cubicBezTo>
                    <a:pt x="7621" y="3680"/>
                    <a:pt x="7823" y="4049"/>
                    <a:pt x="8026" y="4418"/>
                  </a:cubicBezTo>
                  <a:cubicBezTo>
                    <a:pt x="8133" y="4585"/>
                    <a:pt x="8264" y="4740"/>
                    <a:pt x="8395" y="4882"/>
                  </a:cubicBezTo>
                  <a:cubicBezTo>
                    <a:pt x="8657" y="5180"/>
                    <a:pt x="8919" y="5478"/>
                    <a:pt x="9193" y="5775"/>
                  </a:cubicBezTo>
                  <a:cubicBezTo>
                    <a:pt x="9454" y="6133"/>
                    <a:pt x="9609" y="6537"/>
                    <a:pt x="9728" y="6978"/>
                  </a:cubicBezTo>
                  <a:close/>
                </a:path>
              </a:pathLst>
            </a:custGeom>
            <a:solidFill>
              <a:srgbClr val="FA7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8995450" y="3141875"/>
              <a:ext cx="145575" cy="169400"/>
            </a:xfrm>
            <a:custGeom>
              <a:avLst/>
              <a:gdLst/>
              <a:ahLst/>
              <a:cxnLst/>
              <a:rect l="l" t="t" r="r" b="b"/>
              <a:pathLst>
                <a:path w="5823" h="6776" extrusionOk="0">
                  <a:moveTo>
                    <a:pt x="1156" y="6764"/>
                  </a:moveTo>
                  <a:cubicBezTo>
                    <a:pt x="1060" y="6597"/>
                    <a:pt x="953" y="6478"/>
                    <a:pt x="918" y="6347"/>
                  </a:cubicBezTo>
                  <a:cubicBezTo>
                    <a:pt x="751" y="5835"/>
                    <a:pt x="477" y="5418"/>
                    <a:pt x="144" y="5037"/>
                  </a:cubicBezTo>
                  <a:cubicBezTo>
                    <a:pt x="96" y="4990"/>
                    <a:pt x="60" y="4930"/>
                    <a:pt x="1" y="4859"/>
                  </a:cubicBezTo>
                  <a:cubicBezTo>
                    <a:pt x="48" y="4430"/>
                    <a:pt x="156" y="3989"/>
                    <a:pt x="322" y="3573"/>
                  </a:cubicBezTo>
                  <a:cubicBezTo>
                    <a:pt x="406" y="3323"/>
                    <a:pt x="632" y="3144"/>
                    <a:pt x="834" y="3001"/>
                  </a:cubicBezTo>
                  <a:cubicBezTo>
                    <a:pt x="1251" y="2704"/>
                    <a:pt x="1537" y="2299"/>
                    <a:pt x="1727" y="1834"/>
                  </a:cubicBezTo>
                  <a:cubicBezTo>
                    <a:pt x="1822" y="1644"/>
                    <a:pt x="1870" y="1418"/>
                    <a:pt x="1906" y="1215"/>
                  </a:cubicBezTo>
                  <a:cubicBezTo>
                    <a:pt x="2025" y="727"/>
                    <a:pt x="2263" y="322"/>
                    <a:pt x="2680" y="1"/>
                  </a:cubicBezTo>
                  <a:cubicBezTo>
                    <a:pt x="2918" y="108"/>
                    <a:pt x="3156" y="191"/>
                    <a:pt x="3394" y="299"/>
                  </a:cubicBezTo>
                  <a:cubicBezTo>
                    <a:pt x="3620" y="394"/>
                    <a:pt x="3858" y="477"/>
                    <a:pt x="4085" y="584"/>
                  </a:cubicBezTo>
                  <a:cubicBezTo>
                    <a:pt x="4370" y="703"/>
                    <a:pt x="4573" y="918"/>
                    <a:pt x="4739" y="1168"/>
                  </a:cubicBezTo>
                  <a:cubicBezTo>
                    <a:pt x="4930" y="1430"/>
                    <a:pt x="5120" y="1703"/>
                    <a:pt x="5335" y="1954"/>
                  </a:cubicBezTo>
                  <a:cubicBezTo>
                    <a:pt x="5632" y="2311"/>
                    <a:pt x="5823" y="2692"/>
                    <a:pt x="5823" y="3168"/>
                  </a:cubicBezTo>
                  <a:cubicBezTo>
                    <a:pt x="5823" y="3454"/>
                    <a:pt x="5823" y="3739"/>
                    <a:pt x="5799" y="4025"/>
                  </a:cubicBezTo>
                  <a:cubicBezTo>
                    <a:pt x="5763" y="4347"/>
                    <a:pt x="5632" y="4621"/>
                    <a:pt x="5394" y="4859"/>
                  </a:cubicBezTo>
                  <a:cubicBezTo>
                    <a:pt x="5097" y="5156"/>
                    <a:pt x="4859" y="5490"/>
                    <a:pt x="4513" y="5716"/>
                  </a:cubicBezTo>
                  <a:cubicBezTo>
                    <a:pt x="4382" y="5811"/>
                    <a:pt x="4251" y="5906"/>
                    <a:pt x="4085" y="5978"/>
                  </a:cubicBezTo>
                  <a:cubicBezTo>
                    <a:pt x="3454" y="6228"/>
                    <a:pt x="2823" y="6466"/>
                    <a:pt x="2180" y="6704"/>
                  </a:cubicBezTo>
                  <a:cubicBezTo>
                    <a:pt x="2061" y="6752"/>
                    <a:pt x="1930" y="6776"/>
                    <a:pt x="1787" y="6776"/>
                  </a:cubicBezTo>
                  <a:cubicBezTo>
                    <a:pt x="1632" y="6776"/>
                    <a:pt x="1406" y="6764"/>
                    <a:pt x="1156" y="6764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8917475" y="3121350"/>
              <a:ext cx="138425" cy="125025"/>
            </a:xfrm>
            <a:custGeom>
              <a:avLst/>
              <a:gdLst/>
              <a:ahLst/>
              <a:cxnLst/>
              <a:rect l="l" t="t" r="r" b="b"/>
              <a:pathLst>
                <a:path w="5537" h="5001" extrusionOk="0">
                  <a:moveTo>
                    <a:pt x="0" y="441"/>
                  </a:moveTo>
                  <a:cubicBezTo>
                    <a:pt x="500" y="334"/>
                    <a:pt x="977" y="227"/>
                    <a:pt x="1489" y="203"/>
                  </a:cubicBezTo>
                  <a:cubicBezTo>
                    <a:pt x="1786" y="179"/>
                    <a:pt x="2084" y="179"/>
                    <a:pt x="2382" y="203"/>
                  </a:cubicBezTo>
                  <a:cubicBezTo>
                    <a:pt x="2870" y="227"/>
                    <a:pt x="3370" y="227"/>
                    <a:pt x="3870" y="108"/>
                  </a:cubicBezTo>
                  <a:cubicBezTo>
                    <a:pt x="4310" y="0"/>
                    <a:pt x="4763" y="0"/>
                    <a:pt x="5180" y="203"/>
                  </a:cubicBezTo>
                  <a:cubicBezTo>
                    <a:pt x="5299" y="262"/>
                    <a:pt x="5406" y="334"/>
                    <a:pt x="5537" y="417"/>
                  </a:cubicBezTo>
                  <a:cubicBezTo>
                    <a:pt x="5430" y="524"/>
                    <a:pt x="5358" y="619"/>
                    <a:pt x="5287" y="691"/>
                  </a:cubicBezTo>
                  <a:cubicBezTo>
                    <a:pt x="4953" y="989"/>
                    <a:pt x="4751" y="1358"/>
                    <a:pt x="4632" y="1786"/>
                  </a:cubicBezTo>
                  <a:cubicBezTo>
                    <a:pt x="4596" y="1905"/>
                    <a:pt x="4572" y="2013"/>
                    <a:pt x="4537" y="2132"/>
                  </a:cubicBezTo>
                  <a:cubicBezTo>
                    <a:pt x="4418" y="2644"/>
                    <a:pt x="4132" y="3036"/>
                    <a:pt x="3751" y="3370"/>
                  </a:cubicBezTo>
                  <a:cubicBezTo>
                    <a:pt x="3703" y="3394"/>
                    <a:pt x="3679" y="3429"/>
                    <a:pt x="3632" y="3453"/>
                  </a:cubicBezTo>
                  <a:cubicBezTo>
                    <a:pt x="3239" y="3739"/>
                    <a:pt x="2977" y="4108"/>
                    <a:pt x="2870" y="4584"/>
                  </a:cubicBezTo>
                  <a:cubicBezTo>
                    <a:pt x="2810" y="4858"/>
                    <a:pt x="2798" y="4858"/>
                    <a:pt x="2513" y="5001"/>
                  </a:cubicBezTo>
                  <a:cubicBezTo>
                    <a:pt x="2489" y="4977"/>
                    <a:pt x="2429" y="4965"/>
                    <a:pt x="2405" y="4918"/>
                  </a:cubicBezTo>
                  <a:cubicBezTo>
                    <a:pt x="2155" y="4453"/>
                    <a:pt x="1905" y="3989"/>
                    <a:pt x="1667" y="3513"/>
                  </a:cubicBezTo>
                  <a:cubicBezTo>
                    <a:pt x="1596" y="3358"/>
                    <a:pt x="1572" y="3156"/>
                    <a:pt x="1548" y="2977"/>
                  </a:cubicBezTo>
                  <a:cubicBezTo>
                    <a:pt x="1512" y="2763"/>
                    <a:pt x="1501" y="2524"/>
                    <a:pt x="1477" y="2298"/>
                  </a:cubicBezTo>
                  <a:cubicBezTo>
                    <a:pt x="1405" y="1691"/>
                    <a:pt x="1108" y="1239"/>
                    <a:pt x="608" y="929"/>
                  </a:cubicBezTo>
                  <a:cubicBezTo>
                    <a:pt x="441" y="822"/>
                    <a:pt x="286" y="703"/>
                    <a:pt x="119" y="596"/>
                  </a:cubicBezTo>
                  <a:cubicBezTo>
                    <a:pt x="72" y="560"/>
                    <a:pt x="60" y="500"/>
                    <a:pt x="0" y="441"/>
                  </a:cubicBezTo>
                  <a:close/>
                </a:path>
              </a:pathLst>
            </a:custGeom>
            <a:solidFill>
              <a:srgbClr val="9F9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9110950" y="3401025"/>
              <a:ext cx="126825" cy="272525"/>
            </a:xfrm>
            <a:custGeom>
              <a:avLst/>
              <a:gdLst/>
              <a:ahLst/>
              <a:cxnLst/>
              <a:rect l="l" t="t" r="r" b="b"/>
              <a:pathLst>
                <a:path w="5073" h="10901" extrusionOk="0">
                  <a:moveTo>
                    <a:pt x="4357" y="1"/>
                  </a:moveTo>
                  <a:cubicBezTo>
                    <a:pt x="4009" y="1"/>
                    <a:pt x="3662" y="131"/>
                    <a:pt x="3334" y="255"/>
                  </a:cubicBezTo>
                  <a:cubicBezTo>
                    <a:pt x="2382" y="601"/>
                    <a:pt x="1501" y="1029"/>
                    <a:pt x="477" y="1160"/>
                  </a:cubicBezTo>
                  <a:cubicBezTo>
                    <a:pt x="24" y="1220"/>
                    <a:pt x="0" y="1875"/>
                    <a:pt x="477" y="1886"/>
                  </a:cubicBezTo>
                  <a:cubicBezTo>
                    <a:pt x="514" y="1888"/>
                    <a:pt x="551" y="1888"/>
                    <a:pt x="587" y="1888"/>
                  </a:cubicBezTo>
                  <a:cubicBezTo>
                    <a:pt x="901" y="1888"/>
                    <a:pt x="1189" y="1844"/>
                    <a:pt x="1477" y="1791"/>
                  </a:cubicBezTo>
                  <a:lnTo>
                    <a:pt x="1477" y="1791"/>
                  </a:lnTo>
                  <a:cubicBezTo>
                    <a:pt x="1215" y="1982"/>
                    <a:pt x="977" y="2172"/>
                    <a:pt x="786" y="2375"/>
                  </a:cubicBezTo>
                  <a:cubicBezTo>
                    <a:pt x="504" y="2669"/>
                    <a:pt x="699" y="3196"/>
                    <a:pt x="1118" y="3196"/>
                  </a:cubicBezTo>
                  <a:cubicBezTo>
                    <a:pt x="1122" y="3196"/>
                    <a:pt x="1127" y="3196"/>
                    <a:pt x="1132" y="3196"/>
                  </a:cubicBezTo>
                  <a:cubicBezTo>
                    <a:pt x="1679" y="3196"/>
                    <a:pt x="2215" y="3125"/>
                    <a:pt x="2751" y="3041"/>
                  </a:cubicBezTo>
                  <a:lnTo>
                    <a:pt x="2751" y="3041"/>
                  </a:lnTo>
                  <a:cubicBezTo>
                    <a:pt x="2286" y="3268"/>
                    <a:pt x="1810" y="3482"/>
                    <a:pt x="1501" y="3839"/>
                  </a:cubicBezTo>
                  <a:cubicBezTo>
                    <a:pt x="1262" y="4113"/>
                    <a:pt x="1334" y="4565"/>
                    <a:pt x="1727" y="4672"/>
                  </a:cubicBezTo>
                  <a:cubicBezTo>
                    <a:pt x="1976" y="4732"/>
                    <a:pt x="2226" y="4759"/>
                    <a:pt x="2468" y="4759"/>
                  </a:cubicBezTo>
                  <a:cubicBezTo>
                    <a:pt x="2515" y="4759"/>
                    <a:pt x="2562" y="4758"/>
                    <a:pt x="2608" y="4756"/>
                  </a:cubicBezTo>
                  <a:lnTo>
                    <a:pt x="2608" y="4756"/>
                  </a:lnTo>
                  <a:cubicBezTo>
                    <a:pt x="2310" y="4946"/>
                    <a:pt x="2013" y="5149"/>
                    <a:pt x="1905" y="5232"/>
                  </a:cubicBezTo>
                  <a:cubicBezTo>
                    <a:pt x="1560" y="5518"/>
                    <a:pt x="1870" y="6006"/>
                    <a:pt x="2227" y="6042"/>
                  </a:cubicBezTo>
                  <a:cubicBezTo>
                    <a:pt x="2273" y="6043"/>
                    <a:pt x="2319" y="6044"/>
                    <a:pt x="2365" y="6044"/>
                  </a:cubicBezTo>
                  <a:cubicBezTo>
                    <a:pt x="2673" y="6044"/>
                    <a:pt x="2974" y="6010"/>
                    <a:pt x="3275" y="5958"/>
                  </a:cubicBezTo>
                  <a:lnTo>
                    <a:pt x="3275" y="5958"/>
                  </a:lnTo>
                  <a:cubicBezTo>
                    <a:pt x="2846" y="6351"/>
                    <a:pt x="2286" y="6589"/>
                    <a:pt x="1834" y="7006"/>
                  </a:cubicBezTo>
                  <a:cubicBezTo>
                    <a:pt x="1608" y="7208"/>
                    <a:pt x="1691" y="7697"/>
                    <a:pt x="2024" y="7732"/>
                  </a:cubicBezTo>
                  <a:cubicBezTo>
                    <a:pt x="2158" y="7749"/>
                    <a:pt x="2287" y="7757"/>
                    <a:pt x="2414" y="7757"/>
                  </a:cubicBezTo>
                  <a:cubicBezTo>
                    <a:pt x="2728" y="7757"/>
                    <a:pt x="3025" y="7712"/>
                    <a:pt x="3322" y="7661"/>
                  </a:cubicBezTo>
                  <a:lnTo>
                    <a:pt x="3322" y="7661"/>
                  </a:lnTo>
                  <a:cubicBezTo>
                    <a:pt x="2751" y="8066"/>
                    <a:pt x="1953" y="8340"/>
                    <a:pt x="1572" y="8840"/>
                  </a:cubicBezTo>
                  <a:cubicBezTo>
                    <a:pt x="1358" y="9113"/>
                    <a:pt x="1667" y="9494"/>
                    <a:pt x="1965" y="9506"/>
                  </a:cubicBezTo>
                  <a:cubicBezTo>
                    <a:pt x="2062" y="9511"/>
                    <a:pt x="2159" y="9514"/>
                    <a:pt x="2257" y="9514"/>
                  </a:cubicBezTo>
                  <a:cubicBezTo>
                    <a:pt x="2636" y="9514"/>
                    <a:pt x="3015" y="9477"/>
                    <a:pt x="3394" y="9411"/>
                  </a:cubicBezTo>
                  <a:lnTo>
                    <a:pt x="3394" y="9411"/>
                  </a:lnTo>
                  <a:cubicBezTo>
                    <a:pt x="3037" y="9697"/>
                    <a:pt x="2501" y="9935"/>
                    <a:pt x="2263" y="10173"/>
                  </a:cubicBezTo>
                  <a:cubicBezTo>
                    <a:pt x="2048" y="10364"/>
                    <a:pt x="2167" y="10697"/>
                    <a:pt x="2429" y="10780"/>
                  </a:cubicBezTo>
                  <a:cubicBezTo>
                    <a:pt x="2666" y="10860"/>
                    <a:pt x="2903" y="10900"/>
                    <a:pt x="3136" y="10900"/>
                  </a:cubicBezTo>
                  <a:cubicBezTo>
                    <a:pt x="3665" y="10900"/>
                    <a:pt x="4167" y="10694"/>
                    <a:pt x="4572" y="10280"/>
                  </a:cubicBezTo>
                  <a:cubicBezTo>
                    <a:pt x="4691" y="10161"/>
                    <a:pt x="4584" y="10018"/>
                    <a:pt x="4453" y="9995"/>
                  </a:cubicBezTo>
                  <a:cubicBezTo>
                    <a:pt x="4389" y="9989"/>
                    <a:pt x="4326" y="9986"/>
                    <a:pt x="4263" y="9986"/>
                  </a:cubicBezTo>
                  <a:cubicBezTo>
                    <a:pt x="3952" y="9986"/>
                    <a:pt x="3653" y="10050"/>
                    <a:pt x="3346" y="10090"/>
                  </a:cubicBezTo>
                  <a:cubicBezTo>
                    <a:pt x="3763" y="9780"/>
                    <a:pt x="4251" y="9530"/>
                    <a:pt x="4525" y="9090"/>
                  </a:cubicBezTo>
                  <a:cubicBezTo>
                    <a:pt x="4691" y="8804"/>
                    <a:pt x="4465" y="8482"/>
                    <a:pt x="4168" y="8459"/>
                  </a:cubicBezTo>
                  <a:cubicBezTo>
                    <a:pt x="4109" y="8455"/>
                    <a:pt x="4051" y="8454"/>
                    <a:pt x="3992" y="8454"/>
                  </a:cubicBezTo>
                  <a:cubicBezTo>
                    <a:pt x="3625" y="8454"/>
                    <a:pt x="3262" y="8513"/>
                    <a:pt x="2882" y="8554"/>
                  </a:cubicBezTo>
                  <a:cubicBezTo>
                    <a:pt x="3525" y="8101"/>
                    <a:pt x="4477" y="8006"/>
                    <a:pt x="4775" y="7149"/>
                  </a:cubicBezTo>
                  <a:cubicBezTo>
                    <a:pt x="4868" y="6892"/>
                    <a:pt x="4641" y="6589"/>
                    <a:pt x="4362" y="6589"/>
                  </a:cubicBezTo>
                  <a:cubicBezTo>
                    <a:pt x="4357" y="6589"/>
                    <a:pt x="4352" y="6589"/>
                    <a:pt x="4346" y="6589"/>
                  </a:cubicBezTo>
                  <a:cubicBezTo>
                    <a:pt x="3953" y="6601"/>
                    <a:pt x="3584" y="6708"/>
                    <a:pt x="3215" y="6780"/>
                  </a:cubicBezTo>
                  <a:cubicBezTo>
                    <a:pt x="3513" y="6518"/>
                    <a:pt x="3822" y="6256"/>
                    <a:pt x="4072" y="5935"/>
                  </a:cubicBezTo>
                  <a:cubicBezTo>
                    <a:pt x="4275" y="5815"/>
                    <a:pt x="4453" y="5708"/>
                    <a:pt x="4489" y="5470"/>
                  </a:cubicBezTo>
                  <a:cubicBezTo>
                    <a:pt x="4525" y="5232"/>
                    <a:pt x="4406" y="5065"/>
                    <a:pt x="4168" y="5042"/>
                  </a:cubicBezTo>
                  <a:cubicBezTo>
                    <a:pt x="4013" y="5030"/>
                    <a:pt x="3870" y="5006"/>
                    <a:pt x="3715" y="5006"/>
                  </a:cubicBezTo>
                  <a:cubicBezTo>
                    <a:pt x="4037" y="4792"/>
                    <a:pt x="4287" y="4530"/>
                    <a:pt x="4358" y="4220"/>
                  </a:cubicBezTo>
                  <a:cubicBezTo>
                    <a:pt x="4430" y="3922"/>
                    <a:pt x="4215" y="3613"/>
                    <a:pt x="3894" y="3613"/>
                  </a:cubicBezTo>
                  <a:cubicBezTo>
                    <a:pt x="3620" y="3613"/>
                    <a:pt x="3334" y="3660"/>
                    <a:pt x="3060" y="3696"/>
                  </a:cubicBezTo>
                  <a:cubicBezTo>
                    <a:pt x="3572" y="3363"/>
                    <a:pt x="4168" y="3101"/>
                    <a:pt x="4608" y="2779"/>
                  </a:cubicBezTo>
                  <a:cubicBezTo>
                    <a:pt x="4989" y="2506"/>
                    <a:pt x="4894" y="1851"/>
                    <a:pt x="4358" y="1851"/>
                  </a:cubicBezTo>
                  <a:cubicBezTo>
                    <a:pt x="3739" y="1851"/>
                    <a:pt x="3144" y="1946"/>
                    <a:pt x="2525" y="2053"/>
                  </a:cubicBezTo>
                  <a:cubicBezTo>
                    <a:pt x="3263" y="1541"/>
                    <a:pt x="4132" y="1172"/>
                    <a:pt x="4822" y="743"/>
                  </a:cubicBezTo>
                  <a:cubicBezTo>
                    <a:pt x="5072" y="553"/>
                    <a:pt x="5025" y="148"/>
                    <a:pt x="4715" y="53"/>
                  </a:cubicBezTo>
                  <a:cubicBezTo>
                    <a:pt x="4596" y="16"/>
                    <a:pt x="4477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9284350" y="3311925"/>
              <a:ext cx="53125" cy="263750"/>
            </a:xfrm>
            <a:custGeom>
              <a:avLst/>
              <a:gdLst/>
              <a:ahLst/>
              <a:cxnLst/>
              <a:rect l="l" t="t" r="r" b="b"/>
              <a:pathLst>
                <a:path w="2125" h="10550" extrusionOk="0">
                  <a:moveTo>
                    <a:pt x="1199" y="0"/>
                  </a:moveTo>
                  <a:cubicBezTo>
                    <a:pt x="1128" y="0"/>
                    <a:pt x="1055" y="28"/>
                    <a:pt x="994" y="93"/>
                  </a:cubicBezTo>
                  <a:cubicBezTo>
                    <a:pt x="613" y="509"/>
                    <a:pt x="280" y="1009"/>
                    <a:pt x="172" y="1581"/>
                  </a:cubicBezTo>
                  <a:cubicBezTo>
                    <a:pt x="125" y="1831"/>
                    <a:pt x="292" y="2045"/>
                    <a:pt x="506" y="2069"/>
                  </a:cubicBezTo>
                  <a:cubicBezTo>
                    <a:pt x="387" y="2260"/>
                    <a:pt x="256" y="2438"/>
                    <a:pt x="149" y="2593"/>
                  </a:cubicBezTo>
                  <a:cubicBezTo>
                    <a:pt x="1" y="2809"/>
                    <a:pt x="179" y="3155"/>
                    <a:pt x="433" y="3155"/>
                  </a:cubicBezTo>
                  <a:cubicBezTo>
                    <a:pt x="445" y="3155"/>
                    <a:pt x="458" y="3154"/>
                    <a:pt x="470" y="3153"/>
                  </a:cubicBezTo>
                  <a:cubicBezTo>
                    <a:pt x="542" y="3153"/>
                    <a:pt x="625" y="3141"/>
                    <a:pt x="684" y="3129"/>
                  </a:cubicBezTo>
                  <a:lnTo>
                    <a:pt x="684" y="3129"/>
                  </a:lnTo>
                  <a:cubicBezTo>
                    <a:pt x="411" y="3474"/>
                    <a:pt x="184" y="3855"/>
                    <a:pt x="339" y="4307"/>
                  </a:cubicBezTo>
                  <a:cubicBezTo>
                    <a:pt x="399" y="4486"/>
                    <a:pt x="530" y="4569"/>
                    <a:pt x="708" y="4581"/>
                  </a:cubicBezTo>
                  <a:lnTo>
                    <a:pt x="780" y="4581"/>
                  </a:lnTo>
                  <a:cubicBezTo>
                    <a:pt x="458" y="5093"/>
                    <a:pt x="30" y="5760"/>
                    <a:pt x="565" y="6034"/>
                  </a:cubicBezTo>
                  <a:cubicBezTo>
                    <a:pt x="629" y="6066"/>
                    <a:pt x="693" y="6107"/>
                    <a:pt x="782" y="6107"/>
                  </a:cubicBezTo>
                  <a:cubicBezTo>
                    <a:pt x="793" y="6107"/>
                    <a:pt x="804" y="6107"/>
                    <a:pt x="815" y="6105"/>
                  </a:cubicBezTo>
                  <a:cubicBezTo>
                    <a:pt x="943" y="6100"/>
                    <a:pt x="1047" y="6086"/>
                    <a:pt x="1116" y="6086"/>
                  </a:cubicBezTo>
                  <a:cubicBezTo>
                    <a:pt x="1208" y="6086"/>
                    <a:pt x="1239" y="6111"/>
                    <a:pt x="1184" y="6212"/>
                  </a:cubicBezTo>
                  <a:cubicBezTo>
                    <a:pt x="899" y="6748"/>
                    <a:pt x="625" y="6867"/>
                    <a:pt x="601" y="7486"/>
                  </a:cubicBezTo>
                  <a:cubicBezTo>
                    <a:pt x="601" y="7686"/>
                    <a:pt x="777" y="7907"/>
                    <a:pt x="974" y="7907"/>
                  </a:cubicBezTo>
                  <a:cubicBezTo>
                    <a:pt x="989" y="7907"/>
                    <a:pt x="1003" y="7906"/>
                    <a:pt x="1018" y="7903"/>
                  </a:cubicBezTo>
                  <a:cubicBezTo>
                    <a:pt x="1027" y="7902"/>
                    <a:pt x="1036" y="7902"/>
                    <a:pt x="1044" y="7902"/>
                  </a:cubicBezTo>
                  <a:cubicBezTo>
                    <a:pt x="1422" y="7902"/>
                    <a:pt x="575" y="8982"/>
                    <a:pt x="446" y="9308"/>
                  </a:cubicBezTo>
                  <a:cubicBezTo>
                    <a:pt x="339" y="9570"/>
                    <a:pt x="339" y="9820"/>
                    <a:pt x="458" y="9999"/>
                  </a:cubicBezTo>
                  <a:cubicBezTo>
                    <a:pt x="387" y="10106"/>
                    <a:pt x="351" y="10213"/>
                    <a:pt x="351" y="10332"/>
                  </a:cubicBezTo>
                  <a:cubicBezTo>
                    <a:pt x="351" y="10415"/>
                    <a:pt x="411" y="10475"/>
                    <a:pt x="506" y="10522"/>
                  </a:cubicBezTo>
                  <a:cubicBezTo>
                    <a:pt x="556" y="10541"/>
                    <a:pt x="606" y="10549"/>
                    <a:pt x="656" y="10549"/>
                  </a:cubicBezTo>
                  <a:cubicBezTo>
                    <a:pt x="960" y="10549"/>
                    <a:pt x="1249" y="10239"/>
                    <a:pt x="1423" y="10034"/>
                  </a:cubicBezTo>
                  <a:cubicBezTo>
                    <a:pt x="1685" y="9725"/>
                    <a:pt x="1946" y="9379"/>
                    <a:pt x="1887" y="8963"/>
                  </a:cubicBezTo>
                  <a:cubicBezTo>
                    <a:pt x="1867" y="8826"/>
                    <a:pt x="1760" y="8777"/>
                    <a:pt x="1650" y="8777"/>
                  </a:cubicBezTo>
                  <a:cubicBezTo>
                    <a:pt x="1625" y="8777"/>
                    <a:pt x="1601" y="8780"/>
                    <a:pt x="1577" y="8784"/>
                  </a:cubicBezTo>
                  <a:cubicBezTo>
                    <a:pt x="1875" y="8202"/>
                    <a:pt x="2124" y="7607"/>
                    <a:pt x="1390" y="7202"/>
                  </a:cubicBezTo>
                  <a:lnTo>
                    <a:pt x="1390" y="7202"/>
                  </a:lnTo>
                  <a:cubicBezTo>
                    <a:pt x="1398" y="7206"/>
                    <a:pt x="1406" y="7208"/>
                    <a:pt x="1414" y="7208"/>
                  </a:cubicBezTo>
                  <a:cubicBezTo>
                    <a:pt x="1620" y="7208"/>
                    <a:pt x="1948" y="5999"/>
                    <a:pt x="1708" y="5748"/>
                  </a:cubicBezTo>
                  <a:cubicBezTo>
                    <a:pt x="1589" y="5629"/>
                    <a:pt x="1363" y="5558"/>
                    <a:pt x="1184" y="5486"/>
                  </a:cubicBezTo>
                  <a:cubicBezTo>
                    <a:pt x="1256" y="5284"/>
                    <a:pt x="1339" y="5093"/>
                    <a:pt x="1458" y="4927"/>
                  </a:cubicBezTo>
                  <a:cubicBezTo>
                    <a:pt x="1601" y="4677"/>
                    <a:pt x="1613" y="4522"/>
                    <a:pt x="1661" y="4224"/>
                  </a:cubicBezTo>
                  <a:cubicBezTo>
                    <a:pt x="1696" y="4022"/>
                    <a:pt x="1589" y="3843"/>
                    <a:pt x="1363" y="3831"/>
                  </a:cubicBezTo>
                  <a:lnTo>
                    <a:pt x="1125" y="3831"/>
                  </a:lnTo>
                  <a:cubicBezTo>
                    <a:pt x="1220" y="3486"/>
                    <a:pt x="1518" y="3081"/>
                    <a:pt x="1649" y="2760"/>
                  </a:cubicBezTo>
                  <a:cubicBezTo>
                    <a:pt x="1734" y="2558"/>
                    <a:pt x="1535" y="2395"/>
                    <a:pt x="1357" y="2395"/>
                  </a:cubicBezTo>
                  <a:cubicBezTo>
                    <a:pt x="1334" y="2395"/>
                    <a:pt x="1313" y="2397"/>
                    <a:pt x="1292" y="2402"/>
                  </a:cubicBezTo>
                  <a:cubicBezTo>
                    <a:pt x="1232" y="2426"/>
                    <a:pt x="1173" y="2438"/>
                    <a:pt x="1113" y="2462"/>
                  </a:cubicBezTo>
                  <a:cubicBezTo>
                    <a:pt x="1292" y="2188"/>
                    <a:pt x="1446" y="1926"/>
                    <a:pt x="1542" y="1581"/>
                  </a:cubicBezTo>
                  <a:cubicBezTo>
                    <a:pt x="1599" y="1375"/>
                    <a:pt x="1459" y="1115"/>
                    <a:pt x="1216" y="1115"/>
                  </a:cubicBezTo>
                  <a:cubicBezTo>
                    <a:pt x="1206" y="1115"/>
                    <a:pt x="1195" y="1116"/>
                    <a:pt x="1184" y="1117"/>
                  </a:cubicBezTo>
                  <a:lnTo>
                    <a:pt x="1173" y="1117"/>
                  </a:lnTo>
                  <a:cubicBezTo>
                    <a:pt x="1292" y="878"/>
                    <a:pt x="1411" y="628"/>
                    <a:pt x="1482" y="378"/>
                  </a:cubicBezTo>
                  <a:cubicBezTo>
                    <a:pt x="1542" y="174"/>
                    <a:pt x="1376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8954675" y="3136525"/>
              <a:ext cx="22350" cy="24425"/>
            </a:xfrm>
            <a:custGeom>
              <a:avLst/>
              <a:gdLst/>
              <a:ahLst/>
              <a:cxnLst/>
              <a:rect l="l" t="t" r="r" b="b"/>
              <a:pathLst>
                <a:path w="894" h="977" extrusionOk="0">
                  <a:moveTo>
                    <a:pt x="775" y="251"/>
                  </a:moveTo>
                  <a:cubicBezTo>
                    <a:pt x="703" y="96"/>
                    <a:pt x="477" y="1"/>
                    <a:pt x="310" y="60"/>
                  </a:cubicBezTo>
                  <a:cubicBezTo>
                    <a:pt x="167" y="120"/>
                    <a:pt x="72" y="215"/>
                    <a:pt x="24" y="334"/>
                  </a:cubicBezTo>
                  <a:lnTo>
                    <a:pt x="13" y="322"/>
                  </a:lnTo>
                  <a:lnTo>
                    <a:pt x="13" y="382"/>
                  </a:lnTo>
                  <a:cubicBezTo>
                    <a:pt x="1" y="441"/>
                    <a:pt x="1" y="513"/>
                    <a:pt x="13" y="596"/>
                  </a:cubicBezTo>
                  <a:cubicBezTo>
                    <a:pt x="48" y="703"/>
                    <a:pt x="120" y="786"/>
                    <a:pt x="227" y="834"/>
                  </a:cubicBezTo>
                  <a:cubicBezTo>
                    <a:pt x="286" y="894"/>
                    <a:pt x="358" y="929"/>
                    <a:pt x="441" y="941"/>
                  </a:cubicBezTo>
                  <a:cubicBezTo>
                    <a:pt x="608" y="977"/>
                    <a:pt x="798" y="905"/>
                    <a:pt x="846" y="727"/>
                  </a:cubicBezTo>
                  <a:cubicBezTo>
                    <a:pt x="894" y="548"/>
                    <a:pt x="858" y="417"/>
                    <a:pt x="775" y="25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8971650" y="3168675"/>
              <a:ext cx="16975" cy="21750"/>
            </a:xfrm>
            <a:custGeom>
              <a:avLst/>
              <a:gdLst/>
              <a:ahLst/>
              <a:cxnLst/>
              <a:rect l="l" t="t" r="r" b="b"/>
              <a:pathLst>
                <a:path w="679" h="870" extrusionOk="0">
                  <a:moveTo>
                    <a:pt x="48" y="381"/>
                  </a:moveTo>
                  <a:cubicBezTo>
                    <a:pt x="48" y="417"/>
                    <a:pt x="60" y="465"/>
                    <a:pt x="60" y="501"/>
                  </a:cubicBezTo>
                  <a:cubicBezTo>
                    <a:pt x="96" y="870"/>
                    <a:pt x="596" y="870"/>
                    <a:pt x="631" y="501"/>
                  </a:cubicBezTo>
                  <a:cubicBezTo>
                    <a:pt x="631" y="453"/>
                    <a:pt x="643" y="405"/>
                    <a:pt x="643" y="381"/>
                  </a:cubicBezTo>
                  <a:cubicBezTo>
                    <a:pt x="679" y="0"/>
                    <a:pt x="0" y="0"/>
                    <a:pt x="48" y="38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8992475" y="3141300"/>
              <a:ext cx="25025" cy="22625"/>
            </a:xfrm>
            <a:custGeom>
              <a:avLst/>
              <a:gdLst/>
              <a:ahLst/>
              <a:cxnLst/>
              <a:rect l="l" t="t" r="r" b="b"/>
              <a:pathLst>
                <a:path w="1001" h="905" extrusionOk="0">
                  <a:moveTo>
                    <a:pt x="703" y="24"/>
                  </a:moveTo>
                  <a:cubicBezTo>
                    <a:pt x="537" y="0"/>
                    <a:pt x="394" y="0"/>
                    <a:pt x="263" y="72"/>
                  </a:cubicBezTo>
                  <a:cubicBezTo>
                    <a:pt x="108" y="155"/>
                    <a:pt x="1" y="333"/>
                    <a:pt x="1" y="512"/>
                  </a:cubicBezTo>
                  <a:cubicBezTo>
                    <a:pt x="25" y="667"/>
                    <a:pt x="108" y="810"/>
                    <a:pt x="263" y="857"/>
                  </a:cubicBezTo>
                  <a:cubicBezTo>
                    <a:pt x="406" y="905"/>
                    <a:pt x="584" y="845"/>
                    <a:pt x="644" y="691"/>
                  </a:cubicBezTo>
                  <a:cubicBezTo>
                    <a:pt x="656" y="679"/>
                    <a:pt x="656" y="667"/>
                    <a:pt x="667" y="631"/>
                  </a:cubicBezTo>
                  <a:cubicBezTo>
                    <a:pt x="667" y="655"/>
                    <a:pt x="667" y="619"/>
                    <a:pt x="691" y="595"/>
                  </a:cubicBezTo>
                  <a:lnTo>
                    <a:pt x="691" y="595"/>
                  </a:lnTo>
                  <a:cubicBezTo>
                    <a:pt x="977" y="536"/>
                    <a:pt x="1001" y="83"/>
                    <a:pt x="703" y="24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8999325" y="316540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786" y="191"/>
                  </a:moveTo>
                  <a:cubicBezTo>
                    <a:pt x="667" y="0"/>
                    <a:pt x="382" y="36"/>
                    <a:pt x="215" y="155"/>
                  </a:cubicBezTo>
                  <a:cubicBezTo>
                    <a:pt x="72" y="251"/>
                    <a:pt x="1" y="453"/>
                    <a:pt x="96" y="608"/>
                  </a:cubicBezTo>
                  <a:cubicBezTo>
                    <a:pt x="203" y="786"/>
                    <a:pt x="489" y="846"/>
                    <a:pt x="620" y="691"/>
                  </a:cubicBezTo>
                  <a:lnTo>
                    <a:pt x="667" y="643"/>
                  </a:lnTo>
                  <a:cubicBezTo>
                    <a:pt x="620" y="667"/>
                    <a:pt x="644" y="667"/>
                    <a:pt x="715" y="608"/>
                  </a:cubicBezTo>
                  <a:cubicBezTo>
                    <a:pt x="739" y="584"/>
                    <a:pt x="763" y="572"/>
                    <a:pt x="786" y="524"/>
                  </a:cubicBezTo>
                  <a:cubicBezTo>
                    <a:pt x="834" y="417"/>
                    <a:pt x="834" y="286"/>
                    <a:pt x="786" y="191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9024325" y="3126700"/>
              <a:ext cx="18775" cy="23550"/>
            </a:xfrm>
            <a:custGeom>
              <a:avLst/>
              <a:gdLst/>
              <a:ahLst/>
              <a:cxnLst/>
              <a:rect l="l" t="t" r="r" b="b"/>
              <a:pathLst>
                <a:path w="751" h="942" extrusionOk="0">
                  <a:moveTo>
                    <a:pt x="739" y="346"/>
                  </a:moveTo>
                  <a:cubicBezTo>
                    <a:pt x="727" y="298"/>
                    <a:pt x="715" y="251"/>
                    <a:pt x="679" y="215"/>
                  </a:cubicBezTo>
                  <a:cubicBezTo>
                    <a:pt x="667" y="191"/>
                    <a:pt x="667" y="179"/>
                    <a:pt x="667" y="179"/>
                  </a:cubicBezTo>
                  <a:lnTo>
                    <a:pt x="656" y="167"/>
                  </a:lnTo>
                  <a:cubicBezTo>
                    <a:pt x="489" y="1"/>
                    <a:pt x="263" y="179"/>
                    <a:pt x="132" y="298"/>
                  </a:cubicBezTo>
                  <a:cubicBezTo>
                    <a:pt x="1" y="417"/>
                    <a:pt x="13" y="656"/>
                    <a:pt x="132" y="775"/>
                  </a:cubicBezTo>
                  <a:cubicBezTo>
                    <a:pt x="298" y="941"/>
                    <a:pt x="536" y="882"/>
                    <a:pt x="656" y="703"/>
                  </a:cubicBezTo>
                  <a:cubicBezTo>
                    <a:pt x="727" y="596"/>
                    <a:pt x="751" y="477"/>
                    <a:pt x="739" y="346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9040100" y="312997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36" y="48"/>
                  </a:moveTo>
                  <a:cubicBezTo>
                    <a:pt x="48" y="60"/>
                    <a:pt x="1" y="1"/>
                    <a:pt x="36" y="4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8970750" y="3214225"/>
              <a:ext cx="19975" cy="19650"/>
            </a:xfrm>
            <a:custGeom>
              <a:avLst/>
              <a:gdLst/>
              <a:ahLst/>
              <a:cxnLst/>
              <a:rect l="l" t="t" r="r" b="b"/>
              <a:pathLst>
                <a:path w="799" h="786" extrusionOk="0">
                  <a:moveTo>
                    <a:pt x="727" y="345"/>
                  </a:moveTo>
                  <a:cubicBezTo>
                    <a:pt x="715" y="310"/>
                    <a:pt x="715" y="286"/>
                    <a:pt x="691" y="250"/>
                  </a:cubicBezTo>
                  <a:cubicBezTo>
                    <a:pt x="679" y="107"/>
                    <a:pt x="548" y="0"/>
                    <a:pt x="382" y="24"/>
                  </a:cubicBezTo>
                  <a:cubicBezTo>
                    <a:pt x="370" y="24"/>
                    <a:pt x="358" y="24"/>
                    <a:pt x="334" y="48"/>
                  </a:cubicBezTo>
                  <a:lnTo>
                    <a:pt x="358" y="48"/>
                  </a:lnTo>
                  <a:cubicBezTo>
                    <a:pt x="263" y="60"/>
                    <a:pt x="179" y="107"/>
                    <a:pt x="132" y="191"/>
                  </a:cubicBezTo>
                  <a:cubicBezTo>
                    <a:pt x="96" y="238"/>
                    <a:pt x="84" y="286"/>
                    <a:pt x="72" y="345"/>
                  </a:cubicBezTo>
                  <a:cubicBezTo>
                    <a:pt x="1" y="560"/>
                    <a:pt x="191" y="786"/>
                    <a:pt x="417" y="786"/>
                  </a:cubicBezTo>
                  <a:cubicBezTo>
                    <a:pt x="608" y="786"/>
                    <a:pt x="798" y="560"/>
                    <a:pt x="727" y="345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8989200" y="3190400"/>
              <a:ext cx="16700" cy="19675"/>
            </a:xfrm>
            <a:custGeom>
              <a:avLst/>
              <a:gdLst/>
              <a:ahLst/>
              <a:cxnLst/>
              <a:rect l="l" t="t" r="r" b="b"/>
              <a:pathLst>
                <a:path w="668" h="787" extrusionOk="0">
                  <a:moveTo>
                    <a:pt x="477" y="108"/>
                  </a:moveTo>
                  <a:cubicBezTo>
                    <a:pt x="298" y="1"/>
                    <a:pt x="108" y="108"/>
                    <a:pt x="48" y="286"/>
                  </a:cubicBezTo>
                  <a:cubicBezTo>
                    <a:pt x="25" y="346"/>
                    <a:pt x="1" y="405"/>
                    <a:pt x="13" y="465"/>
                  </a:cubicBezTo>
                  <a:cubicBezTo>
                    <a:pt x="25" y="596"/>
                    <a:pt x="96" y="679"/>
                    <a:pt x="227" y="727"/>
                  </a:cubicBezTo>
                  <a:lnTo>
                    <a:pt x="227" y="727"/>
                  </a:lnTo>
                  <a:cubicBezTo>
                    <a:pt x="394" y="786"/>
                    <a:pt x="525" y="667"/>
                    <a:pt x="572" y="536"/>
                  </a:cubicBezTo>
                  <a:cubicBezTo>
                    <a:pt x="572" y="548"/>
                    <a:pt x="584" y="536"/>
                    <a:pt x="596" y="501"/>
                  </a:cubicBezTo>
                  <a:cubicBezTo>
                    <a:pt x="668" y="370"/>
                    <a:pt x="608" y="179"/>
                    <a:pt x="477" y="108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8956750" y="3174625"/>
              <a:ext cx="10750" cy="19975"/>
            </a:xfrm>
            <a:custGeom>
              <a:avLst/>
              <a:gdLst/>
              <a:ahLst/>
              <a:cxnLst/>
              <a:rect l="l" t="t" r="r" b="b"/>
              <a:pathLst>
                <a:path w="430" h="799" extrusionOk="0">
                  <a:moveTo>
                    <a:pt x="418" y="274"/>
                  </a:moveTo>
                  <a:cubicBezTo>
                    <a:pt x="418" y="1"/>
                    <a:pt x="1" y="1"/>
                    <a:pt x="1" y="274"/>
                  </a:cubicBezTo>
                  <a:cubicBezTo>
                    <a:pt x="1" y="477"/>
                    <a:pt x="13" y="679"/>
                    <a:pt x="239" y="763"/>
                  </a:cubicBezTo>
                  <a:cubicBezTo>
                    <a:pt x="334" y="798"/>
                    <a:pt x="430" y="703"/>
                    <a:pt x="418" y="632"/>
                  </a:cubicBezTo>
                  <a:close/>
                </a:path>
              </a:pathLst>
            </a:custGeom>
            <a:solidFill>
              <a:srgbClr val="BDB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9004375" y="3156775"/>
              <a:ext cx="75950" cy="154200"/>
            </a:xfrm>
            <a:custGeom>
              <a:avLst/>
              <a:gdLst/>
              <a:ahLst/>
              <a:cxnLst/>
              <a:rect l="l" t="t" r="r" b="b"/>
              <a:pathLst>
                <a:path w="3038" h="6168" extrusionOk="0">
                  <a:moveTo>
                    <a:pt x="1775" y="2977"/>
                  </a:moveTo>
                  <a:cubicBezTo>
                    <a:pt x="2418" y="2262"/>
                    <a:pt x="3037" y="1131"/>
                    <a:pt x="3025" y="167"/>
                  </a:cubicBezTo>
                  <a:cubicBezTo>
                    <a:pt x="3025" y="48"/>
                    <a:pt x="2858" y="0"/>
                    <a:pt x="2799" y="107"/>
                  </a:cubicBezTo>
                  <a:cubicBezTo>
                    <a:pt x="2406" y="750"/>
                    <a:pt x="2061" y="1429"/>
                    <a:pt x="1644" y="2084"/>
                  </a:cubicBezTo>
                  <a:cubicBezTo>
                    <a:pt x="1287" y="2655"/>
                    <a:pt x="751" y="3060"/>
                    <a:pt x="442" y="3632"/>
                  </a:cubicBezTo>
                  <a:cubicBezTo>
                    <a:pt x="1" y="4489"/>
                    <a:pt x="953" y="5703"/>
                    <a:pt x="1632" y="6108"/>
                  </a:cubicBezTo>
                  <a:cubicBezTo>
                    <a:pt x="1727" y="6168"/>
                    <a:pt x="1882" y="6096"/>
                    <a:pt x="1870" y="5977"/>
                  </a:cubicBezTo>
                  <a:cubicBezTo>
                    <a:pt x="1846" y="5525"/>
                    <a:pt x="1692" y="5358"/>
                    <a:pt x="1406" y="4977"/>
                  </a:cubicBezTo>
                  <a:cubicBezTo>
                    <a:pt x="775" y="4096"/>
                    <a:pt x="1227" y="3596"/>
                    <a:pt x="1775" y="2977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9054700" y="3162125"/>
              <a:ext cx="66400" cy="142900"/>
            </a:xfrm>
            <a:custGeom>
              <a:avLst/>
              <a:gdLst/>
              <a:ahLst/>
              <a:cxnLst/>
              <a:rect l="l" t="t" r="r" b="b"/>
              <a:pathLst>
                <a:path w="2656" h="5716" extrusionOk="0">
                  <a:moveTo>
                    <a:pt x="2191" y="108"/>
                  </a:moveTo>
                  <a:cubicBezTo>
                    <a:pt x="2155" y="1"/>
                    <a:pt x="2024" y="12"/>
                    <a:pt x="2000" y="108"/>
                  </a:cubicBezTo>
                  <a:cubicBezTo>
                    <a:pt x="1524" y="1358"/>
                    <a:pt x="584" y="2489"/>
                    <a:pt x="405" y="3834"/>
                  </a:cubicBezTo>
                  <a:cubicBezTo>
                    <a:pt x="298" y="4596"/>
                    <a:pt x="464" y="5716"/>
                    <a:pt x="1477" y="5549"/>
                  </a:cubicBezTo>
                  <a:cubicBezTo>
                    <a:pt x="1548" y="5537"/>
                    <a:pt x="1548" y="5442"/>
                    <a:pt x="1500" y="5418"/>
                  </a:cubicBezTo>
                  <a:cubicBezTo>
                    <a:pt x="0" y="3560"/>
                    <a:pt x="2655" y="2001"/>
                    <a:pt x="2191" y="108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9103500" y="3199925"/>
              <a:ext cx="35750" cy="79200"/>
            </a:xfrm>
            <a:custGeom>
              <a:avLst/>
              <a:gdLst/>
              <a:ahLst/>
              <a:cxnLst/>
              <a:rect l="l" t="t" r="r" b="b"/>
              <a:pathLst>
                <a:path w="1430" h="3168" extrusionOk="0">
                  <a:moveTo>
                    <a:pt x="1382" y="215"/>
                  </a:moveTo>
                  <a:cubicBezTo>
                    <a:pt x="1430" y="120"/>
                    <a:pt x="1322" y="36"/>
                    <a:pt x="1251" y="36"/>
                  </a:cubicBezTo>
                  <a:cubicBezTo>
                    <a:pt x="537" y="1"/>
                    <a:pt x="144" y="1298"/>
                    <a:pt x="60" y="1834"/>
                  </a:cubicBezTo>
                  <a:cubicBezTo>
                    <a:pt x="1" y="2179"/>
                    <a:pt x="13" y="2572"/>
                    <a:pt x="263" y="2834"/>
                  </a:cubicBezTo>
                  <a:cubicBezTo>
                    <a:pt x="537" y="3120"/>
                    <a:pt x="846" y="3168"/>
                    <a:pt x="1132" y="2906"/>
                  </a:cubicBezTo>
                  <a:cubicBezTo>
                    <a:pt x="1156" y="2870"/>
                    <a:pt x="1179" y="2799"/>
                    <a:pt x="1132" y="2775"/>
                  </a:cubicBezTo>
                  <a:cubicBezTo>
                    <a:pt x="1025" y="2680"/>
                    <a:pt x="763" y="2537"/>
                    <a:pt x="715" y="2418"/>
                  </a:cubicBezTo>
                  <a:cubicBezTo>
                    <a:pt x="608" y="2168"/>
                    <a:pt x="656" y="1870"/>
                    <a:pt x="727" y="1608"/>
                  </a:cubicBezTo>
                  <a:cubicBezTo>
                    <a:pt x="834" y="1084"/>
                    <a:pt x="1179" y="703"/>
                    <a:pt x="1382" y="215"/>
                  </a:cubicBezTo>
                  <a:close/>
                </a:path>
              </a:pathLst>
            </a:custGeom>
            <a:solidFill>
              <a:srgbClr val="FFE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8807350" y="3150225"/>
              <a:ext cx="36925" cy="148550"/>
            </a:xfrm>
            <a:custGeom>
              <a:avLst/>
              <a:gdLst/>
              <a:ahLst/>
              <a:cxnLst/>
              <a:rect l="l" t="t" r="r" b="b"/>
              <a:pathLst>
                <a:path w="1477" h="5942" extrusionOk="0">
                  <a:moveTo>
                    <a:pt x="1417" y="5191"/>
                  </a:moveTo>
                  <a:cubicBezTo>
                    <a:pt x="1274" y="4394"/>
                    <a:pt x="1095" y="3691"/>
                    <a:pt x="1095" y="2870"/>
                  </a:cubicBezTo>
                  <a:cubicBezTo>
                    <a:pt x="1095" y="1965"/>
                    <a:pt x="1214" y="977"/>
                    <a:pt x="857" y="131"/>
                  </a:cubicBezTo>
                  <a:cubicBezTo>
                    <a:pt x="798" y="0"/>
                    <a:pt x="560" y="0"/>
                    <a:pt x="500" y="131"/>
                  </a:cubicBezTo>
                  <a:cubicBezTo>
                    <a:pt x="24" y="1131"/>
                    <a:pt x="71" y="2286"/>
                    <a:pt x="24" y="3358"/>
                  </a:cubicBezTo>
                  <a:cubicBezTo>
                    <a:pt x="0" y="4179"/>
                    <a:pt x="24" y="5191"/>
                    <a:pt x="762" y="5680"/>
                  </a:cubicBezTo>
                  <a:cubicBezTo>
                    <a:pt x="1119" y="5941"/>
                    <a:pt x="1476" y="5537"/>
                    <a:pt x="1417" y="5191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8879375" y="3130875"/>
              <a:ext cx="52700" cy="198550"/>
            </a:xfrm>
            <a:custGeom>
              <a:avLst/>
              <a:gdLst/>
              <a:ahLst/>
              <a:cxnLst/>
              <a:rect l="l" t="t" r="r" b="b"/>
              <a:pathLst>
                <a:path w="2108" h="7942" extrusionOk="0">
                  <a:moveTo>
                    <a:pt x="1274" y="298"/>
                  </a:moveTo>
                  <a:cubicBezTo>
                    <a:pt x="1191" y="108"/>
                    <a:pt x="881" y="0"/>
                    <a:pt x="774" y="238"/>
                  </a:cubicBezTo>
                  <a:cubicBezTo>
                    <a:pt x="215" y="1489"/>
                    <a:pt x="215" y="3096"/>
                    <a:pt x="167" y="4441"/>
                  </a:cubicBezTo>
                  <a:cubicBezTo>
                    <a:pt x="143" y="5442"/>
                    <a:pt x="0" y="6644"/>
                    <a:pt x="572" y="7525"/>
                  </a:cubicBezTo>
                  <a:cubicBezTo>
                    <a:pt x="834" y="7942"/>
                    <a:pt x="1596" y="7680"/>
                    <a:pt x="1405" y="7168"/>
                  </a:cubicBezTo>
                  <a:cubicBezTo>
                    <a:pt x="572" y="5013"/>
                    <a:pt x="2108" y="2429"/>
                    <a:pt x="1274" y="298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8949325" y="3238025"/>
              <a:ext cx="26800" cy="81875"/>
            </a:xfrm>
            <a:custGeom>
              <a:avLst/>
              <a:gdLst/>
              <a:ahLst/>
              <a:cxnLst/>
              <a:rect l="l" t="t" r="r" b="b"/>
              <a:pathLst>
                <a:path w="1072" h="3275" extrusionOk="0">
                  <a:moveTo>
                    <a:pt x="893" y="1715"/>
                  </a:moveTo>
                  <a:cubicBezTo>
                    <a:pt x="869" y="1203"/>
                    <a:pt x="893" y="727"/>
                    <a:pt x="750" y="239"/>
                  </a:cubicBezTo>
                  <a:cubicBezTo>
                    <a:pt x="679" y="1"/>
                    <a:pt x="346" y="13"/>
                    <a:pt x="274" y="239"/>
                  </a:cubicBezTo>
                  <a:cubicBezTo>
                    <a:pt x="96" y="775"/>
                    <a:pt x="36" y="1298"/>
                    <a:pt x="24" y="1858"/>
                  </a:cubicBezTo>
                  <a:cubicBezTo>
                    <a:pt x="0" y="2334"/>
                    <a:pt x="24" y="2870"/>
                    <a:pt x="453" y="3156"/>
                  </a:cubicBezTo>
                  <a:cubicBezTo>
                    <a:pt x="643" y="3275"/>
                    <a:pt x="917" y="3156"/>
                    <a:pt x="977" y="2941"/>
                  </a:cubicBezTo>
                  <a:cubicBezTo>
                    <a:pt x="1072" y="2560"/>
                    <a:pt x="929" y="2132"/>
                    <a:pt x="893" y="1715"/>
                  </a:cubicBezTo>
                  <a:close/>
                </a:path>
              </a:pathLst>
            </a:custGeom>
            <a:solidFill>
              <a:srgbClr val="FF9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8799600" y="3165400"/>
              <a:ext cx="19675" cy="123850"/>
            </a:xfrm>
            <a:custGeom>
              <a:avLst/>
              <a:gdLst/>
              <a:ahLst/>
              <a:cxnLst/>
              <a:rect l="l" t="t" r="r" b="b"/>
              <a:pathLst>
                <a:path w="787" h="4954" extrusionOk="0">
                  <a:moveTo>
                    <a:pt x="667" y="179"/>
                  </a:moveTo>
                  <a:cubicBezTo>
                    <a:pt x="679" y="36"/>
                    <a:pt x="441" y="0"/>
                    <a:pt x="393" y="143"/>
                  </a:cubicBezTo>
                  <a:cubicBezTo>
                    <a:pt x="143" y="1191"/>
                    <a:pt x="131" y="2215"/>
                    <a:pt x="84" y="3275"/>
                  </a:cubicBezTo>
                  <a:cubicBezTo>
                    <a:pt x="60" y="3822"/>
                    <a:pt x="0" y="4608"/>
                    <a:pt x="560" y="4894"/>
                  </a:cubicBezTo>
                  <a:cubicBezTo>
                    <a:pt x="679" y="4953"/>
                    <a:pt x="786" y="4870"/>
                    <a:pt x="751" y="4751"/>
                  </a:cubicBezTo>
                  <a:cubicBezTo>
                    <a:pt x="501" y="3263"/>
                    <a:pt x="501" y="1667"/>
                    <a:pt x="667" y="17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8874300" y="3137125"/>
              <a:ext cx="22950" cy="186950"/>
            </a:xfrm>
            <a:custGeom>
              <a:avLst/>
              <a:gdLst/>
              <a:ahLst/>
              <a:cxnLst/>
              <a:rect l="l" t="t" r="r" b="b"/>
              <a:pathLst>
                <a:path w="918" h="7478" extrusionOk="0">
                  <a:moveTo>
                    <a:pt x="846" y="119"/>
                  </a:moveTo>
                  <a:cubicBezTo>
                    <a:pt x="846" y="24"/>
                    <a:pt x="727" y="0"/>
                    <a:pt x="680" y="72"/>
                  </a:cubicBezTo>
                  <a:cubicBezTo>
                    <a:pt x="180" y="965"/>
                    <a:pt x="287" y="2501"/>
                    <a:pt x="239" y="3525"/>
                  </a:cubicBezTo>
                  <a:cubicBezTo>
                    <a:pt x="180" y="4799"/>
                    <a:pt x="1" y="6346"/>
                    <a:pt x="799" y="7430"/>
                  </a:cubicBezTo>
                  <a:cubicBezTo>
                    <a:pt x="834" y="7478"/>
                    <a:pt x="918" y="7478"/>
                    <a:pt x="918" y="7394"/>
                  </a:cubicBezTo>
                  <a:cubicBezTo>
                    <a:pt x="715" y="4953"/>
                    <a:pt x="739" y="2548"/>
                    <a:pt x="846" y="119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8925500" y="3236825"/>
              <a:ext cx="31000" cy="82475"/>
            </a:xfrm>
            <a:custGeom>
              <a:avLst/>
              <a:gdLst/>
              <a:ahLst/>
              <a:cxnLst/>
              <a:rect l="l" t="t" r="r" b="b"/>
              <a:pathLst>
                <a:path w="1240" h="3299" extrusionOk="0">
                  <a:moveTo>
                    <a:pt x="1239" y="72"/>
                  </a:moveTo>
                  <a:cubicBezTo>
                    <a:pt x="1239" y="37"/>
                    <a:pt x="1168" y="1"/>
                    <a:pt x="1156" y="49"/>
                  </a:cubicBezTo>
                  <a:cubicBezTo>
                    <a:pt x="763" y="799"/>
                    <a:pt x="1" y="2608"/>
                    <a:pt x="882" y="3263"/>
                  </a:cubicBezTo>
                  <a:cubicBezTo>
                    <a:pt x="930" y="3299"/>
                    <a:pt x="1001" y="3251"/>
                    <a:pt x="1001" y="3192"/>
                  </a:cubicBezTo>
                  <a:cubicBezTo>
                    <a:pt x="1025" y="2692"/>
                    <a:pt x="977" y="2204"/>
                    <a:pt x="1013" y="1715"/>
                  </a:cubicBezTo>
                  <a:cubicBezTo>
                    <a:pt x="1060" y="1180"/>
                    <a:pt x="1239" y="656"/>
                    <a:pt x="1239" y="72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8660000" y="3179975"/>
              <a:ext cx="55100" cy="121475"/>
            </a:xfrm>
            <a:custGeom>
              <a:avLst/>
              <a:gdLst/>
              <a:ahLst/>
              <a:cxnLst/>
              <a:rect l="l" t="t" r="r" b="b"/>
              <a:pathLst>
                <a:path w="2204" h="4859" extrusionOk="0">
                  <a:moveTo>
                    <a:pt x="2108" y="4049"/>
                  </a:moveTo>
                  <a:cubicBezTo>
                    <a:pt x="1786" y="3716"/>
                    <a:pt x="1417" y="3835"/>
                    <a:pt x="1417" y="3287"/>
                  </a:cubicBezTo>
                  <a:cubicBezTo>
                    <a:pt x="1417" y="2858"/>
                    <a:pt x="1584" y="2406"/>
                    <a:pt x="1739" y="2001"/>
                  </a:cubicBezTo>
                  <a:cubicBezTo>
                    <a:pt x="1858" y="1692"/>
                    <a:pt x="1513" y="1430"/>
                    <a:pt x="1227" y="1501"/>
                  </a:cubicBezTo>
                  <a:cubicBezTo>
                    <a:pt x="536" y="1644"/>
                    <a:pt x="1203" y="489"/>
                    <a:pt x="1286" y="382"/>
                  </a:cubicBezTo>
                  <a:cubicBezTo>
                    <a:pt x="1417" y="251"/>
                    <a:pt x="1310" y="1"/>
                    <a:pt x="1096" y="60"/>
                  </a:cubicBezTo>
                  <a:cubicBezTo>
                    <a:pt x="477" y="263"/>
                    <a:pt x="0" y="787"/>
                    <a:pt x="120" y="1489"/>
                  </a:cubicBezTo>
                  <a:cubicBezTo>
                    <a:pt x="191" y="1918"/>
                    <a:pt x="441" y="2180"/>
                    <a:pt x="774" y="2299"/>
                  </a:cubicBezTo>
                  <a:cubicBezTo>
                    <a:pt x="620" y="2835"/>
                    <a:pt x="501" y="3394"/>
                    <a:pt x="655" y="3906"/>
                  </a:cubicBezTo>
                  <a:cubicBezTo>
                    <a:pt x="834" y="4549"/>
                    <a:pt x="1727" y="4859"/>
                    <a:pt x="2144" y="4299"/>
                  </a:cubicBezTo>
                  <a:cubicBezTo>
                    <a:pt x="2203" y="4228"/>
                    <a:pt x="2167" y="4109"/>
                    <a:pt x="2108" y="404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8809425" y="3087700"/>
              <a:ext cx="61925" cy="40525"/>
            </a:xfrm>
            <a:custGeom>
              <a:avLst/>
              <a:gdLst/>
              <a:ahLst/>
              <a:cxnLst/>
              <a:rect l="l" t="t" r="r" b="b"/>
              <a:pathLst>
                <a:path w="2477" h="1621" extrusionOk="0">
                  <a:moveTo>
                    <a:pt x="941" y="251"/>
                  </a:moveTo>
                  <a:cubicBezTo>
                    <a:pt x="536" y="418"/>
                    <a:pt x="0" y="906"/>
                    <a:pt x="96" y="1382"/>
                  </a:cubicBezTo>
                  <a:cubicBezTo>
                    <a:pt x="108" y="1489"/>
                    <a:pt x="215" y="1561"/>
                    <a:pt x="298" y="1596"/>
                  </a:cubicBezTo>
                  <a:cubicBezTo>
                    <a:pt x="405" y="1620"/>
                    <a:pt x="512" y="1596"/>
                    <a:pt x="584" y="1513"/>
                  </a:cubicBezTo>
                  <a:lnTo>
                    <a:pt x="584" y="1513"/>
                  </a:lnTo>
                  <a:cubicBezTo>
                    <a:pt x="620" y="1489"/>
                    <a:pt x="643" y="1442"/>
                    <a:pt x="655" y="1382"/>
                  </a:cubicBezTo>
                  <a:cubicBezTo>
                    <a:pt x="620" y="1501"/>
                    <a:pt x="703" y="1323"/>
                    <a:pt x="739" y="1299"/>
                  </a:cubicBezTo>
                  <a:cubicBezTo>
                    <a:pt x="810" y="1180"/>
                    <a:pt x="929" y="1084"/>
                    <a:pt x="1048" y="1013"/>
                  </a:cubicBezTo>
                  <a:cubicBezTo>
                    <a:pt x="1179" y="918"/>
                    <a:pt x="1310" y="858"/>
                    <a:pt x="1477" y="858"/>
                  </a:cubicBezTo>
                  <a:cubicBezTo>
                    <a:pt x="1655" y="858"/>
                    <a:pt x="1822" y="1096"/>
                    <a:pt x="1953" y="1192"/>
                  </a:cubicBezTo>
                  <a:cubicBezTo>
                    <a:pt x="2144" y="1311"/>
                    <a:pt x="2477" y="1156"/>
                    <a:pt x="2441" y="906"/>
                  </a:cubicBezTo>
                  <a:cubicBezTo>
                    <a:pt x="2346" y="168"/>
                    <a:pt x="1548" y="1"/>
                    <a:pt x="941" y="2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8722800" y="3108550"/>
              <a:ext cx="44675" cy="49425"/>
            </a:xfrm>
            <a:custGeom>
              <a:avLst/>
              <a:gdLst/>
              <a:ahLst/>
              <a:cxnLst/>
              <a:rect l="l" t="t" r="r" b="b"/>
              <a:pathLst>
                <a:path w="1787" h="1977" extrusionOk="0">
                  <a:moveTo>
                    <a:pt x="72" y="1120"/>
                  </a:moveTo>
                  <a:cubicBezTo>
                    <a:pt x="1" y="1370"/>
                    <a:pt x="358" y="1501"/>
                    <a:pt x="489" y="1298"/>
                  </a:cubicBezTo>
                  <a:cubicBezTo>
                    <a:pt x="513" y="1262"/>
                    <a:pt x="525" y="1251"/>
                    <a:pt x="536" y="1239"/>
                  </a:cubicBezTo>
                  <a:cubicBezTo>
                    <a:pt x="548" y="1239"/>
                    <a:pt x="548" y="1251"/>
                    <a:pt x="572" y="1262"/>
                  </a:cubicBezTo>
                  <a:cubicBezTo>
                    <a:pt x="608" y="1310"/>
                    <a:pt x="632" y="1334"/>
                    <a:pt x="656" y="1382"/>
                  </a:cubicBezTo>
                  <a:cubicBezTo>
                    <a:pt x="727" y="1489"/>
                    <a:pt x="751" y="1572"/>
                    <a:pt x="810" y="1691"/>
                  </a:cubicBezTo>
                  <a:cubicBezTo>
                    <a:pt x="846" y="1786"/>
                    <a:pt x="965" y="1870"/>
                    <a:pt x="1025" y="1917"/>
                  </a:cubicBezTo>
                  <a:cubicBezTo>
                    <a:pt x="1084" y="1965"/>
                    <a:pt x="1167" y="1977"/>
                    <a:pt x="1227" y="1917"/>
                  </a:cubicBezTo>
                  <a:cubicBezTo>
                    <a:pt x="1787" y="1393"/>
                    <a:pt x="417" y="0"/>
                    <a:pt x="72" y="112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8831750" y="3342800"/>
              <a:ext cx="42300" cy="61050"/>
            </a:xfrm>
            <a:custGeom>
              <a:avLst/>
              <a:gdLst/>
              <a:ahLst/>
              <a:cxnLst/>
              <a:rect l="l" t="t" r="r" b="b"/>
              <a:pathLst>
                <a:path w="1692" h="2442" extrusionOk="0">
                  <a:moveTo>
                    <a:pt x="953" y="751"/>
                  </a:moveTo>
                  <a:cubicBezTo>
                    <a:pt x="1048" y="655"/>
                    <a:pt x="1191" y="584"/>
                    <a:pt x="1346" y="596"/>
                  </a:cubicBezTo>
                  <a:cubicBezTo>
                    <a:pt x="1632" y="620"/>
                    <a:pt x="1691" y="167"/>
                    <a:pt x="1417" y="108"/>
                  </a:cubicBezTo>
                  <a:cubicBezTo>
                    <a:pt x="1096" y="36"/>
                    <a:pt x="810" y="1"/>
                    <a:pt x="524" y="179"/>
                  </a:cubicBezTo>
                  <a:cubicBezTo>
                    <a:pt x="250" y="358"/>
                    <a:pt x="108" y="644"/>
                    <a:pt x="72" y="953"/>
                  </a:cubicBezTo>
                  <a:cubicBezTo>
                    <a:pt x="0" y="1608"/>
                    <a:pt x="929" y="2441"/>
                    <a:pt x="1441" y="1775"/>
                  </a:cubicBezTo>
                  <a:cubicBezTo>
                    <a:pt x="1524" y="1691"/>
                    <a:pt x="1524" y="1584"/>
                    <a:pt x="1441" y="1489"/>
                  </a:cubicBezTo>
                  <a:cubicBezTo>
                    <a:pt x="1524" y="1596"/>
                    <a:pt x="1429" y="1465"/>
                    <a:pt x="1417" y="1429"/>
                  </a:cubicBezTo>
                  <a:cubicBezTo>
                    <a:pt x="1370" y="1370"/>
                    <a:pt x="1310" y="1298"/>
                    <a:pt x="1239" y="1275"/>
                  </a:cubicBezTo>
                  <a:cubicBezTo>
                    <a:pt x="1167" y="1239"/>
                    <a:pt x="1096" y="1191"/>
                    <a:pt x="1036" y="1156"/>
                  </a:cubicBezTo>
                  <a:cubicBezTo>
                    <a:pt x="1036" y="1156"/>
                    <a:pt x="1012" y="1132"/>
                    <a:pt x="989" y="1120"/>
                  </a:cubicBezTo>
                  <a:cubicBezTo>
                    <a:pt x="989" y="1108"/>
                    <a:pt x="965" y="1096"/>
                    <a:pt x="953" y="1072"/>
                  </a:cubicBezTo>
                  <a:cubicBezTo>
                    <a:pt x="965" y="1072"/>
                    <a:pt x="941" y="1001"/>
                    <a:pt x="929" y="953"/>
                  </a:cubicBezTo>
                  <a:lnTo>
                    <a:pt x="929" y="882"/>
                  </a:lnTo>
                  <a:lnTo>
                    <a:pt x="929" y="870"/>
                  </a:lnTo>
                  <a:lnTo>
                    <a:pt x="929" y="834"/>
                  </a:lnTo>
                  <a:cubicBezTo>
                    <a:pt x="917" y="834"/>
                    <a:pt x="953" y="763"/>
                    <a:pt x="953" y="75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8739475" y="3328525"/>
              <a:ext cx="43175" cy="31275"/>
            </a:xfrm>
            <a:custGeom>
              <a:avLst/>
              <a:gdLst/>
              <a:ahLst/>
              <a:cxnLst/>
              <a:rect l="l" t="t" r="r" b="b"/>
              <a:pathLst>
                <a:path w="1727" h="1251" extrusionOk="0">
                  <a:moveTo>
                    <a:pt x="1239" y="262"/>
                  </a:moveTo>
                  <a:cubicBezTo>
                    <a:pt x="1084" y="381"/>
                    <a:pt x="917" y="512"/>
                    <a:pt x="727" y="572"/>
                  </a:cubicBezTo>
                  <a:cubicBezTo>
                    <a:pt x="703" y="595"/>
                    <a:pt x="655" y="572"/>
                    <a:pt x="655" y="572"/>
                  </a:cubicBezTo>
                  <a:cubicBezTo>
                    <a:pt x="631" y="536"/>
                    <a:pt x="608" y="441"/>
                    <a:pt x="608" y="369"/>
                  </a:cubicBezTo>
                  <a:cubicBezTo>
                    <a:pt x="608" y="72"/>
                    <a:pt x="155" y="0"/>
                    <a:pt x="96" y="298"/>
                  </a:cubicBezTo>
                  <a:cubicBezTo>
                    <a:pt x="0" y="750"/>
                    <a:pt x="179" y="1143"/>
                    <a:pt x="667" y="1203"/>
                  </a:cubicBezTo>
                  <a:cubicBezTo>
                    <a:pt x="1108" y="1250"/>
                    <a:pt x="1536" y="905"/>
                    <a:pt x="1655" y="512"/>
                  </a:cubicBezTo>
                  <a:cubicBezTo>
                    <a:pt x="1727" y="250"/>
                    <a:pt x="1417" y="119"/>
                    <a:pt x="1239" y="26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8951700" y="3354400"/>
              <a:ext cx="88425" cy="46175"/>
            </a:xfrm>
            <a:custGeom>
              <a:avLst/>
              <a:gdLst/>
              <a:ahLst/>
              <a:cxnLst/>
              <a:rect l="l" t="t" r="r" b="b"/>
              <a:pathLst>
                <a:path w="3537" h="1847" extrusionOk="0">
                  <a:moveTo>
                    <a:pt x="2787" y="430"/>
                  </a:moveTo>
                  <a:cubicBezTo>
                    <a:pt x="2346" y="311"/>
                    <a:pt x="2060" y="489"/>
                    <a:pt x="1727" y="656"/>
                  </a:cubicBezTo>
                  <a:cubicBezTo>
                    <a:pt x="1227" y="1"/>
                    <a:pt x="36" y="287"/>
                    <a:pt x="12" y="1263"/>
                  </a:cubicBezTo>
                  <a:cubicBezTo>
                    <a:pt x="1" y="1680"/>
                    <a:pt x="584" y="1656"/>
                    <a:pt x="632" y="1263"/>
                  </a:cubicBezTo>
                  <a:cubicBezTo>
                    <a:pt x="679" y="870"/>
                    <a:pt x="1072" y="942"/>
                    <a:pt x="1132" y="1287"/>
                  </a:cubicBezTo>
                  <a:cubicBezTo>
                    <a:pt x="1155" y="1489"/>
                    <a:pt x="1441" y="1620"/>
                    <a:pt x="1632" y="1561"/>
                  </a:cubicBezTo>
                  <a:cubicBezTo>
                    <a:pt x="1906" y="1489"/>
                    <a:pt x="2132" y="1346"/>
                    <a:pt x="2382" y="1203"/>
                  </a:cubicBezTo>
                  <a:cubicBezTo>
                    <a:pt x="2620" y="1073"/>
                    <a:pt x="2882" y="1596"/>
                    <a:pt x="3060" y="1715"/>
                  </a:cubicBezTo>
                  <a:cubicBezTo>
                    <a:pt x="3275" y="1846"/>
                    <a:pt x="3537" y="1668"/>
                    <a:pt x="3537" y="1442"/>
                  </a:cubicBezTo>
                  <a:cubicBezTo>
                    <a:pt x="3537" y="1025"/>
                    <a:pt x="3168" y="549"/>
                    <a:pt x="2787" y="43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5425" y="326840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0"/>
                    <a:pt x="1" y="0"/>
                    <a:pt x="1" y="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9185950" y="3265400"/>
              <a:ext cx="39925" cy="46475"/>
            </a:xfrm>
            <a:custGeom>
              <a:avLst/>
              <a:gdLst/>
              <a:ahLst/>
              <a:cxnLst/>
              <a:rect l="l" t="t" r="r" b="b"/>
              <a:pathLst>
                <a:path w="1597" h="1859" extrusionOk="0">
                  <a:moveTo>
                    <a:pt x="1537" y="632"/>
                  </a:moveTo>
                  <a:cubicBezTo>
                    <a:pt x="1513" y="501"/>
                    <a:pt x="1453" y="370"/>
                    <a:pt x="1358" y="275"/>
                  </a:cubicBezTo>
                  <a:cubicBezTo>
                    <a:pt x="1334" y="227"/>
                    <a:pt x="1287" y="203"/>
                    <a:pt x="1239" y="168"/>
                  </a:cubicBezTo>
                  <a:cubicBezTo>
                    <a:pt x="1287" y="215"/>
                    <a:pt x="1215" y="132"/>
                    <a:pt x="1191" y="132"/>
                  </a:cubicBezTo>
                  <a:cubicBezTo>
                    <a:pt x="1168" y="120"/>
                    <a:pt x="1132" y="108"/>
                    <a:pt x="1084" y="96"/>
                  </a:cubicBezTo>
                  <a:cubicBezTo>
                    <a:pt x="858" y="1"/>
                    <a:pt x="596" y="108"/>
                    <a:pt x="429" y="299"/>
                  </a:cubicBezTo>
                  <a:cubicBezTo>
                    <a:pt x="60" y="715"/>
                    <a:pt x="1" y="1430"/>
                    <a:pt x="537" y="1751"/>
                  </a:cubicBezTo>
                  <a:cubicBezTo>
                    <a:pt x="703" y="1846"/>
                    <a:pt x="953" y="1858"/>
                    <a:pt x="1084" y="1704"/>
                  </a:cubicBezTo>
                  <a:cubicBezTo>
                    <a:pt x="1144" y="1632"/>
                    <a:pt x="1180" y="1573"/>
                    <a:pt x="1168" y="1477"/>
                  </a:cubicBezTo>
                  <a:cubicBezTo>
                    <a:pt x="1168" y="1454"/>
                    <a:pt x="1144" y="1406"/>
                    <a:pt x="1168" y="1489"/>
                  </a:cubicBezTo>
                  <a:cubicBezTo>
                    <a:pt x="1144" y="1394"/>
                    <a:pt x="1120" y="1334"/>
                    <a:pt x="1049" y="1251"/>
                  </a:cubicBezTo>
                  <a:cubicBezTo>
                    <a:pt x="1001" y="1215"/>
                    <a:pt x="1001" y="1192"/>
                    <a:pt x="941" y="1168"/>
                  </a:cubicBezTo>
                  <a:lnTo>
                    <a:pt x="906" y="1132"/>
                  </a:lnTo>
                  <a:lnTo>
                    <a:pt x="894" y="1120"/>
                  </a:lnTo>
                  <a:cubicBezTo>
                    <a:pt x="894" y="1108"/>
                    <a:pt x="882" y="1108"/>
                    <a:pt x="882" y="1084"/>
                  </a:cubicBezTo>
                  <a:cubicBezTo>
                    <a:pt x="882" y="1084"/>
                    <a:pt x="882" y="1073"/>
                    <a:pt x="870" y="1073"/>
                  </a:cubicBezTo>
                  <a:cubicBezTo>
                    <a:pt x="870" y="1061"/>
                    <a:pt x="858" y="1049"/>
                    <a:pt x="858" y="1025"/>
                  </a:cubicBezTo>
                  <a:lnTo>
                    <a:pt x="858" y="1025"/>
                  </a:lnTo>
                  <a:lnTo>
                    <a:pt x="858" y="942"/>
                  </a:lnTo>
                  <a:lnTo>
                    <a:pt x="858" y="942"/>
                  </a:lnTo>
                  <a:cubicBezTo>
                    <a:pt x="858" y="906"/>
                    <a:pt x="870" y="894"/>
                    <a:pt x="870" y="870"/>
                  </a:cubicBezTo>
                  <a:cubicBezTo>
                    <a:pt x="870" y="846"/>
                    <a:pt x="882" y="834"/>
                    <a:pt x="882" y="823"/>
                  </a:cubicBezTo>
                  <a:cubicBezTo>
                    <a:pt x="882" y="811"/>
                    <a:pt x="894" y="811"/>
                    <a:pt x="894" y="787"/>
                  </a:cubicBezTo>
                  <a:cubicBezTo>
                    <a:pt x="906" y="775"/>
                    <a:pt x="941" y="715"/>
                    <a:pt x="953" y="703"/>
                  </a:cubicBezTo>
                  <a:cubicBezTo>
                    <a:pt x="989" y="656"/>
                    <a:pt x="1025" y="632"/>
                    <a:pt x="1060" y="584"/>
                  </a:cubicBezTo>
                  <a:lnTo>
                    <a:pt x="1060" y="584"/>
                  </a:lnTo>
                  <a:cubicBezTo>
                    <a:pt x="1049" y="608"/>
                    <a:pt x="1049" y="596"/>
                    <a:pt x="1060" y="584"/>
                  </a:cubicBezTo>
                  <a:cubicBezTo>
                    <a:pt x="1108" y="632"/>
                    <a:pt x="1120" y="668"/>
                    <a:pt x="1144" y="715"/>
                  </a:cubicBezTo>
                  <a:cubicBezTo>
                    <a:pt x="1144" y="715"/>
                    <a:pt x="1144" y="727"/>
                    <a:pt x="1168" y="727"/>
                  </a:cubicBezTo>
                  <a:cubicBezTo>
                    <a:pt x="1251" y="953"/>
                    <a:pt x="1596" y="882"/>
                    <a:pt x="1537" y="63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9121675" y="3321375"/>
              <a:ext cx="45850" cy="29775"/>
            </a:xfrm>
            <a:custGeom>
              <a:avLst/>
              <a:gdLst/>
              <a:ahLst/>
              <a:cxnLst/>
              <a:rect l="l" t="t" r="r" b="b"/>
              <a:pathLst>
                <a:path w="1834" h="1191" extrusionOk="0">
                  <a:moveTo>
                    <a:pt x="1619" y="429"/>
                  </a:moveTo>
                  <a:cubicBezTo>
                    <a:pt x="1417" y="167"/>
                    <a:pt x="976" y="0"/>
                    <a:pt x="655" y="12"/>
                  </a:cubicBezTo>
                  <a:cubicBezTo>
                    <a:pt x="238" y="12"/>
                    <a:pt x="0" y="358"/>
                    <a:pt x="0" y="762"/>
                  </a:cubicBezTo>
                  <a:cubicBezTo>
                    <a:pt x="0" y="1191"/>
                    <a:pt x="619" y="1179"/>
                    <a:pt x="655" y="762"/>
                  </a:cubicBezTo>
                  <a:lnTo>
                    <a:pt x="655" y="727"/>
                  </a:lnTo>
                  <a:lnTo>
                    <a:pt x="679" y="727"/>
                  </a:lnTo>
                  <a:cubicBezTo>
                    <a:pt x="750" y="727"/>
                    <a:pt x="905" y="822"/>
                    <a:pt x="976" y="893"/>
                  </a:cubicBezTo>
                  <a:cubicBezTo>
                    <a:pt x="1143" y="1024"/>
                    <a:pt x="1298" y="1179"/>
                    <a:pt x="1512" y="1096"/>
                  </a:cubicBezTo>
                  <a:cubicBezTo>
                    <a:pt x="1834" y="977"/>
                    <a:pt x="1786" y="619"/>
                    <a:pt x="1619" y="42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9201725" y="3173150"/>
              <a:ext cx="50925" cy="42875"/>
            </a:xfrm>
            <a:custGeom>
              <a:avLst/>
              <a:gdLst/>
              <a:ahLst/>
              <a:cxnLst/>
              <a:rect l="l" t="t" r="r" b="b"/>
              <a:pathLst>
                <a:path w="2037" h="1715" extrusionOk="0">
                  <a:moveTo>
                    <a:pt x="1001" y="71"/>
                  </a:moveTo>
                  <a:cubicBezTo>
                    <a:pt x="465" y="0"/>
                    <a:pt x="1" y="405"/>
                    <a:pt x="84" y="953"/>
                  </a:cubicBezTo>
                  <a:cubicBezTo>
                    <a:pt x="132" y="1262"/>
                    <a:pt x="620" y="1179"/>
                    <a:pt x="620" y="881"/>
                  </a:cubicBezTo>
                  <a:cubicBezTo>
                    <a:pt x="620" y="786"/>
                    <a:pt x="620" y="810"/>
                    <a:pt x="656" y="774"/>
                  </a:cubicBezTo>
                  <a:lnTo>
                    <a:pt x="679" y="762"/>
                  </a:lnTo>
                  <a:cubicBezTo>
                    <a:pt x="691" y="750"/>
                    <a:pt x="834" y="726"/>
                    <a:pt x="751" y="726"/>
                  </a:cubicBezTo>
                  <a:cubicBezTo>
                    <a:pt x="894" y="714"/>
                    <a:pt x="882" y="714"/>
                    <a:pt x="989" y="762"/>
                  </a:cubicBezTo>
                  <a:cubicBezTo>
                    <a:pt x="1072" y="774"/>
                    <a:pt x="1120" y="810"/>
                    <a:pt x="1156" y="845"/>
                  </a:cubicBezTo>
                  <a:lnTo>
                    <a:pt x="1168" y="869"/>
                  </a:lnTo>
                  <a:cubicBezTo>
                    <a:pt x="1168" y="881"/>
                    <a:pt x="1191" y="881"/>
                    <a:pt x="1191" y="893"/>
                  </a:cubicBezTo>
                  <a:cubicBezTo>
                    <a:pt x="1191" y="893"/>
                    <a:pt x="1203" y="964"/>
                    <a:pt x="1203" y="929"/>
                  </a:cubicBezTo>
                  <a:lnTo>
                    <a:pt x="1203" y="1000"/>
                  </a:lnTo>
                  <a:lnTo>
                    <a:pt x="1203" y="1012"/>
                  </a:lnTo>
                  <a:cubicBezTo>
                    <a:pt x="1203" y="1012"/>
                    <a:pt x="1203" y="1036"/>
                    <a:pt x="1191" y="1048"/>
                  </a:cubicBezTo>
                  <a:cubicBezTo>
                    <a:pt x="1156" y="1155"/>
                    <a:pt x="1156" y="1250"/>
                    <a:pt x="1168" y="1357"/>
                  </a:cubicBezTo>
                  <a:cubicBezTo>
                    <a:pt x="1203" y="1524"/>
                    <a:pt x="1334" y="1715"/>
                    <a:pt x="1572" y="1655"/>
                  </a:cubicBezTo>
                  <a:cubicBezTo>
                    <a:pt x="1763" y="1595"/>
                    <a:pt x="1906" y="1405"/>
                    <a:pt x="1930" y="1214"/>
                  </a:cubicBezTo>
                  <a:cubicBezTo>
                    <a:pt x="2037" y="572"/>
                    <a:pt x="1596" y="155"/>
                    <a:pt x="1001" y="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9111850" y="3071925"/>
              <a:ext cx="86050" cy="86350"/>
            </a:xfrm>
            <a:custGeom>
              <a:avLst/>
              <a:gdLst/>
              <a:ahLst/>
              <a:cxnLst/>
              <a:rect l="l" t="t" r="r" b="b"/>
              <a:pathLst>
                <a:path w="3442" h="3454" extrusionOk="0">
                  <a:moveTo>
                    <a:pt x="3072" y="2227"/>
                  </a:moveTo>
                  <a:cubicBezTo>
                    <a:pt x="3048" y="2132"/>
                    <a:pt x="2941" y="2073"/>
                    <a:pt x="2846" y="2132"/>
                  </a:cubicBezTo>
                  <a:cubicBezTo>
                    <a:pt x="2703" y="2227"/>
                    <a:pt x="2298" y="2537"/>
                    <a:pt x="2167" y="2370"/>
                  </a:cubicBezTo>
                  <a:cubicBezTo>
                    <a:pt x="2072" y="2251"/>
                    <a:pt x="2096" y="1942"/>
                    <a:pt x="2012" y="1775"/>
                  </a:cubicBezTo>
                  <a:cubicBezTo>
                    <a:pt x="1917" y="1573"/>
                    <a:pt x="1703" y="1465"/>
                    <a:pt x="1500" y="1430"/>
                  </a:cubicBezTo>
                  <a:cubicBezTo>
                    <a:pt x="1346" y="1418"/>
                    <a:pt x="1203" y="1418"/>
                    <a:pt x="1060" y="1394"/>
                  </a:cubicBezTo>
                  <a:cubicBezTo>
                    <a:pt x="643" y="1311"/>
                    <a:pt x="703" y="763"/>
                    <a:pt x="798" y="501"/>
                  </a:cubicBezTo>
                  <a:cubicBezTo>
                    <a:pt x="893" y="203"/>
                    <a:pt x="441" y="1"/>
                    <a:pt x="286" y="287"/>
                  </a:cubicBezTo>
                  <a:cubicBezTo>
                    <a:pt x="0" y="822"/>
                    <a:pt x="24" y="1453"/>
                    <a:pt x="500" y="1870"/>
                  </a:cubicBezTo>
                  <a:cubicBezTo>
                    <a:pt x="691" y="2049"/>
                    <a:pt x="941" y="2085"/>
                    <a:pt x="1191" y="2120"/>
                  </a:cubicBezTo>
                  <a:cubicBezTo>
                    <a:pt x="1512" y="2168"/>
                    <a:pt x="1465" y="2001"/>
                    <a:pt x="1465" y="2323"/>
                  </a:cubicBezTo>
                  <a:cubicBezTo>
                    <a:pt x="1441" y="3454"/>
                    <a:pt x="3441" y="3216"/>
                    <a:pt x="3072" y="22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8972250" y="3058250"/>
              <a:ext cx="49125" cy="38425"/>
            </a:xfrm>
            <a:custGeom>
              <a:avLst/>
              <a:gdLst/>
              <a:ahLst/>
              <a:cxnLst/>
              <a:rect l="l" t="t" r="r" b="b"/>
              <a:pathLst>
                <a:path w="1965" h="1537" extrusionOk="0">
                  <a:moveTo>
                    <a:pt x="1798" y="727"/>
                  </a:moveTo>
                  <a:cubicBezTo>
                    <a:pt x="1560" y="762"/>
                    <a:pt x="1334" y="774"/>
                    <a:pt x="1095" y="786"/>
                  </a:cubicBezTo>
                  <a:cubicBezTo>
                    <a:pt x="917" y="798"/>
                    <a:pt x="691" y="798"/>
                    <a:pt x="738" y="596"/>
                  </a:cubicBezTo>
                  <a:cubicBezTo>
                    <a:pt x="810" y="179"/>
                    <a:pt x="191" y="0"/>
                    <a:pt x="95" y="417"/>
                  </a:cubicBezTo>
                  <a:cubicBezTo>
                    <a:pt x="0" y="941"/>
                    <a:pt x="262" y="1381"/>
                    <a:pt x="810" y="1477"/>
                  </a:cubicBezTo>
                  <a:cubicBezTo>
                    <a:pt x="1226" y="1536"/>
                    <a:pt x="1857" y="1417"/>
                    <a:pt x="1941" y="905"/>
                  </a:cubicBezTo>
                  <a:cubicBezTo>
                    <a:pt x="1965" y="834"/>
                    <a:pt x="1893" y="715"/>
                    <a:pt x="1798" y="72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8579625" y="3038600"/>
              <a:ext cx="784650" cy="738500"/>
            </a:xfrm>
            <a:custGeom>
              <a:avLst/>
              <a:gdLst/>
              <a:ahLst/>
              <a:cxnLst/>
              <a:rect l="l" t="t" r="r" b="b"/>
              <a:pathLst>
                <a:path w="31386" h="29540" extrusionOk="0">
                  <a:moveTo>
                    <a:pt x="27921" y="25944"/>
                  </a:moveTo>
                  <a:cubicBezTo>
                    <a:pt x="27933" y="26325"/>
                    <a:pt x="27826" y="26718"/>
                    <a:pt x="27933" y="27111"/>
                  </a:cubicBezTo>
                  <a:cubicBezTo>
                    <a:pt x="27980" y="27301"/>
                    <a:pt x="27921" y="27385"/>
                    <a:pt x="27742" y="27456"/>
                  </a:cubicBezTo>
                  <a:cubicBezTo>
                    <a:pt x="27659" y="27492"/>
                    <a:pt x="27588" y="27516"/>
                    <a:pt x="27504" y="27528"/>
                  </a:cubicBezTo>
                  <a:cubicBezTo>
                    <a:pt x="26254" y="27790"/>
                    <a:pt x="25004" y="28063"/>
                    <a:pt x="23778" y="28444"/>
                  </a:cubicBezTo>
                  <a:cubicBezTo>
                    <a:pt x="22980" y="28683"/>
                    <a:pt x="22158" y="28778"/>
                    <a:pt x="21337" y="28933"/>
                  </a:cubicBezTo>
                  <a:cubicBezTo>
                    <a:pt x="20956" y="29004"/>
                    <a:pt x="20551" y="29075"/>
                    <a:pt x="20158" y="29123"/>
                  </a:cubicBezTo>
                  <a:cubicBezTo>
                    <a:pt x="19646" y="29195"/>
                    <a:pt x="19110" y="29254"/>
                    <a:pt x="18586" y="29314"/>
                  </a:cubicBezTo>
                  <a:cubicBezTo>
                    <a:pt x="18003" y="29373"/>
                    <a:pt x="17420" y="29433"/>
                    <a:pt x="16848" y="29480"/>
                  </a:cubicBezTo>
                  <a:cubicBezTo>
                    <a:pt x="16396" y="29504"/>
                    <a:pt x="15955" y="29540"/>
                    <a:pt x="15503" y="29528"/>
                  </a:cubicBezTo>
                  <a:cubicBezTo>
                    <a:pt x="14526" y="29480"/>
                    <a:pt x="13562" y="29421"/>
                    <a:pt x="12574" y="29361"/>
                  </a:cubicBezTo>
                  <a:cubicBezTo>
                    <a:pt x="11312" y="29266"/>
                    <a:pt x="10073" y="29075"/>
                    <a:pt x="8823" y="28873"/>
                  </a:cubicBezTo>
                  <a:cubicBezTo>
                    <a:pt x="8573" y="28825"/>
                    <a:pt x="8299" y="28766"/>
                    <a:pt x="8049" y="28671"/>
                  </a:cubicBezTo>
                  <a:cubicBezTo>
                    <a:pt x="7216" y="28397"/>
                    <a:pt x="6383" y="28099"/>
                    <a:pt x="5561" y="27813"/>
                  </a:cubicBezTo>
                  <a:cubicBezTo>
                    <a:pt x="5299" y="27718"/>
                    <a:pt x="5025" y="27623"/>
                    <a:pt x="4763" y="27551"/>
                  </a:cubicBezTo>
                  <a:cubicBezTo>
                    <a:pt x="4216" y="27397"/>
                    <a:pt x="3704" y="27170"/>
                    <a:pt x="3215" y="26897"/>
                  </a:cubicBezTo>
                  <a:cubicBezTo>
                    <a:pt x="2906" y="26706"/>
                    <a:pt x="2573" y="26539"/>
                    <a:pt x="2263" y="26337"/>
                  </a:cubicBezTo>
                  <a:cubicBezTo>
                    <a:pt x="1477" y="25849"/>
                    <a:pt x="965" y="25146"/>
                    <a:pt x="822" y="24230"/>
                  </a:cubicBezTo>
                  <a:cubicBezTo>
                    <a:pt x="644" y="23039"/>
                    <a:pt x="477" y="21825"/>
                    <a:pt x="322" y="20622"/>
                  </a:cubicBezTo>
                  <a:cubicBezTo>
                    <a:pt x="251" y="20015"/>
                    <a:pt x="191" y="19408"/>
                    <a:pt x="132" y="18788"/>
                  </a:cubicBezTo>
                  <a:cubicBezTo>
                    <a:pt x="48" y="17884"/>
                    <a:pt x="72" y="16967"/>
                    <a:pt x="108" y="16050"/>
                  </a:cubicBezTo>
                  <a:cubicBezTo>
                    <a:pt x="179" y="14205"/>
                    <a:pt x="167" y="12371"/>
                    <a:pt x="60" y="10537"/>
                  </a:cubicBezTo>
                  <a:cubicBezTo>
                    <a:pt x="13" y="9740"/>
                    <a:pt x="1" y="8942"/>
                    <a:pt x="120" y="8156"/>
                  </a:cubicBezTo>
                  <a:cubicBezTo>
                    <a:pt x="144" y="7918"/>
                    <a:pt x="203" y="7656"/>
                    <a:pt x="263" y="7418"/>
                  </a:cubicBezTo>
                  <a:cubicBezTo>
                    <a:pt x="287" y="7382"/>
                    <a:pt x="310" y="7335"/>
                    <a:pt x="310" y="7287"/>
                  </a:cubicBezTo>
                  <a:cubicBezTo>
                    <a:pt x="310" y="6751"/>
                    <a:pt x="620" y="6346"/>
                    <a:pt x="882" y="5930"/>
                  </a:cubicBezTo>
                  <a:cubicBezTo>
                    <a:pt x="1084" y="5573"/>
                    <a:pt x="1334" y="5251"/>
                    <a:pt x="1608" y="4918"/>
                  </a:cubicBezTo>
                  <a:cubicBezTo>
                    <a:pt x="1989" y="4465"/>
                    <a:pt x="2453" y="4072"/>
                    <a:pt x="2965" y="3763"/>
                  </a:cubicBezTo>
                  <a:cubicBezTo>
                    <a:pt x="3418" y="3501"/>
                    <a:pt x="3858" y="3179"/>
                    <a:pt x="4299" y="2906"/>
                  </a:cubicBezTo>
                  <a:cubicBezTo>
                    <a:pt x="4954" y="2501"/>
                    <a:pt x="5644" y="2155"/>
                    <a:pt x="6359" y="1905"/>
                  </a:cubicBezTo>
                  <a:cubicBezTo>
                    <a:pt x="7216" y="1584"/>
                    <a:pt x="8061" y="1263"/>
                    <a:pt x="8930" y="977"/>
                  </a:cubicBezTo>
                  <a:cubicBezTo>
                    <a:pt x="10312" y="536"/>
                    <a:pt x="11728" y="274"/>
                    <a:pt x="13169" y="143"/>
                  </a:cubicBezTo>
                  <a:cubicBezTo>
                    <a:pt x="14776" y="0"/>
                    <a:pt x="16384" y="0"/>
                    <a:pt x="17991" y="60"/>
                  </a:cubicBezTo>
                  <a:cubicBezTo>
                    <a:pt x="18956" y="96"/>
                    <a:pt x="19908" y="250"/>
                    <a:pt x="20849" y="393"/>
                  </a:cubicBezTo>
                  <a:cubicBezTo>
                    <a:pt x="21372" y="489"/>
                    <a:pt x="21896" y="572"/>
                    <a:pt x="22408" y="679"/>
                  </a:cubicBezTo>
                  <a:cubicBezTo>
                    <a:pt x="23242" y="858"/>
                    <a:pt x="24039" y="1143"/>
                    <a:pt x="24813" y="1489"/>
                  </a:cubicBezTo>
                  <a:cubicBezTo>
                    <a:pt x="25718" y="1882"/>
                    <a:pt x="26635" y="2275"/>
                    <a:pt x="27552" y="2691"/>
                  </a:cubicBezTo>
                  <a:cubicBezTo>
                    <a:pt x="27909" y="2858"/>
                    <a:pt x="28266" y="3037"/>
                    <a:pt x="28600" y="3239"/>
                  </a:cubicBezTo>
                  <a:cubicBezTo>
                    <a:pt x="29373" y="3715"/>
                    <a:pt x="29885" y="4382"/>
                    <a:pt x="30124" y="5263"/>
                  </a:cubicBezTo>
                  <a:cubicBezTo>
                    <a:pt x="30195" y="5549"/>
                    <a:pt x="30266" y="5846"/>
                    <a:pt x="30314" y="6144"/>
                  </a:cubicBezTo>
                  <a:cubicBezTo>
                    <a:pt x="30481" y="7156"/>
                    <a:pt x="30540" y="8180"/>
                    <a:pt x="30612" y="9204"/>
                  </a:cubicBezTo>
                  <a:cubicBezTo>
                    <a:pt x="30659" y="9954"/>
                    <a:pt x="30731" y="10692"/>
                    <a:pt x="30778" y="11442"/>
                  </a:cubicBezTo>
                  <a:cubicBezTo>
                    <a:pt x="30826" y="12181"/>
                    <a:pt x="30850" y="12931"/>
                    <a:pt x="30897" y="13669"/>
                  </a:cubicBezTo>
                  <a:cubicBezTo>
                    <a:pt x="30921" y="14157"/>
                    <a:pt x="30981" y="14621"/>
                    <a:pt x="31040" y="15098"/>
                  </a:cubicBezTo>
                  <a:cubicBezTo>
                    <a:pt x="31136" y="15729"/>
                    <a:pt x="31207" y="16348"/>
                    <a:pt x="31219" y="16991"/>
                  </a:cubicBezTo>
                  <a:cubicBezTo>
                    <a:pt x="31243" y="17741"/>
                    <a:pt x="31278" y="18479"/>
                    <a:pt x="31326" y="19229"/>
                  </a:cubicBezTo>
                  <a:cubicBezTo>
                    <a:pt x="31386" y="19991"/>
                    <a:pt x="31338" y="20753"/>
                    <a:pt x="31278" y="21515"/>
                  </a:cubicBezTo>
                  <a:cubicBezTo>
                    <a:pt x="31243" y="22051"/>
                    <a:pt x="31064" y="22563"/>
                    <a:pt x="30790" y="23027"/>
                  </a:cubicBezTo>
                  <a:lnTo>
                    <a:pt x="30076" y="24277"/>
                  </a:lnTo>
                  <a:cubicBezTo>
                    <a:pt x="29933" y="24539"/>
                    <a:pt x="29731" y="24753"/>
                    <a:pt x="29469" y="24908"/>
                  </a:cubicBezTo>
                  <a:cubicBezTo>
                    <a:pt x="28957" y="25254"/>
                    <a:pt x="28457" y="25599"/>
                    <a:pt x="27921" y="25944"/>
                  </a:cubicBezTo>
                  <a:close/>
                  <a:moveTo>
                    <a:pt x="27468" y="27039"/>
                  </a:moveTo>
                  <a:lnTo>
                    <a:pt x="27468" y="26254"/>
                  </a:lnTo>
                  <a:cubicBezTo>
                    <a:pt x="27468" y="26087"/>
                    <a:pt x="27421" y="25920"/>
                    <a:pt x="27421" y="25766"/>
                  </a:cubicBezTo>
                  <a:cubicBezTo>
                    <a:pt x="27409" y="25492"/>
                    <a:pt x="27421" y="25230"/>
                    <a:pt x="27409" y="24956"/>
                  </a:cubicBezTo>
                  <a:cubicBezTo>
                    <a:pt x="27397" y="24230"/>
                    <a:pt x="27349" y="23503"/>
                    <a:pt x="27326" y="22765"/>
                  </a:cubicBezTo>
                  <a:cubicBezTo>
                    <a:pt x="27266" y="21491"/>
                    <a:pt x="27349" y="20205"/>
                    <a:pt x="27457" y="18943"/>
                  </a:cubicBezTo>
                  <a:cubicBezTo>
                    <a:pt x="27528" y="18050"/>
                    <a:pt x="27623" y="17157"/>
                    <a:pt x="27588" y="16264"/>
                  </a:cubicBezTo>
                  <a:cubicBezTo>
                    <a:pt x="27576" y="15943"/>
                    <a:pt x="27623" y="15598"/>
                    <a:pt x="27635" y="15264"/>
                  </a:cubicBezTo>
                  <a:cubicBezTo>
                    <a:pt x="27647" y="14859"/>
                    <a:pt x="27671" y="14467"/>
                    <a:pt x="27671" y="14074"/>
                  </a:cubicBezTo>
                  <a:cubicBezTo>
                    <a:pt x="27671" y="13669"/>
                    <a:pt x="27766" y="13264"/>
                    <a:pt x="27623" y="12847"/>
                  </a:cubicBezTo>
                  <a:cubicBezTo>
                    <a:pt x="27576" y="12704"/>
                    <a:pt x="27611" y="12562"/>
                    <a:pt x="27611" y="12395"/>
                  </a:cubicBezTo>
                  <a:cubicBezTo>
                    <a:pt x="27373" y="12431"/>
                    <a:pt x="27218" y="12562"/>
                    <a:pt x="27040" y="12669"/>
                  </a:cubicBezTo>
                  <a:cubicBezTo>
                    <a:pt x="26421" y="13014"/>
                    <a:pt x="25802" y="13395"/>
                    <a:pt x="25135" y="13609"/>
                  </a:cubicBezTo>
                  <a:cubicBezTo>
                    <a:pt x="24051" y="13990"/>
                    <a:pt x="22980" y="14359"/>
                    <a:pt x="21873" y="14705"/>
                  </a:cubicBezTo>
                  <a:cubicBezTo>
                    <a:pt x="20801" y="15038"/>
                    <a:pt x="19706" y="15324"/>
                    <a:pt x="18586" y="15502"/>
                  </a:cubicBezTo>
                  <a:cubicBezTo>
                    <a:pt x="17967" y="15610"/>
                    <a:pt x="17336" y="15669"/>
                    <a:pt x="16705" y="15788"/>
                  </a:cubicBezTo>
                  <a:cubicBezTo>
                    <a:pt x="15491" y="15991"/>
                    <a:pt x="14264" y="16026"/>
                    <a:pt x="13038" y="15907"/>
                  </a:cubicBezTo>
                  <a:cubicBezTo>
                    <a:pt x="12038" y="15800"/>
                    <a:pt x="11050" y="15681"/>
                    <a:pt x="10062" y="15657"/>
                  </a:cubicBezTo>
                  <a:cubicBezTo>
                    <a:pt x="9752" y="15657"/>
                    <a:pt x="9431" y="15610"/>
                    <a:pt x="9121" y="15550"/>
                  </a:cubicBezTo>
                  <a:cubicBezTo>
                    <a:pt x="8097" y="15336"/>
                    <a:pt x="7085" y="15062"/>
                    <a:pt x="6132" y="14645"/>
                  </a:cubicBezTo>
                  <a:cubicBezTo>
                    <a:pt x="4585" y="13966"/>
                    <a:pt x="3275" y="12954"/>
                    <a:pt x="2192" y="11680"/>
                  </a:cubicBezTo>
                  <a:cubicBezTo>
                    <a:pt x="1894" y="11323"/>
                    <a:pt x="1608" y="10954"/>
                    <a:pt x="1310" y="10597"/>
                  </a:cubicBezTo>
                  <a:cubicBezTo>
                    <a:pt x="1001" y="10204"/>
                    <a:pt x="715" y="9787"/>
                    <a:pt x="548" y="9311"/>
                  </a:cubicBezTo>
                  <a:cubicBezTo>
                    <a:pt x="537" y="9252"/>
                    <a:pt x="537" y="9133"/>
                    <a:pt x="382" y="9180"/>
                  </a:cubicBezTo>
                  <a:cubicBezTo>
                    <a:pt x="370" y="9859"/>
                    <a:pt x="417" y="10537"/>
                    <a:pt x="441" y="11216"/>
                  </a:cubicBezTo>
                  <a:cubicBezTo>
                    <a:pt x="489" y="12681"/>
                    <a:pt x="525" y="14133"/>
                    <a:pt x="548" y="15598"/>
                  </a:cubicBezTo>
                  <a:cubicBezTo>
                    <a:pt x="560" y="16455"/>
                    <a:pt x="537" y="17324"/>
                    <a:pt x="596" y="18181"/>
                  </a:cubicBezTo>
                  <a:cubicBezTo>
                    <a:pt x="668" y="19289"/>
                    <a:pt x="798" y="20396"/>
                    <a:pt x="941" y="21503"/>
                  </a:cubicBezTo>
                  <a:cubicBezTo>
                    <a:pt x="1037" y="22337"/>
                    <a:pt x="1179" y="23182"/>
                    <a:pt x="1310" y="24015"/>
                  </a:cubicBezTo>
                  <a:cubicBezTo>
                    <a:pt x="1430" y="24884"/>
                    <a:pt x="1870" y="25539"/>
                    <a:pt x="2620" y="25968"/>
                  </a:cubicBezTo>
                  <a:cubicBezTo>
                    <a:pt x="2989" y="26170"/>
                    <a:pt x="3358" y="26397"/>
                    <a:pt x="3751" y="26587"/>
                  </a:cubicBezTo>
                  <a:cubicBezTo>
                    <a:pt x="4001" y="26730"/>
                    <a:pt x="4251" y="26849"/>
                    <a:pt x="4525" y="26932"/>
                  </a:cubicBezTo>
                  <a:cubicBezTo>
                    <a:pt x="5763" y="27301"/>
                    <a:pt x="6966" y="27801"/>
                    <a:pt x="8168" y="28242"/>
                  </a:cubicBezTo>
                  <a:cubicBezTo>
                    <a:pt x="8264" y="28278"/>
                    <a:pt x="8359" y="28302"/>
                    <a:pt x="8454" y="28313"/>
                  </a:cubicBezTo>
                  <a:cubicBezTo>
                    <a:pt x="9050" y="28433"/>
                    <a:pt x="9657" y="28552"/>
                    <a:pt x="10264" y="28659"/>
                  </a:cubicBezTo>
                  <a:cubicBezTo>
                    <a:pt x="11216" y="28825"/>
                    <a:pt x="12169" y="28909"/>
                    <a:pt x="13145" y="28992"/>
                  </a:cubicBezTo>
                  <a:cubicBezTo>
                    <a:pt x="14895" y="29135"/>
                    <a:pt x="16658" y="29123"/>
                    <a:pt x="18408" y="28909"/>
                  </a:cubicBezTo>
                  <a:cubicBezTo>
                    <a:pt x="18753" y="28873"/>
                    <a:pt x="19110" y="28849"/>
                    <a:pt x="19456" y="28814"/>
                  </a:cubicBezTo>
                  <a:cubicBezTo>
                    <a:pt x="20206" y="28694"/>
                    <a:pt x="20956" y="28575"/>
                    <a:pt x="21718" y="28433"/>
                  </a:cubicBezTo>
                  <a:cubicBezTo>
                    <a:pt x="22396" y="28313"/>
                    <a:pt x="23087" y="28218"/>
                    <a:pt x="23754" y="28004"/>
                  </a:cubicBezTo>
                  <a:cubicBezTo>
                    <a:pt x="24587" y="27742"/>
                    <a:pt x="25433" y="27516"/>
                    <a:pt x="26302" y="27349"/>
                  </a:cubicBezTo>
                  <a:cubicBezTo>
                    <a:pt x="26683" y="27230"/>
                    <a:pt x="27040" y="27147"/>
                    <a:pt x="27468" y="27039"/>
                  </a:cubicBezTo>
                  <a:close/>
                  <a:moveTo>
                    <a:pt x="15800" y="429"/>
                  </a:moveTo>
                  <a:cubicBezTo>
                    <a:pt x="15062" y="477"/>
                    <a:pt x="14526" y="501"/>
                    <a:pt x="13967" y="536"/>
                  </a:cubicBezTo>
                  <a:cubicBezTo>
                    <a:pt x="12538" y="608"/>
                    <a:pt x="11133" y="834"/>
                    <a:pt x="9740" y="1203"/>
                  </a:cubicBezTo>
                  <a:cubicBezTo>
                    <a:pt x="8573" y="1513"/>
                    <a:pt x="7442" y="1965"/>
                    <a:pt x="6311" y="2382"/>
                  </a:cubicBezTo>
                  <a:cubicBezTo>
                    <a:pt x="4966" y="2870"/>
                    <a:pt x="3775" y="3632"/>
                    <a:pt x="2656" y="4489"/>
                  </a:cubicBezTo>
                  <a:cubicBezTo>
                    <a:pt x="1941" y="5025"/>
                    <a:pt x="1394" y="5704"/>
                    <a:pt x="977" y="6501"/>
                  </a:cubicBezTo>
                  <a:cubicBezTo>
                    <a:pt x="870" y="6716"/>
                    <a:pt x="787" y="6930"/>
                    <a:pt x="798" y="7168"/>
                  </a:cubicBezTo>
                  <a:cubicBezTo>
                    <a:pt x="810" y="7620"/>
                    <a:pt x="834" y="8061"/>
                    <a:pt x="906" y="8513"/>
                  </a:cubicBezTo>
                  <a:cubicBezTo>
                    <a:pt x="989" y="9097"/>
                    <a:pt x="1251" y="9609"/>
                    <a:pt x="1620" y="10073"/>
                  </a:cubicBezTo>
                  <a:cubicBezTo>
                    <a:pt x="1822" y="10311"/>
                    <a:pt x="2001" y="10561"/>
                    <a:pt x="2203" y="10823"/>
                  </a:cubicBezTo>
                  <a:cubicBezTo>
                    <a:pt x="2751" y="11573"/>
                    <a:pt x="3418" y="12216"/>
                    <a:pt x="4132" y="12812"/>
                  </a:cubicBezTo>
                  <a:cubicBezTo>
                    <a:pt x="5335" y="13800"/>
                    <a:pt x="6728" y="14419"/>
                    <a:pt x="8228" y="14812"/>
                  </a:cubicBezTo>
                  <a:cubicBezTo>
                    <a:pt x="8823" y="14955"/>
                    <a:pt x="9419" y="15109"/>
                    <a:pt x="10026" y="15145"/>
                  </a:cubicBezTo>
                  <a:cubicBezTo>
                    <a:pt x="10978" y="15229"/>
                    <a:pt x="11943" y="15312"/>
                    <a:pt x="12907" y="15407"/>
                  </a:cubicBezTo>
                  <a:cubicBezTo>
                    <a:pt x="13872" y="15490"/>
                    <a:pt x="14824" y="15562"/>
                    <a:pt x="15788" y="15431"/>
                  </a:cubicBezTo>
                  <a:cubicBezTo>
                    <a:pt x="15860" y="15419"/>
                    <a:pt x="15955" y="15419"/>
                    <a:pt x="16038" y="15431"/>
                  </a:cubicBezTo>
                  <a:cubicBezTo>
                    <a:pt x="16277" y="15490"/>
                    <a:pt x="16503" y="15443"/>
                    <a:pt x="16729" y="15419"/>
                  </a:cubicBezTo>
                  <a:cubicBezTo>
                    <a:pt x="16920" y="15383"/>
                    <a:pt x="17110" y="15348"/>
                    <a:pt x="17324" y="15324"/>
                  </a:cubicBezTo>
                  <a:cubicBezTo>
                    <a:pt x="18884" y="15181"/>
                    <a:pt x="20384" y="14728"/>
                    <a:pt x="21861" y="14252"/>
                  </a:cubicBezTo>
                  <a:cubicBezTo>
                    <a:pt x="22837" y="13943"/>
                    <a:pt x="23789" y="13574"/>
                    <a:pt x="24766" y="13228"/>
                  </a:cubicBezTo>
                  <a:cubicBezTo>
                    <a:pt x="24885" y="13181"/>
                    <a:pt x="25016" y="13121"/>
                    <a:pt x="25123" y="13062"/>
                  </a:cubicBezTo>
                  <a:cubicBezTo>
                    <a:pt x="25790" y="12728"/>
                    <a:pt x="26409" y="12323"/>
                    <a:pt x="26968" y="11811"/>
                  </a:cubicBezTo>
                  <a:cubicBezTo>
                    <a:pt x="27766" y="11085"/>
                    <a:pt x="28361" y="10228"/>
                    <a:pt x="28838" y="9275"/>
                  </a:cubicBezTo>
                  <a:cubicBezTo>
                    <a:pt x="29195" y="8537"/>
                    <a:pt x="29469" y="7763"/>
                    <a:pt x="29659" y="6977"/>
                  </a:cubicBezTo>
                  <a:cubicBezTo>
                    <a:pt x="29719" y="6739"/>
                    <a:pt x="29778" y="6489"/>
                    <a:pt x="29778" y="6251"/>
                  </a:cubicBezTo>
                  <a:cubicBezTo>
                    <a:pt x="29778" y="5227"/>
                    <a:pt x="29373" y="4370"/>
                    <a:pt x="28528" y="3775"/>
                  </a:cubicBezTo>
                  <a:cubicBezTo>
                    <a:pt x="28159" y="3513"/>
                    <a:pt x="27719" y="3298"/>
                    <a:pt x="27314" y="3108"/>
                  </a:cubicBezTo>
                  <a:cubicBezTo>
                    <a:pt x="26421" y="2691"/>
                    <a:pt x="25528" y="2310"/>
                    <a:pt x="24611" y="1929"/>
                  </a:cubicBezTo>
                  <a:cubicBezTo>
                    <a:pt x="24123" y="1727"/>
                    <a:pt x="23635" y="1536"/>
                    <a:pt x="23123" y="1382"/>
                  </a:cubicBezTo>
                  <a:cubicBezTo>
                    <a:pt x="21575" y="905"/>
                    <a:pt x="19968" y="739"/>
                    <a:pt x="18360" y="596"/>
                  </a:cubicBezTo>
                  <a:cubicBezTo>
                    <a:pt x="17467" y="465"/>
                    <a:pt x="16539" y="465"/>
                    <a:pt x="15800" y="429"/>
                  </a:cubicBezTo>
                  <a:close/>
                  <a:moveTo>
                    <a:pt x="27885" y="25325"/>
                  </a:moveTo>
                  <a:cubicBezTo>
                    <a:pt x="27969" y="25301"/>
                    <a:pt x="28028" y="25301"/>
                    <a:pt x="28064" y="25254"/>
                  </a:cubicBezTo>
                  <a:cubicBezTo>
                    <a:pt x="28481" y="24992"/>
                    <a:pt x="28909" y="24730"/>
                    <a:pt x="29314" y="24456"/>
                  </a:cubicBezTo>
                  <a:cubicBezTo>
                    <a:pt x="29457" y="24361"/>
                    <a:pt x="29552" y="24230"/>
                    <a:pt x="29647" y="24075"/>
                  </a:cubicBezTo>
                  <a:cubicBezTo>
                    <a:pt x="29897" y="23646"/>
                    <a:pt x="30135" y="23218"/>
                    <a:pt x="30374" y="22789"/>
                  </a:cubicBezTo>
                  <a:cubicBezTo>
                    <a:pt x="30612" y="22348"/>
                    <a:pt x="30767" y="21908"/>
                    <a:pt x="30790" y="21408"/>
                  </a:cubicBezTo>
                  <a:cubicBezTo>
                    <a:pt x="30850" y="20539"/>
                    <a:pt x="30862" y="19658"/>
                    <a:pt x="30790" y="18777"/>
                  </a:cubicBezTo>
                  <a:cubicBezTo>
                    <a:pt x="30743" y="18229"/>
                    <a:pt x="30743" y="17693"/>
                    <a:pt x="30719" y="17145"/>
                  </a:cubicBezTo>
                  <a:cubicBezTo>
                    <a:pt x="30707" y="16753"/>
                    <a:pt x="30707" y="16383"/>
                    <a:pt x="30647" y="15991"/>
                  </a:cubicBezTo>
                  <a:cubicBezTo>
                    <a:pt x="30445" y="14705"/>
                    <a:pt x="30374" y="13395"/>
                    <a:pt x="30314" y="12085"/>
                  </a:cubicBezTo>
                  <a:cubicBezTo>
                    <a:pt x="30266" y="10633"/>
                    <a:pt x="30183" y="9192"/>
                    <a:pt x="30112" y="7751"/>
                  </a:cubicBezTo>
                  <a:cubicBezTo>
                    <a:pt x="30112" y="7716"/>
                    <a:pt x="30076" y="7680"/>
                    <a:pt x="30028" y="7597"/>
                  </a:cubicBezTo>
                  <a:cubicBezTo>
                    <a:pt x="29969" y="7751"/>
                    <a:pt x="29945" y="7835"/>
                    <a:pt x="29897" y="7930"/>
                  </a:cubicBezTo>
                  <a:cubicBezTo>
                    <a:pt x="29719" y="8394"/>
                    <a:pt x="29552" y="8871"/>
                    <a:pt x="29373" y="9323"/>
                  </a:cubicBezTo>
                  <a:cubicBezTo>
                    <a:pt x="29314" y="9490"/>
                    <a:pt x="29243" y="9668"/>
                    <a:pt x="29123" y="9823"/>
                  </a:cubicBezTo>
                  <a:cubicBezTo>
                    <a:pt x="28647" y="10442"/>
                    <a:pt x="28171" y="11049"/>
                    <a:pt x="27683" y="11669"/>
                  </a:cubicBezTo>
                  <a:cubicBezTo>
                    <a:pt x="27647" y="11692"/>
                    <a:pt x="27635" y="11752"/>
                    <a:pt x="27611" y="11811"/>
                  </a:cubicBezTo>
                  <a:cubicBezTo>
                    <a:pt x="27671" y="11847"/>
                    <a:pt x="27707" y="11883"/>
                    <a:pt x="27766" y="11919"/>
                  </a:cubicBezTo>
                  <a:cubicBezTo>
                    <a:pt x="27921" y="11978"/>
                    <a:pt x="27980" y="12085"/>
                    <a:pt x="27980" y="12216"/>
                  </a:cubicBezTo>
                  <a:cubicBezTo>
                    <a:pt x="28004" y="12823"/>
                    <a:pt x="28088" y="13431"/>
                    <a:pt x="28064" y="14050"/>
                  </a:cubicBezTo>
                  <a:cubicBezTo>
                    <a:pt x="28052" y="15181"/>
                    <a:pt x="27992" y="16288"/>
                    <a:pt x="27945" y="17419"/>
                  </a:cubicBezTo>
                  <a:cubicBezTo>
                    <a:pt x="27945" y="17479"/>
                    <a:pt x="27933" y="17562"/>
                    <a:pt x="27921" y="17622"/>
                  </a:cubicBezTo>
                  <a:cubicBezTo>
                    <a:pt x="27826" y="18527"/>
                    <a:pt x="27754" y="19431"/>
                    <a:pt x="27754" y="20336"/>
                  </a:cubicBezTo>
                  <a:cubicBezTo>
                    <a:pt x="27754" y="21265"/>
                    <a:pt x="27766" y="22206"/>
                    <a:pt x="27730" y="23122"/>
                  </a:cubicBezTo>
                  <a:cubicBezTo>
                    <a:pt x="27683" y="23789"/>
                    <a:pt x="27754" y="24480"/>
                    <a:pt x="27790" y="25158"/>
                  </a:cubicBezTo>
                  <a:cubicBezTo>
                    <a:pt x="27826" y="25206"/>
                    <a:pt x="27861" y="25254"/>
                    <a:pt x="27885" y="25325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8755250" y="3112125"/>
              <a:ext cx="398875" cy="222675"/>
            </a:xfrm>
            <a:custGeom>
              <a:avLst/>
              <a:gdLst/>
              <a:ahLst/>
              <a:cxnLst/>
              <a:rect l="l" t="t" r="r" b="b"/>
              <a:pathLst>
                <a:path w="15955" h="8907" extrusionOk="0">
                  <a:moveTo>
                    <a:pt x="8632" y="155"/>
                  </a:moveTo>
                  <a:cubicBezTo>
                    <a:pt x="8811" y="167"/>
                    <a:pt x="8990" y="179"/>
                    <a:pt x="9180" y="179"/>
                  </a:cubicBezTo>
                  <a:cubicBezTo>
                    <a:pt x="9525" y="203"/>
                    <a:pt x="9883" y="179"/>
                    <a:pt x="10216" y="119"/>
                  </a:cubicBezTo>
                  <a:cubicBezTo>
                    <a:pt x="10716" y="36"/>
                    <a:pt x="11204" y="0"/>
                    <a:pt x="11692" y="179"/>
                  </a:cubicBezTo>
                  <a:cubicBezTo>
                    <a:pt x="11966" y="274"/>
                    <a:pt x="12216" y="393"/>
                    <a:pt x="12407" y="619"/>
                  </a:cubicBezTo>
                  <a:cubicBezTo>
                    <a:pt x="12585" y="822"/>
                    <a:pt x="12812" y="941"/>
                    <a:pt x="13085" y="1024"/>
                  </a:cubicBezTo>
                  <a:cubicBezTo>
                    <a:pt x="13347" y="1119"/>
                    <a:pt x="13597" y="1227"/>
                    <a:pt x="13871" y="1346"/>
                  </a:cubicBezTo>
                  <a:cubicBezTo>
                    <a:pt x="14240" y="1512"/>
                    <a:pt x="14538" y="1774"/>
                    <a:pt x="14764" y="2120"/>
                  </a:cubicBezTo>
                  <a:cubicBezTo>
                    <a:pt x="14943" y="2382"/>
                    <a:pt x="15133" y="2620"/>
                    <a:pt x="15348" y="2858"/>
                  </a:cubicBezTo>
                  <a:cubicBezTo>
                    <a:pt x="15741" y="3334"/>
                    <a:pt x="15955" y="3870"/>
                    <a:pt x="15955" y="4501"/>
                  </a:cubicBezTo>
                  <a:cubicBezTo>
                    <a:pt x="15955" y="5049"/>
                    <a:pt x="15943" y="5596"/>
                    <a:pt x="15645" y="6096"/>
                  </a:cubicBezTo>
                  <a:cubicBezTo>
                    <a:pt x="15229" y="6811"/>
                    <a:pt x="14633" y="7323"/>
                    <a:pt x="13883" y="7644"/>
                  </a:cubicBezTo>
                  <a:cubicBezTo>
                    <a:pt x="13276" y="7894"/>
                    <a:pt x="12645" y="8120"/>
                    <a:pt x="12026" y="8335"/>
                  </a:cubicBezTo>
                  <a:cubicBezTo>
                    <a:pt x="11811" y="8418"/>
                    <a:pt x="11609" y="8454"/>
                    <a:pt x="11395" y="8442"/>
                  </a:cubicBezTo>
                  <a:cubicBezTo>
                    <a:pt x="11264" y="8430"/>
                    <a:pt x="11133" y="8442"/>
                    <a:pt x="11002" y="8442"/>
                  </a:cubicBezTo>
                  <a:cubicBezTo>
                    <a:pt x="10264" y="8418"/>
                    <a:pt x="9537" y="8501"/>
                    <a:pt x="8835" y="8716"/>
                  </a:cubicBezTo>
                  <a:cubicBezTo>
                    <a:pt x="8168" y="8906"/>
                    <a:pt x="7525" y="8859"/>
                    <a:pt x="6918" y="8513"/>
                  </a:cubicBezTo>
                  <a:cubicBezTo>
                    <a:pt x="6656" y="8370"/>
                    <a:pt x="6382" y="8335"/>
                    <a:pt x="6096" y="8418"/>
                  </a:cubicBezTo>
                  <a:cubicBezTo>
                    <a:pt x="5954" y="8454"/>
                    <a:pt x="5799" y="8478"/>
                    <a:pt x="5668" y="8513"/>
                  </a:cubicBezTo>
                  <a:cubicBezTo>
                    <a:pt x="5251" y="8620"/>
                    <a:pt x="4846" y="8597"/>
                    <a:pt x="4453" y="8430"/>
                  </a:cubicBezTo>
                  <a:cubicBezTo>
                    <a:pt x="4001" y="8239"/>
                    <a:pt x="3572" y="8025"/>
                    <a:pt x="3227" y="7680"/>
                  </a:cubicBezTo>
                  <a:cubicBezTo>
                    <a:pt x="2882" y="7358"/>
                    <a:pt x="2489" y="7144"/>
                    <a:pt x="2025" y="7025"/>
                  </a:cubicBezTo>
                  <a:cubicBezTo>
                    <a:pt x="1774" y="6954"/>
                    <a:pt x="1536" y="6846"/>
                    <a:pt x="1298" y="6715"/>
                  </a:cubicBezTo>
                  <a:cubicBezTo>
                    <a:pt x="893" y="6477"/>
                    <a:pt x="643" y="6108"/>
                    <a:pt x="524" y="5656"/>
                  </a:cubicBezTo>
                  <a:cubicBezTo>
                    <a:pt x="441" y="5418"/>
                    <a:pt x="381" y="5179"/>
                    <a:pt x="262" y="4965"/>
                  </a:cubicBezTo>
                  <a:cubicBezTo>
                    <a:pt x="0" y="4406"/>
                    <a:pt x="48" y="3870"/>
                    <a:pt x="346" y="3334"/>
                  </a:cubicBezTo>
                  <a:cubicBezTo>
                    <a:pt x="548" y="2953"/>
                    <a:pt x="834" y="2620"/>
                    <a:pt x="1203" y="2382"/>
                  </a:cubicBezTo>
                  <a:cubicBezTo>
                    <a:pt x="1917" y="1929"/>
                    <a:pt x="2632" y="1477"/>
                    <a:pt x="3453" y="1239"/>
                  </a:cubicBezTo>
                  <a:cubicBezTo>
                    <a:pt x="3537" y="1215"/>
                    <a:pt x="3644" y="1179"/>
                    <a:pt x="3739" y="1131"/>
                  </a:cubicBezTo>
                  <a:cubicBezTo>
                    <a:pt x="4430" y="727"/>
                    <a:pt x="5227" y="572"/>
                    <a:pt x="6001" y="417"/>
                  </a:cubicBezTo>
                  <a:cubicBezTo>
                    <a:pt x="6847" y="262"/>
                    <a:pt x="7740" y="96"/>
                    <a:pt x="8632" y="155"/>
                  </a:cubicBezTo>
                  <a:close/>
                  <a:moveTo>
                    <a:pt x="10180" y="7918"/>
                  </a:moveTo>
                  <a:cubicBezTo>
                    <a:pt x="10061" y="7477"/>
                    <a:pt x="9906" y="7073"/>
                    <a:pt x="9633" y="6727"/>
                  </a:cubicBezTo>
                  <a:cubicBezTo>
                    <a:pt x="9371" y="6430"/>
                    <a:pt x="9109" y="6132"/>
                    <a:pt x="8835" y="5834"/>
                  </a:cubicBezTo>
                  <a:cubicBezTo>
                    <a:pt x="8704" y="5691"/>
                    <a:pt x="8573" y="5537"/>
                    <a:pt x="8466" y="5382"/>
                  </a:cubicBezTo>
                  <a:cubicBezTo>
                    <a:pt x="8240" y="5001"/>
                    <a:pt x="8049" y="4620"/>
                    <a:pt x="7859" y="4251"/>
                  </a:cubicBezTo>
                  <a:cubicBezTo>
                    <a:pt x="7704" y="3977"/>
                    <a:pt x="7632" y="3691"/>
                    <a:pt x="7620" y="3394"/>
                  </a:cubicBezTo>
                  <a:cubicBezTo>
                    <a:pt x="7609" y="3144"/>
                    <a:pt x="7573" y="2905"/>
                    <a:pt x="7549" y="2655"/>
                  </a:cubicBezTo>
                  <a:cubicBezTo>
                    <a:pt x="7489" y="2239"/>
                    <a:pt x="7311" y="1905"/>
                    <a:pt x="6930" y="1667"/>
                  </a:cubicBezTo>
                  <a:cubicBezTo>
                    <a:pt x="6620" y="1477"/>
                    <a:pt x="6323" y="1262"/>
                    <a:pt x="6025" y="1072"/>
                  </a:cubicBezTo>
                  <a:cubicBezTo>
                    <a:pt x="5942" y="1012"/>
                    <a:pt x="5799" y="953"/>
                    <a:pt x="5715" y="965"/>
                  </a:cubicBezTo>
                  <a:cubicBezTo>
                    <a:pt x="5358" y="1048"/>
                    <a:pt x="4965" y="1072"/>
                    <a:pt x="4656" y="1239"/>
                  </a:cubicBezTo>
                  <a:cubicBezTo>
                    <a:pt x="4287" y="1429"/>
                    <a:pt x="3882" y="1536"/>
                    <a:pt x="3501" y="1667"/>
                  </a:cubicBezTo>
                  <a:cubicBezTo>
                    <a:pt x="3179" y="1774"/>
                    <a:pt x="2858" y="1858"/>
                    <a:pt x="2572" y="2024"/>
                  </a:cubicBezTo>
                  <a:cubicBezTo>
                    <a:pt x="2167" y="2239"/>
                    <a:pt x="1810" y="2489"/>
                    <a:pt x="1429" y="2739"/>
                  </a:cubicBezTo>
                  <a:cubicBezTo>
                    <a:pt x="1072" y="2977"/>
                    <a:pt x="822" y="3286"/>
                    <a:pt x="620" y="3679"/>
                  </a:cubicBezTo>
                  <a:cubicBezTo>
                    <a:pt x="465" y="4025"/>
                    <a:pt x="429" y="4382"/>
                    <a:pt x="608" y="4739"/>
                  </a:cubicBezTo>
                  <a:cubicBezTo>
                    <a:pt x="739" y="5013"/>
                    <a:pt x="846" y="5310"/>
                    <a:pt x="953" y="5608"/>
                  </a:cubicBezTo>
                  <a:cubicBezTo>
                    <a:pt x="1060" y="5894"/>
                    <a:pt x="1239" y="6144"/>
                    <a:pt x="1501" y="6299"/>
                  </a:cubicBezTo>
                  <a:cubicBezTo>
                    <a:pt x="1691" y="6406"/>
                    <a:pt x="1894" y="6501"/>
                    <a:pt x="2084" y="6561"/>
                  </a:cubicBezTo>
                  <a:cubicBezTo>
                    <a:pt x="2644" y="6703"/>
                    <a:pt x="3120" y="6965"/>
                    <a:pt x="3560" y="7358"/>
                  </a:cubicBezTo>
                  <a:cubicBezTo>
                    <a:pt x="3882" y="7656"/>
                    <a:pt x="4275" y="7835"/>
                    <a:pt x="4668" y="7989"/>
                  </a:cubicBezTo>
                  <a:cubicBezTo>
                    <a:pt x="4906" y="8097"/>
                    <a:pt x="5144" y="8097"/>
                    <a:pt x="5406" y="8049"/>
                  </a:cubicBezTo>
                  <a:cubicBezTo>
                    <a:pt x="5501" y="8037"/>
                    <a:pt x="5596" y="8013"/>
                    <a:pt x="5680" y="7977"/>
                  </a:cubicBezTo>
                  <a:cubicBezTo>
                    <a:pt x="6216" y="7846"/>
                    <a:pt x="6727" y="7858"/>
                    <a:pt x="7216" y="8144"/>
                  </a:cubicBezTo>
                  <a:cubicBezTo>
                    <a:pt x="7549" y="8335"/>
                    <a:pt x="7906" y="8382"/>
                    <a:pt x="8275" y="8311"/>
                  </a:cubicBezTo>
                  <a:cubicBezTo>
                    <a:pt x="8918" y="8180"/>
                    <a:pt x="9537" y="8061"/>
                    <a:pt x="10180" y="7918"/>
                  </a:cubicBezTo>
                  <a:close/>
                  <a:moveTo>
                    <a:pt x="10764" y="7954"/>
                  </a:moveTo>
                  <a:cubicBezTo>
                    <a:pt x="11014" y="7954"/>
                    <a:pt x="11240" y="7966"/>
                    <a:pt x="11442" y="7954"/>
                  </a:cubicBezTo>
                  <a:cubicBezTo>
                    <a:pt x="11573" y="7954"/>
                    <a:pt x="11716" y="7918"/>
                    <a:pt x="11835" y="7882"/>
                  </a:cubicBezTo>
                  <a:cubicBezTo>
                    <a:pt x="12466" y="7644"/>
                    <a:pt x="13097" y="7394"/>
                    <a:pt x="13740" y="7144"/>
                  </a:cubicBezTo>
                  <a:cubicBezTo>
                    <a:pt x="13883" y="7084"/>
                    <a:pt x="14014" y="6989"/>
                    <a:pt x="14169" y="6894"/>
                  </a:cubicBezTo>
                  <a:cubicBezTo>
                    <a:pt x="14526" y="6656"/>
                    <a:pt x="14764" y="6311"/>
                    <a:pt x="15050" y="6037"/>
                  </a:cubicBezTo>
                  <a:cubicBezTo>
                    <a:pt x="15288" y="5787"/>
                    <a:pt x="15419" y="5525"/>
                    <a:pt x="15443" y="5191"/>
                  </a:cubicBezTo>
                  <a:cubicBezTo>
                    <a:pt x="15479" y="4918"/>
                    <a:pt x="15479" y="4632"/>
                    <a:pt x="15479" y="4346"/>
                  </a:cubicBezTo>
                  <a:cubicBezTo>
                    <a:pt x="15479" y="3870"/>
                    <a:pt x="15276" y="3489"/>
                    <a:pt x="14979" y="3132"/>
                  </a:cubicBezTo>
                  <a:cubicBezTo>
                    <a:pt x="14776" y="2870"/>
                    <a:pt x="14562" y="2608"/>
                    <a:pt x="14383" y="2334"/>
                  </a:cubicBezTo>
                  <a:cubicBezTo>
                    <a:pt x="14217" y="2084"/>
                    <a:pt x="14002" y="1881"/>
                    <a:pt x="13728" y="1762"/>
                  </a:cubicBezTo>
                  <a:cubicBezTo>
                    <a:pt x="13514" y="1655"/>
                    <a:pt x="13276" y="1572"/>
                    <a:pt x="13050" y="1477"/>
                  </a:cubicBezTo>
                  <a:cubicBezTo>
                    <a:pt x="12812" y="1369"/>
                    <a:pt x="12573" y="1286"/>
                    <a:pt x="12335" y="1179"/>
                  </a:cubicBezTo>
                  <a:cubicBezTo>
                    <a:pt x="11919" y="1512"/>
                    <a:pt x="11680" y="1905"/>
                    <a:pt x="11561" y="2382"/>
                  </a:cubicBezTo>
                  <a:cubicBezTo>
                    <a:pt x="11514" y="2596"/>
                    <a:pt x="11454" y="2798"/>
                    <a:pt x="11383" y="3013"/>
                  </a:cubicBezTo>
                  <a:cubicBezTo>
                    <a:pt x="11192" y="3477"/>
                    <a:pt x="10895" y="3870"/>
                    <a:pt x="10490" y="4167"/>
                  </a:cubicBezTo>
                  <a:cubicBezTo>
                    <a:pt x="10264" y="4334"/>
                    <a:pt x="10061" y="4501"/>
                    <a:pt x="9966" y="4751"/>
                  </a:cubicBezTo>
                  <a:cubicBezTo>
                    <a:pt x="9811" y="5168"/>
                    <a:pt x="9680" y="5596"/>
                    <a:pt x="9656" y="6037"/>
                  </a:cubicBezTo>
                  <a:cubicBezTo>
                    <a:pt x="9716" y="6108"/>
                    <a:pt x="9752" y="6168"/>
                    <a:pt x="9787" y="6215"/>
                  </a:cubicBezTo>
                  <a:cubicBezTo>
                    <a:pt x="10133" y="6596"/>
                    <a:pt x="10418" y="7025"/>
                    <a:pt x="10561" y="7525"/>
                  </a:cubicBezTo>
                  <a:cubicBezTo>
                    <a:pt x="10561" y="7668"/>
                    <a:pt x="10668" y="7787"/>
                    <a:pt x="10764" y="7954"/>
                  </a:cubicBezTo>
                  <a:close/>
                  <a:moveTo>
                    <a:pt x="6489" y="810"/>
                  </a:moveTo>
                  <a:cubicBezTo>
                    <a:pt x="6537" y="881"/>
                    <a:pt x="6561" y="929"/>
                    <a:pt x="6585" y="953"/>
                  </a:cubicBezTo>
                  <a:cubicBezTo>
                    <a:pt x="6751" y="1072"/>
                    <a:pt x="6918" y="1179"/>
                    <a:pt x="7085" y="1286"/>
                  </a:cubicBezTo>
                  <a:cubicBezTo>
                    <a:pt x="7597" y="1596"/>
                    <a:pt x="7882" y="2060"/>
                    <a:pt x="7942" y="2655"/>
                  </a:cubicBezTo>
                  <a:cubicBezTo>
                    <a:pt x="7966" y="2882"/>
                    <a:pt x="7990" y="3120"/>
                    <a:pt x="8025" y="3334"/>
                  </a:cubicBezTo>
                  <a:cubicBezTo>
                    <a:pt x="8049" y="3513"/>
                    <a:pt x="8049" y="3715"/>
                    <a:pt x="8144" y="3870"/>
                  </a:cubicBezTo>
                  <a:cubicBezTo>
                    <a:pt x="8382" y="4346"/>
                    <a:pt x="8632" y="4810"/>
                    <a:pt x="8883" y="5275"/>
                  </a:cubicBezTo>
                  <a:cubicBezTo>
                    <a:pt x="8894" y="5322"/>
                    <a:pt x="8954" y="5334"/>
                    <a:pt x="8990" y="5358"/>
                  </a:cubicBezTo>
                  <a:cubicBezTo>
                    <a:pt x="9275" y="5215"/>
                    <a:pt x="9287" y="5215"/>
                    <a:pt x="9347" y="4941"/>
                  </a:cubicBezTo>
                  <a:cubicBezTo>
                    <a:pt x="9466" y="4465"/>
                    <a:pt x="9728" y="4108"/>
                    <a:pt x="10109" y="3810"/>
                  </a:cubicBezTo>
                  <a:cubicBezTo>
                    <a:pt x="10145" y="3786"/>
                    <a:pt x="10180" y="3751"/>
                    <a:pt x="10228" y="3727"/>
                  </a:cubicBezTo>
                  <a:cubicBezTo>
                    <a:pt x="10609" y="3382"/>
                    <a:pt x="10895" y="3001"/>
                    <a:pt x="11014" y="2489"/>
                  </a:cubicBezTo>
                  <a:cubicBezTo>
                    <a:pt x="11038" y="2370"/>
                    <a:pt x="11073" y="2262"/>
                    <a:pt x="11097" y="2143"/>
                  </a:cubicBezTo>
                  <a:cubicBezTo>
                    <a:pt x="11216" y="1715"/>
                    <a:pt x="11430" y="1358"/>
                    <a:pt x="11752" y="1048"/>
                  </a:cubicBezTo>
                  <a:cubicBezTo>
                    <a:pt x="11835" y="977"/>
                    <a:pt x="11907" y="881"/>
                    <a:pt x="12014" y="774"/>
                  </a:cubicBezTo>
                  <a:cubicBezTo>
                    <a:pt x="11871" y="691"/>
                    <a:pt x="11776" y="619"/>
                    <a:pt x="11657" y="560"/>
                  </a:cubicBezTo>
                  <a:cubicBezTo>
                    <a:pt x="11216" y="357"/>
                    <a:pt x="10776" y="357"/>
                    <a:pt x="10347" y="465"/>
                  </a:cubicBezTo>
                  <a:cubicBezTo>
                    <a:pt x="9847" y="584"/>
                    <a:pt x="9359" y="572"/>
                    <a:pt x="8859" y="560"/>
                  </a:cubicBezTo>
                  <a:cubicBezTo>
                    <a:pt x="8561" y="536"/>
                    <a:pt x="8263" y="536"/>
                    <a:pt x="7966" y="560"/>
                  </a:cubicBezTo>
                  <a:cubicBezTo>
                    <a:pt x="7489" y="584"/>
                    <a:pt x="7001" y="703"/>
                    <a:pt x="6489" y="810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8660950" y="3195225"/>
              <a:ext cx="63425" cy="83675"/>
            </a:xfrm>
            <a:custGeom>
              <a:avLst/>
              <a:gdLst/>
              <a:ahLst/>
              <a:cxnLst/>
              <a:rect l="l" t="t" r="r" b="b"/>
              <a:pathLst>
                <a:path w="2537" h="3347" extrusionOk="0">
                  <a:moveTo>
                    <a:pt x="938" y="1"/>
                  </a:moveTo>
                  <a:cubicBezTo>
                    <a:pt x="1" y="1"/>
                    <a:pt x="53" y="1661"/>
                    <a:pt x="1105" y="1784"/>
                  </a:cubicBezTo>
                  <a:cubicBezTo>
                    <a:pt x="986" y="2213"/>
                    <a:pt x="1022" y="2689"/>
                    <a:pt x="1284" y="3046"/>
                  </a:cubicBezTo>
                  <a:cubicBezTo>
                    <a:pt x="1445" y="3257"/>
                    <a:pt x="1638" y="3347"/>
                    <a:pt x="1833" y="3347"/>
                  </a:cubicBezTo>
                  <a:cubicBezTo>
                    <a:pt x="2057" y="3347"/>
                    <a:pt x="2284" y="3230"/>
                    <a:pt x="2475" y="3046"/>
                  </a:cubicBezTo>
                  <a:cubicBezTo>
                    <a:pt x="2537" y="2963"/>
                    <a:pt x="2491" y="2835"/>
                    <a:pt x="2407" y="2835"/>
                  </a:cubicBezTo>
                  <a:cubicBezTo>
                    <a:pt x="2394" y="2835"/>
                    <a:pt x="2381" y="2838"/>
                    <a:pt x="2368" y="2844"/>
                  </a:cubicBezTo>
                  <a:cubicBezTo>
                    <a:pt x="2267" y="2878"/>
                    <a:pt x="2175" y="2894"/>
                    <a:pt x="2093" y="2894"/>
                  </a:cubicBezTo>
                  <a:cubicBezTo>
                    <a:pt x="1520" y="2894"/>
                    <a:pt x="1374" y="2138"/>
                    <a:pt x="1582" y="1617"/>
                  </a:cubicBezTo>
                  <a:cubicBezTo>
                    <a:pt x="1629" y="1486"/>
                    <a:pt x="1510" y="1367"/>
                    <a:pt x="1391" y="1367"/>
                  </a:cubicBezTo>
                  <a:cubicBezTo>
                    <a:pt x="701" y="1320"/>
                    <a:pt x="629" y="486"/>
                    <a:pt x="1153" y="177"/>
                  </a:cubicBezTo>
                  <a:cubicBezTo>
                    <a:pt x="1213" y="141"/>
                    <a:pt x="1213" y="46"/>
                    <a:pt x="1129" y="22"/>
                  </a:cubicBezTo>
                  <a:cubicBezTo>
                    <a:pt x="1062" y="8"/>
                    <a:pt x="998" y="1"/>
                    <a:pt x="938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9204775" y="3176250"/>
              <a:ext cx="42825" cy="36125"/>
            </a:xfrm>
            <a:custGeom>
              <a:avLst/>
              <a:gdLst/>
              <a:ahLst/>
              <a:cxnLst/>
              <a:rect l="l" t="t" r="r" b="b"/>
              <a:pathLst>
                <a:path w="1713" h="1445" extrusionOk="0">
                  <a:moveTo>
                    <a:pt x="770" y="1"/>
                  </a:moveTo>
                  <a:cubicBezTo>
                    <a:pt x="507" y="1"/>
                    <a:pt x="254" y="132"/>
                    <a:pt x="81" y="388"/>
                  </a:cubicBezTo>
                  <a:cubicBezTo>
                    <a:pt x="0" y="496"/>
                    <a:pt x="116" y="624"/>
                    <a:pt x="229" y="624"/>
                  </a:cubicBezTo>
                  <a:cubicBezTo>
                    <a:pt x="266" y="624"/>
                    <a:pt x="302" y="611"/>
                    <a:pt x="331" y="579"/>
                  </a:cubicBezTo>
                  <a:cubicBezTo>
                    <a:pt x="446" y="458"/>
                    <a:pt x="580" y="395"/>
                    <a:pt x="714" y="395"/>
                  </a:cubicBezTo>
                  <a:cubicBezTo>
                    <a:pt x="830" y="395"/>
                    <a:pt x="946" y="443"/>
                    <a:pt x="1046" y="543"/>
                  </a:cubicBezTo>
                  <a:cubicBezTo>
                    <a:pt x="1284" y="769"/>
                    <a:pt x="1093" y="995"/>
                    <a:pt x="1081" y="1257"/>
                  </a:cubicBezTo>
                  <a:cubicBezTo>
                    <a:pt x="1081" y="1376"/>
                    <a:pt x="1163" y="1445"/>
                    <a:pt x="1259" y="1445"/>
                  </a:cubicBezTo>
                  <a:cubicBezTo>
                    <a:pt x="1279" y="1445"/>
                    <a:pt x="1299" y="1442"/>
                    <a:pt x="1319" y="1436"/>
                  </a:cubicBezTo>
                  <a:cubicBezTo>
                    <a:pt x="1605" y="1400"/>
                    <a:pt x="1712" y="1090"/>
                    <a:pt x="1677" y="817"/>
                  </a:cubicBezTo>
                  <a:cubicBezTo>
                    <a:pt x="1653" y="579"/>
                    <a:pt x="1522" y="352"/>
                    <a:pt x="1331" y="209"/>
                  </a:cubicBezTo>
                  <a:cubicBezTo>
                    <a:pt x="1157" y="70"/>
                    <a:pt x="961" y="1"/>
                    <a:pt x="770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8815700" y="3094625"/>
              <a:ext cx="42825" cy="26375"/>
            </a:xfrm>
            <a:custGeom>
              <a:avLst/>
              <a:gdLst/>
              <a:ahLst/>
              <a:cxnLst/>
              <a:rect l="l" t="t" r="r" b="b"/>
              <a:pathLst>
                <a:path w="1713" h="1055" extrusionOk="0">
                  <a:moveTo>
                    <a:pt x="1042" y="1"/>
                  </a:moveTo>
                  <a:cubicBezTo>
                    <a:pt x="545" y="1"/>
                    <a:pt x="0" y="392"/>
                    <a:pt x="190" y="938"/>
                  </a:cubicBezTo>
                  <a:cubicBezTo>
                    <a:pt x="211" y="1003"/>
                    <a:pt x="284" y="1054"/>
                    <a:pt x="352" y="1054"/>
                  </a:cubicBezTo>
                  <a:cubicBezTo>
                    <a:pt x="397" y="1054"/>
                    <a:pt x="440" y="1031"/>
                    <a:pt x="464" y="974"/>
                  </a:cubicBezTo>
                  <a:cubicBezTo>
                    <a:pt x="571" y="748"/>
                    <a:pt x="630" y="522"/>
                    <a:pt x="880" y="462"/>
                  </a:cubicBezTo>
                  <a:cubicBezTo>
                    <a:pt x="936" y="448"/>
                    <a:pt x="994" y="443"/>
                    <a:pt x="1051" y="443"/>
                  </a:cubicBezTo>
                  <a:cubicBezTo>
                    <a:pt x="1240" y="443"/>
                    <a:pt x="1436" y="501"/>
                    <a:pt x="1619" y="510"/>
                  </a:cubicBezTo>
                  <a:cubicBezTo>
                    <a:pt x="1624" y="511"/>
                    <a:pt x="1629" y="511"/>
                    <a:pt x="1634" y="511"/>
                  </a:cubicBezTo>
                  <a:cubicBezTo>
                    <a:pt x="1684" y="511"/>
                    <a:pt x="1713" y="459"/>
                    <a:pt x="1702" y="426"/>
                  </a:cubicBezTo>
                  <a:cubicBezTo>
                    <a:pt x="1594" y="128"/>
                    <a:pt x="1326" y="1"/>
                    <a:pt x="1042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8964400" y="3366300"/>
              <a:ext cx="73950" cy="30375"/>
            </a:xfrm>
            <a:custGeom>
              <a:avLst/>
              <a:gdLst/>
              <a:ahLst/>
              <a:cxnLst/>
              <a:rect l="l" t="t" r="r" b="b"/>
              <a:pathLst>
                <a:path w="2958" h="1215" extrusionOk="0">
                  <a:moveTo>
                    <a:pt x="826" y="1"/>
                  </a:moveTo>
                  <a:cubicBezTo>
                    <a:pt x="413" y="1"/>
                    <a:pt x="192" y="306"/>
                    <a:pt x="40" y="656"/>
                  </a:cubicBezTo>
                  <a:cubicBezTo>
                    <a:pt x="1" y="751"/>
                    <a:pt x="98" y="831"/>
                    <a:pt x="186" y="831"/>
                  </a:cubicBezTo>
                  <a:cubicBezTo>
                    <a:pt x="229" y="831"/>
                    <a:pt x="270" y="811"/>
                    <a:pt x="290" y="763"/>
                  </a:cubicBezTo>
                  <a:cubicBezTo>
                    <a:pt x="379" y="586"/>
                    <a:pt x="509" y="367"/>
                    <a:pt x="739" y="367"/>
                  </a:cubicBezTo>
                  <a:cubicBezTo>
                    <a:pt x="755" y="367"/>
                    <a:pt x="773" y="368"/>
                    <a:pt x="790" y="370"/>
                  </a:cubicBezTo>
                  <a:cubicBezTo>
                    <a:pt x="957" y="406"/>
                    <a:pt x="1005" y="716"/>
                    <a:pt x="1017" y="847"/>
                  </a:cubicBezTo>
                  <a:cubicBezTo>
                    <a:pt x="1042" y="964"/>
                    <a:pt x="1163" y="1047"/>
                    <a:pt x="1277" y="1047"/>
                  </a:cubicBezTo>
                  <a:cubicBezTo>
                    <a:pt x="1325" y="1047"/>
                    <a:pt x="1371" y="1033"/>
                    <a:pt x="1409" y="1001"/>
                  </a:cubicBezTo>
                  <a:cubicBezTo>
                    <a:pt x="1552" y="894"/>
                    <a:pt x="1731" y="811"/>
                    <a:pt x="1910" y="727"/>
                  </a:cubicBezTo>
                  <a:cubicBezTo>
                    <a:pt x="2017" y="692"/>
                    <a:pt x="2124" y="668"/>
                    <a:pt x="2243" y="668"/>
                  </a:cubicBezTo>
                  <a:cubicBezTo>
                    <a:pt x="2362" y="668"/>
                    <a:pt x="2302" y="882"/>
                    <a:pt x="2302" y="954"/>
                  </a:cubicBezTo>
                  <a:cubicBezTo>
                    <a:pt x="2302" y="1124"/>
                    <a:pt x="2436" y="1215"/>
                    <a:pt x="2571" y="1215"/>
                  </a:cubicBezTo>
                  <a:cubicBezTo>
                    <a:pt x="2682" y="1215"/>
                    <a:pt x="2795" y="1154"/>
                    <a:pt x="2838" y="1025"/>
                  </a:cubicBezTo>
                  <a:cubicBezTo>
                    <a:pt x="2957" y="656"/>
                    <a:pt x="2767" y="216"/>
                    <a:pt x="2314" y="168"/>
                  </a:cubicBezTo>
                  <a:cubicBezTo>
                    <a:pt x="2275" y="163"/>
                    <a:pt x="2236" y="161"/>
                    <a:pt x="2197" y="161"/>
                  </a:cubicBezTo>
                  <a:cubicBezTo>
                    <a:pt x="1933" y="161"/>
                    <a:pt x="1659" y="260"/>
                    <a:pt x="1421" y="394"/>
                  </a:cubicBezTo>
                  <a:cubicBezTo>
                    <a:pt x="1302" y="168"/>
                    <a:pt x="1112" y="1"/>
                    <a:pt x="850" y="1"/>
                  </a:cubicBezTo>
                  <a:cubicBezTo>
                    <a:pt x="842" y="1"/>
                    <a:pt x="834" y="1"/>
                    <a:pt x="826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8836200" y="3346800"/>
              <a:ext cx="43800" cy="35350"/>
            </a:xfrm>
            <a:custGeom>
              <a:avLst/>
              <a:gdLst/>
              <a:ahLst/>
              <a:cxnLst/>
              <a:rect l="l" t="t" r="r" b="b"/>
              <a:pathLst>
                <a:path w="1752" h="1414" extrusionOk="0">
                  <a:moveTo>
                    <a:pt x="1159" y="1"/>
                  </a:moveTo>
                  <a:cubicBezTo>
                    <a:pt x="929" y="1"/>
                    <a:pt x="678" y="90"/>
                    <a:pt x="489" y="222"/>
                  </a:cubicBezTo>
                  <a:cubicBezTo>
                    <a:pt x="275" y="376"/>
                    <a:pt x="49" y="603"/>
                    <a:pt x="37" y="888"/>
                  </a:cubicBezTo>
                  <a:cubicBezTo>
                    <a:pt x="1" y="1138"/>
                    <a:pt x="168" y="1365"/>
                    <a:pt x="418" y="1412"/>
                  </a:cubicBezTo>
                  <a:cubicBezTo>
                    <a:pt x="424" y="1413"/>
                    <a:pt x="430" y="1413"/>
                    <a:pt x="436" y="1413"/>
                  </a:cubicBezTo>
                  <a:cubicBezTo>
                    <a:pt x="535" y="1413"/>
                    <a:pt x="617" y="1323"/>
                    <a:pt x="561" y="1234"/>
                  </a:cubicBezTo>
                  <a:cubicBezTo>
                    <a:pt x="465" y="1031"/>
                    <a:pt x="584" y="829"/>
                    <a:pt x="775" y="686"/>
                  </a:cubicBezTo>
                  <a:cubicBezTo>
                    <a:pt x="882" y="615"/>
                    <a:pt x="1013" y="543"/>
                    <a:pt x="1132" y="543"/>
                  </a:cubicBezTo>
                  <a:cubicBezTo>
                    <a:pt x="1239" y="543"/>
                    <a:pt x="1311" y="579"/>
                    <a:pt x="1406" y="662"/>
                  </a:cubicBezTo>
                  <a:cubicBezTo>
                    <a:pt x="1443" y="699"/>
                    <a:pt x="1491" y="716"/>
                    <a:pt x="1539" y="716"/>
                  </a:cubicBezTo>
                  <a:cubicBezTo>
                    <a:pt x="1644" y="716"/>
                    <a:pt x="1751" y="637"/>
                    <a:pt x="1751" y="531"/>
                  </a:cubicBezTo>
                  <a:cubicBezTo>
                    <a:pt x="1705" y="145"/>
                    <a:pt x="1449" y="1"/>
                    <a:pt x="1159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9120175" y="3097300"/>
              <a:ext cx="53900" cy="43750"/>
            </a:xfrm>
            <a:custGeom>
              <a:avLst/>
              <a:gdLst/>
              <a:ahLst/>
              <a:cxnLst/>
              <a:rect l="l" t="t" r="r" b="b"/>
              <a:pathLst>
                <a:path w="2156" h="1750" extrusionOk="0">
                  <a:moveTo>
                    <a:pt x="211" y="1"/>
                  </a:moveTo>
                  <a:cubicBezTo>
                    <a:pt x="133" y="1"/>
                    <a:pt x="48" y="55"/>
                    <a:pt x="36" y="153"/>
                  </a:cubicBezTo>
                  <a:cubicBezTo>
                    <a:pt x="1" y="450"/>
                    <a:pt x="36" y="712"/>
                    <a:pt x="286" y="915"/>
                  </a:cubicBezTo>
                  <a:cubicBezTo>
                    <a:pt x="465" y="1034"/>
                    <a:pt x="703" y="1046"/>
                    <a:pt x="941" y="1058"/>
                  </a:cubicBezTo>
                  <a:cubicBezTo>
                    <a:pt x="893" y="1248"/>
                    <a:pt x="953" y="1462"/>
                    <a:pt x="1167" y="1593"/>
                  </a:cubicBezTo>
                  <a:cubicBezTo>
                    <a:pt x="1310" y="1689"/>
                    <a:pt x="1465" y="1724"/>
                    <a:pt x="1620" y="1748"/>
                  </a:cubicBezTo>
                  <a:cubicBezTo>
                    <a:pt x="1629" y="1749"/>
                    <a:pt x="1639" y="1749"/>
                    <a:pt x="1648" y="1749"/>
                  </a:cubicBezTo>
                  <a:cubicBezTo>
                    <a:pt x="1800" y="1749"/>
                    <a:pt x="1915" y="1663"/>
                    <a:pt x="2060" y="1641"/>
                  </a:cubicBezTo>
                  <a:cubicBezTo>
                    <a:pt x="2156" y="1593"/>
                    <a:pt x="2156" y="1462"/>
                    <a:pt x="2072" y="1451"/>
                  </a:cubicBezTo>
                  <a:cubicBezTo>
                    <a:pt x="1953" y="1415"/>
                    <a:pt x="1822" y="1331"/>
                    <a:pt x="1703" y="1296"/>
                  </a:cubicBezTo>
                  <a:cubicBezTo>
                    <a:pt x="1489" y="1224"/>
                    <a:pt x="1310" y="1224"/>
                    <a:pt x="1382" y="939"/>
                  </a:cubicBezTo>
                  <a:cubicBezTo>
                    <a:pt x="1417" y="855"/>
                    <a:pt x="1358" y="736"/>
                    <a:pt x="1251" y="712"/>
                  </a:cubicBezTo>
                  <a:cubicBezTo>
                    <a:pt x="1060" y="689"/>
                    <a:pt x="870" y="677"/>
                    <a:pt x="667" y="653"/>
                  </a:cubicBezTo>
                  <a:cubicBezTo>
                    <a:pt x="358" y="641"/>
                    <a:pt x="322" y="438"/>
                    <a:pt x="346" y="153"/>
                  </a:cubicBezTo>
                  <a:cubicBezTo>
                    <a:pt x="352" y="49"/>
                    <a:pt x="284" y="1"/>
                    <a:pt x="211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9192800" y="3270875"/>
              <a:ext cx="27875" cy="33150"/>
            </a:xfrm>
            <a:custGeom>
              <a:avLst/>
              <a:gdLst/>
              <a:ahLst/>
              <a:cxnLst/>
              <a:rect l="l" t="t" r="r" b="b"/>
              <a:pathLst>
                <a:path w="1115" h="1326" extrusionOk="0">
                  <a:moveTo>
                    <a:pt x="635" y="1"/>
                  </a:moveTo>
                  <a:cubicBezTo>
                    <a:pt x="435" y="1"/>
                    <a:pt x="241" y="135"/>
                    <a:pt x="132" y="353"/>
                  </a:cubicBezTo>
                  <a:cubicBezTo>
                    <a:pt x="48" y="544"/>
                    <a:pt x="1" y="770"/>
                    <a:pt x="72" y="973"/>
                  </a:cubicBezTo>
                  <a:cubicBezTo>
                    <a:pt x="136" y="1154"/>
                    <a:pt x="276" y="1325"/>
                    <a:pt x="467" y="1325"/>
                  </a:cubicBezTo>
                  <a:cubicBezTo>
                    <a:pt x="489" y="1325"/>
                    <a:pt x="513" y="1323"/>
                    <a:pt x="536" y="1318"/>
                  </a:cubicBezTo>
                  <a:cubicBezTo>
                    <a:pt x="584" y="1306"/>
                    <a:pt x="608" y="1258"/>
                    <a:pt x="608" y="1211"/>
                  </a:cubicBezTo>
                  <a:cubicBezTo>
                    <a:pt x="596" y="1008"/>
                    <a:pt x="441" y="842"/>
                    <a:pt x="477" y="615"/>
                  </a:cubicBezTo>
                  <a:cubicBezTo>
                    <a:pt x="486" y="506"/>
                    <a:pt x="551" y="369"/>
                    <a:pt x="650" y="369"/>
                  </a:cubicBezTo>
                  <a:cubicBezTo>
                    <a:pt x="680" y="369"/>
                    <a:pt x="714" y="382"/>
                    <a:pt x="751" y="413"/>
                  </a:cubicBezTo>
                  <a:cubicBezTo>
                    <a:pt x="790" y="437"/>
                    <a:pt x="829" y="448"/>
                    <a:pt x="866" y="448"/>
                  </a:cubicBezTo>
                  <a:cubicBezTo>
                    <a:pt x="1009" y="448"/>
                    <a:pt x="1115" y="289"/>
                    <a:pt x="1001" y="175"/>
                  </a:cubicBezTo>
                  <a:cubicBezTo>
                    <a:pt x="890" y="55"/>
                    <a:pt x="761" y="1"/>
                    <a:pt x="635" y="1"/>
                  </a:cubicBezTo>
                  <a:close/>
                </a:path>
              </a:pathLst>
            </a:custGeom>
            <a:solidFill>
              <a:srgbClr val="24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35"/>
          <p:cNvGrpSpPr/>
          <p:nvPr/>
        </p:nvGrpSpPr>
        <p:grpSpPr>
          <a:xfrm rot="-1054671">
            <a:off x="681694" y="1830033"/>
            <a:ext cx="688181" cy="298330"/>
            <a:chOff x="-1433596" y="801184"/>
            <a:chExt cx="288335" cy="124985"/>
          </a:xfrm>
        </p:grpSpPr>
        <p:sp>
          <p:nvSpPr>
            <p:cNvPr id="1252" name="Google Shape;1252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5"/>
          <p:cNvGrpSpPr/>
          <p:nvPr/>
        </p:nvGrpSpPr>
        <p:grpSpPr>
          <a:xfrm rot="-9805744" flipH="1">
            <a:off x="3404764" y="2575414"/>
            <a:ext cx="688176" cy="298328"/>
            <a:chOff x="-1433596" y="801184"/>
            <a:chExt cx="288335" cy="124985"/>
          </a:xfrm>
        </p:grpSpPr>
        <p:sp>
          <p:nvSpPr>
            <p:cNvPr id="1259" name="Google Shape;1259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5"/>
          <p:cNvGrpSpPr/>
          <p:nvPr/>
        </p:nvGrpSpPr>
        <p:grpSpPr>
          <a:xfrm rot="-1054671">
            <a:off x="5517157" y="1830033"/>
            <a:ext cx="688181" cy="298330"/>
            <a:chOff x="-1433596" y="801184"/>
            <a:chExt cx="288335" cy="124985"/>
          </a:xfrm>
        </p:grpSpPr>
        <p:sp>
          <p:nvSpPr>
            <p:cNvPr id="1266" name="Google Shape;1266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5"/>
          <p:cNvGrpSpPr/>
          <p:nvPr/>
        </p:nvGrpSpPr>
        <p:grpSpPr>
          <a:xfrm rot="-9805744" flipH="1">
            <a:off x="8004989" y="2647214"/>
            <a:ext cx="688176" cy="298328"/>
            <a:chOff x="-1433596" y="801184"/>
            <a:chExt cx="288335" cy="124985"/>
          </a:xfrm>
        </p:grpSpPr>
        <p:sp>
          <p:nvSpPr>
            <p:cNvPr id="1273" name="Google Shape;1273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-1317476" y="843554"/>
              <a:ext cx="63304" cy="26522"/>
            </a:xfrm>
            <a:custGeom>
              <a:avLst/>
              <a:gdLst/>
              <a:ahLst/>
              <a:cxnLst/>
              <a:rect l="l" t="t" r="r" b="b"/>
              <a:pathLst>
                <a:path w="1370" h="574" extrusionOk="0">
                  <a:moveTo>
                    <a:pt x="1203" y="0"/>
                  </a:moveTo>
                  <a:cubicBezTo>
                    <a:pt x="1195" y="0"/>
                    <a:pt x="1187" y="1"/>
                    <a:pt x="1179" y="2"/>
                  </a:cubicBezTo>
                  <a:cubicBezTo>
                    <a:pt x="1036" y="25"/>
                    <a:pt x="322" y="145"/>
                    <a:pt x="83" y="299"/>
                  </a:cubicBezTo>
                  <a:cubicBezTo>
                    <a:pt x="24" y="347"/>
                    <a:pt x="0" y="442"/>
                    <a:pt x="48" y="514"/>
                  </a:cubicBezTo>
                  <a:cubicBezTo>
                    <a:pt x="83" y="561"/>
                    <a:pt x="119" y="573"/>
                    <a:pt x="167" y="573"/>
                  </a:cubicBezTo>
                  <a:cubicBezTo>
                    <a:pt x="202" y="573"/>
                    <a:pt x="226" y="573"/>
                    <a:pt x="274" y="561"/>
                  </a:cubicBezTo>
                  <a:cubicBezTo>
                    <a:pt x="393" y="466"/>
                    <a:pt x="893" y="359"/>
                    <a:pt x="1226" y="323"/>
                  </a:cubicBezTo>
                  <a:cubicBezTo>
                    <a:pt x="1310" y="299"/>
                    <a:pt x="1369" y="228"/>
                    <a:pt x="1357" y="145"/>
                  </a:cubicBezTo>
                  <a:cubicBezTo>
                    <a:pt x="1346" y="57"/>
                    <a:pt x="1286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-1252047" y="801693"/>
              <a:ext cx="64968" cy="16126"/>
            </a:xfrm>
            <a:custGeom>
              <a:avLst/>
              <a:gdLst/>
              <a:ahLst/>
              <a:cxnLst/>
              <a:rect l="l" t="t" r="r" b="b"/>
              <a:pathLst>
                <a:path w="1406" h="349" extrusionOk="0">
                  <a:moveTo>
                    <a:pt x="652" y="0"/>
                  </a:moveTo>
                  <a:cubicBezTo>
                    <a:pt x="446" y="0"/>
                    <a:pt x="240" y="15"/>
                    <a:pt x="120" y="62"/>
                  </a:cubicBezTo>
                  <a:cubicBezTo>
                    <a:pt x="37" y="98"/>
                    <a:pt x="1" y="181"/>
                    <a:pt x="37" y="253"/>
                  </a:cubicBezTo>
                  <a:cubicBezTo>
                    <a:pt x="49" y="312"/>
                    <a:pt x="108" y="348"/>
                    <a:pt x="168" y="348"/>
                  </a:cubicBezTo>
                  <a:cubicBezTo>
                    <a:pt x="179" y="348"/>
                    <a:pt x="191" y="336"/>
                    <a:pt x="227" y="336"/>
                  </a:cubicBezTo>
                  <a:cubicBezTo>
                    <a:pt x="295" y="310"/>
                    <a:pt x="433" y="300"/>
                    <a:pt x="593" y="300"/>
                  </a:cubicBezTo>
                  <a:cubicBezTo>
                    <a:pt x="798" y="300"/>
                    <a:pt x="1041" y="316"/>
                    <a:pt x="1227" y="336"/>
                  </a:cubicBezTo>
                  <a:cubicBezTo>
                    <a:pt x="1233" y="337"/>
                    <a:pt x="1239" y="338"/>
                    <a:pt x="1245" y="338"/>
                  </a:cubicBezTo>
                  <a:cubicBezTo>
                    <a:pt x="1310" y="338"/>
                    <a:pt x="1371" y="280"/>
                    <a:pt x="1382" y="193"/>
                  </a:cubicBezTo>
                  <a:cubicBezTo>
                    <a:pt x="1406" y="122"/>
                    <a:pt x="1346" y="50"/>
                    <a:pt x="1251" y="38"/>
                  </a:cubicBezTo>
                  <a:cubicBezTo>
                    <a:pt x="1177" y="25"/>
                    <a:pt x="916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-1209674" y="850624"/>
              <a:ext cx="64413" cy="16126"/>
            </a:xfrm>
            <a:custGeom>
              <a:avLst/>
              <a:gdLst/>
              <a:ahLst/>
              <a:cxnLst/>
              <a:rect l="l" t="t" r="r" b="b"/>
              <a:pathLst>
                <a:path w="1394" h="349" extrusionOk="0">
                  <a:moveTo>
                    <a:pt x="662" y="0"/>
                  </a:moveTo>
                  <a:cubicBezTo>
                    <a:pt x="450" y="0"/>
                    <a:pt x="232" y="14"/>
                    <a:pt x="108" y="63"/>
                  </a:cubicBezTo>
                  <a:cubicBezTo>
                    <a:pt x="24" y="87"/>
                    <a:pt x="1" y="182"/>
                    <a:pt x="24" y="253"/>
                  </a:cubicBezTo>
                  <a:cubicBezTo>
                    <a:pt x="36" y="313"/>
                    <a:pt x="96" y="349"/>
                    <a:pt x="155" y="349"/>
                  </a:cubicBezTo>
                  <a:cubicBezTo>
                    <a:pt x="167" y="349"/>
                    <a:pt x="191" y="349"/>
                    <a:pt x="215" y="325"/>
                  </a:cubicBezTo>
                  <a:cubicBezTo>
                    <a:pt x="278" y="301"/>
                    <a:pt x="401" y="292"/>
                    <a:pt x="546" y="292"/>
                  </a:cubicBezTo>
                  <a:cubicBezTo>
                    <a:pt x="761" y="292"/>
                    <a:pt x="1024" y="311"/>
                    <a:pt x="1215" y="325"/>
                  </a:cubicBezTo>
                  <a:cubicBezTo>
                    <a:pt x="1226" y="328"/>
                    <a:pt x="1236" y="330"/>
                    <a:pt x="1247" y="330"/>
                  </a:cubicBezTo>
                  <a:cubicBezTo>
                    <a:pt x="1307" y="330"/>
                    <a:pt x="1362" y="275"/>
                    <a:pt x="1382" y="194"/>
                  </a:cubicBezTo>
                  <a:cubicBezTo>
                    <a:pt x="1394" y="122"/>
                    <a:pt x="1334" y="51"/>
                    <a:pt x="1239" y="27"/>
                  </a:cubicBezTo>
                  <a:cubicBezTo>
                    <a:pt x="1167" y="21"/>
                    <a:pt x="91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-1337854" y="900202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4" y="14"/>
                    <a:pt x="310" y="133"/>
                    <a:pt x="72" y="300"/>
                  </a:cubicBezTo>
                  <a:cubicBezTo>
                    <a:pt x="12" y="347"/>
                    <a:pt x="1" y="431"/>
                    <a:pt x="48" y="502"/>
                  </a:cubicBezTo>
                  <a:cubicBezTo>
                    <a:pt x="72" y="550"/>
                    <a:pt x="120" y="562"/>
                    <a:pt x="167" y="562"/>
                  </a:cubicBezTo>
                  <a:cubicBezTo>
                    <a:pt x="191" y="562"/>
                    <a:pt x="239" y="562"/>
                    <a:pt x="262" y="550"/>
                  </a:cubicBezTo>
                  <a:cubicBezTo>
                    <a:pt x="382" y="466"/>
                    <a:pt x="893" y="359"/>
                    <a:pt x="1215" y="312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4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 rot="-9805744" flipH="1">
            <a:off x="2750448" y="2213568"/>
            <a:ext cx="266668" cy="215612"/>
            <a:chOff x="-1433596" y="801184"/>
            <a:chExt cx="111730" cy="90331"/>
          </a:xfrm>
        </p:grpSpPr>
        <p:sp>
          <p:nvSpPr>
            <p:cNvPr id="1280" name="Google Shape;1280;p35"/>
            <p:cNvSpPr/>
            <p:nvPr/>
          </p:nvSpPr>
          <p:spPr>
            <a:xfrm>
              <a:off x="-1433596" y="864993"/>
              <a:ext cx="63350" cy="26522"/>
            </a:xfrm>
            <a:custGeom>
              <a:avLst/>
              <a:gdLst/>
              <a:ahLst/>
              <a:cxnLst/>
              <a:rect l="l" t="t" r="r" b="b"/>
              <a:pathLst>
                <a:path w="1371" h="574" extrusionOk="0">
                  <a:moveTo>
                    <a:pt x="1203" y="0"/>
                  </a:moveTo>
                  <a:cubicBezTo>
                    <a:pt x="1196" y="0"/>
                    <a:pt x="1188" y="1"/>
                    <a:pt x="1180" y="2"/>
                  </a:cubicBezTo>
                  <a:cubicBezTo>
                    <a:pt x="1037" y="14"/>
                    <a:pt x="322" y="133"/>
                    <a:pt x="84" y="300"/>
                  </a:cubicBezTo>
                  <a:cubicBezTo>
                    <a:pt x="25" y="347"/>
                    <a:pt x="1" y="431"/>
                    <a:pt x="48" y="514"/>
                  </a:cubicBezTo>
                  <a:cubicBezTo>
                    <a:pt x="84" y="550"/>
                    <a:pt x="120" y="573"/>
                    <a:pt x="168" y="573"/>
                  </a:cubicBezTo>
                  <a:cubicBezTo>
                    <a:pt x="203" y="573"/>
                    <a:pt x="227" y="550"/>
                    <a:pt x="275" y="550"/>
                  </a:cubicBezTo>
                  <a:cubicBezTo>
                    <a:pt x="394" y="466"/>
                    <a:pt x="894" y="359"/>
                    <a:pt x="1227" y="312"/>
                  </a:cubicBezTo>
                  <a:cubicBezTo>
                    <a:pt x="1311" y="300"/>
                    <a:pt x="1370" y="228"/>
                    <a:pt x="1358" y="133"/>
                  </a:cubicBezTo>
                  <a:cubicBezTo>
                    <a:pt x="1347" y="57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-1385170" y="801184"/>
              <a:ext cx="63304" cy="25967"/>
            </a:xfrm>
            <a:custGeom>
              <a:avLst/>
              <a:gdLst/>
              <a:ahLst/>
              <a:cxnLst/>
              <a:rect l="l" t="t" r="r" b="b"/>
              <a:pathLst>
                <a:path w="1370" h="562" extrusionOk="0">
                  <a:moveTo>
                    <a:pt x="1200" y="0"/>
                  </a:moveTo>
                  <a:cubicBezTo>
                    <a:pt x="1193" y="0"/>
                    <a:pt x="1186" y="1"/>
                    <a:pt x="1179" y="2"/>
                  </a:cubicBezTo>
                  <a:cubicBezTo>
                    <a:pt x="1025" y="14"/>
                    <a:pt x="310" y="133"/>
                    <a:pt x="72" y="300"/>
                  </a:cubicBezTo>
                  <a:cubicBezTo>
                    <a:pt x="12" y="347"/>
                    <a:pt x="1" y="430"/>
                    <a:pt x="48" y="502"/>
                  </a:cubicBezTo>
                  <a:cubicBezTo>
                    <a:pt x="72" y="550"/>
                    <a:pt x="120" y="561"/>
                    <a:pt x="167" y="561"/>
                  </a:cubicBezTo>
                  <a:cubicBezTo>
                    <a:pt x="191" y="561"/>
                    <a:pt x="227" y="550"/>
                    <a:pt x="263" y="550"/>
                  </a:cubicBezTo>
                  <a:cubicBezTo>
                    <a:pt x="382" y="466"/>
                    <a:pt x="894" y="359"/>
                    <a:pt x="1215" y="311"/>
                  </a:cubicBezTo>
                  <a:cubicBezTo>
                    <a:pt x="1310" y="300"/>
                    <a:pt x="1370" y="228"/>
                    <a:pt x="1358" y="133"/>
                  </a:cubicBezTo>
                  <a:cubicBezTo>
                    <a:pt x="1336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35"/>
          <p:cNvSpPr/>
          <p:nvPr/>
        </p:nvSpPr>
        <p:spPr>
          <a:xfrm rot="-2186898">
            <a:off x="5269226" y="2567975"/>
            <a:ext cx="151201" cy="63306"/>
          </a:xfrm>
          <a:custGeom>
            <a:avLst/>
            <a:gdLst/>
            <a:ahLst/>
            <a:cxnLst/>
            <a:rect l="l" t="t" r="r" b="b"/>
            <a:pathLst>
              <a:path w="1371" h="574" extrusionOk="0">
                <a:moveTo>
                  <a:pt x="1203" y="0"/>
                </a:moveTo>
                <a:cubicBezTo>
                  <a:pt x="1196" y="0"/>
                  <a:pt x="1188" y="1"/>
                  <a:pt x="1180" y="2"/>
                </a:cubicBezTo>
                <a:cubicBezTo>
                  <a:pt x="1037" y="14"/>
                  <a:pt x="322" y="133"/>
                  <a:pt x="84" y="300"/>
                </a:cubicBezTo>
                <a:cubicBezTo>
                  <a:pt x="25" y="347"/>
                  <a:pt x="1" y="431"/>
                  <a:pt x="48" y="514"/>
                </a:cubicBezTo>
                <a:cubicBezTo>
                  <a:pt x="84" y="550"/>
                  <a:pt x="120" y="573"/>
                  <a:pt x="168" y="573"/>
                </a:cubicBezTo>
                <a:cubicBezTo>
                  <a:pt x="203" y="573"/>
                  <a:pt x="227" y="550"/>
                  <a:pt x="275" y="550"/>
                </a:cubicBezTo>
                <a:cubicBezTo>
                  <a:pt x="394" y="466"/>
                  <a:pt x="894" y="359"/>
                  <a:pt x="1227" y="312"/>
                </a:cubicBezTo>
                <a:cubicBezTo>
                  <a:pt x="1311" y="300"/>
                  <a:pt x="1370" y="228"/>
                  <a:pt x="1358" y="133"/>
                </a:cubicBezTo>
                <a:cubicBezTo>
                  <a:pt x="1347" y="57"/>
                  <a:pt x="1287" y="0"/>
                  <a:pt x="1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5"/>
          <p:cNvSpPr/>
          <p:nvPr/>
        </p:nvSpPr>
        <p:spPr>
          <a:xfrm rot="2533245">
            <a:off x="7823902" y="2153674"/>
            <a:ext cx="151200" cy="63305"/>
          </a:xfrm>
          <a:custGeom>
            <a:avLst/>
            <a:gdLst/>
            <a:ahLst/>
            <a:cxnLst/>
            <a:rect l="l" t="t" r="r" b="b"/>
            <a:pathLst>
              <a:path w="1371" h="574" extrusionOk="0">
                <a:moveTo>
                  <a:pt x="1203" y="0"/>
                </a:moveTo>
                <a:cubicBezTo>
                  <a:pt x="1196" y="0"/>
                  <a:pt x="1188" y="1"/>
                  <a:pt x="1180" y="2"/>
                </a:cubicBezTo>
                <a:cubicBezTo>
                  <a:pt x="1037" y="14"/>
                  <a:pt x="322" y="133"/>
                  <a:pt x="84" y="300"/>
                </a:cubicBezTo>
                <a:cubicBezTo>
                  <a:pt x="25" y="347"/>
                  <a:pt x="1" y="431"/>
                  <a:pt x="48" y="514"/>
                </a:cubicBezTo>
                <a:cubicBezTo>
                  <a:pt x="84" y="550"/>
                  <a:pt x="120" y="573"/>
                  <a:pt x="168" y="573"/>
                </a:cubicBezTo>
                <a:cubicBezTo>
                  <a:pt x="203" y="573"/>
                  <a:pt x="227" y="550"/>
                  <a:pt x="275" y="550"/>
                </a:cubicBezTo>
                <a:cubicBezTo>
                  <a:pt x="394" y="466"/>
                  <a:pt x="894" y="359"/>
                  <a:pt x="1227" y="312"/>
                </a:cubicBezTo>
                <a:cubicBezTo>
                  <a:pt x="1311" y="300"/>
                  <a:pt x="1370" y="228"/>
                  <a:pt x="1358" y="133"/>
                </a:cubicBezTo>
                <a:cubicBezTo>
                  <a:pt x="1347" y="57"/>
                  <a:pt x="1287" y="0"/>
                  <a:pt x="1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35"/>
          <p:cNvGrpSpPr/>
          <p:nvPr/>
        </p:nvGrpSpPr>
        <p:grpSpPr>
          <a:xfrm>
            <a:off x="1539651" y="2659950"/>
            <a:ext cx="176274" cy="123444"/>
            <a:chOff x="10366475" y="3810450"/>
            <a:chExt cx="209875" cy="146975"/>
          </a:xfrm>
        </p:grpSpPr>
        <p:sp>
          <p:nvSpPr>
            <p:cNvPr id="1285" name="Google Shape;1285;p35"/>
            <p:cNvSpPr/>
            <p:nvPr/>
          </p:nvSpPr>
          <p:spPr>
            <a:xfrm>
              <a:off x="10386725" y="3810450"/>
              <a:ext cx="184550" cy="91400"/>
            </a:xfrm>
            <a:custGeom>
              <a:avLst/>
              <a:gdLst/>
              <a:ahLst/>
              <a:cxnLst/>
              <a:rect l="l" t="t" r="r" b="b"/>
              <a:pathLst>
                <a:path w="7382" h="3656" extrusionOk="0">
                  <a:moveTo>
                    <a:pt x="3956" y="1"/>
                  </a:moveTo>
                  <a:cubicBezTo>
                    <a:pt x="2027" y="1"/>
                    <a:pt x="0" y="613"/>
                    <a:pt x="0" y="2224"/>
                  </a:cubicBezTo>
                  <a:cubicBezTo>
                    <a:pt x="0" y="3267"/>
                    <a:pt x="858" y="3656"/>
                    <a:pt x="1990" y="3656"/>
                  </a:cubicBezTo>
                  <a:cubicBezTo>
                    <a:pt x="4176" y="3656"/>
                    <a:pt x="7382" y="2204"/>
                    <a:pt x="7382" y="1224"/>
                  </a:cubicBezTo>
                  <a:cubicBezTo>
                    <a:pt x="7376" y="504"/>
                    <a:pt x="5706" y="1"/>
                    <a:pt x="3956" y="1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10366475" y="3840425"/>
              <a:ext cx="209875" cy="117000"/>
            </a:xfrm>
            <a:custGeom>
              <a:avLst/>
              <a:gdLst/>
              <a:ahLst/>
              <a:cxnLst/>
              <a:rect l="l" t="t" r="r" b="b"/>
              <a:pathLst>
                <a:path w="8395" h="4680" extrusionOk="0">
                  <a:moveTo>
                    <a:pt x="4465" y="1025"/>
                  </a:moveTo>
                  <a:cubicBezTo>
                    <a:pt x="6013" y="1025"/>
                    <a:pt x="7275" y="1465"/>
                    <a:pt x="7347" y="1727"/>
                  </a:cubicBezTo>
                  <a:cubicBezTo>
                    <a:pt x="7279" y="2236"/>
                    <a:pt x="4614" y="3657"/>
                    <a:pt x="2511" y="3657"/>
                  </a:cubicBezTo>
                  <a:cubicBezTo>
                    <a:pt x="2399" y="3657"/>
                    <a:pt x="2288" y="3653"/>
                    <a:pt x="2179" y="3644"/>
                  </a:cubicBezTo>
                  <a:cubicBezTo>
                    <a:pt x="1013" y="3549"/>
                    <a:pt x="1013" y="2989"/>
                    <a:pt x="1013" y="2739"/>
                  </a:cubicBezTo>
                  <a:cubicBezTo>
                    <a:pt x="1013" y="1644"/>
                    <a:pt x="2394" y="1263"/>
                    <a:pt x="3215" y="1132"/>
                  </a:cubicBezTo>
                  <a:cubicBezTo>
                    <a:pt x="3644" y="1049"/>
                    <a:pt x="4061" y="1025"/>
                    <a:pt x="4465" y="1025"/>
                  </a:cubicBezTo>
                  <a:close/>
                  <a:moveTo>
                    <a:pt x="4465" y="1"/>
                  </a:moveTo>
                  <a:cubicBezTo>
                    <a:pt x="1703" y="1"/>
                    <a:pt x="1" y="1049"/>
                    <a:pt x="1" y="2739"/>
                  </a:cubicBezTo>
                  <a:cubicBezTo>
                    <a:pt x="1" y="3454"/>
                    <a:pt x="298" y="4001"/>
                    <a:pt x="870" y="4323"/>
                  </a:cubicBezTo>
                  <a:cubicBezTo>
                    <a:pt x="1310" y="4585"/>
                    <a:pt x="1870" y="4680"/>
                    <a:pt x="2501" y="4680"/>
                  </a:cubicBezTo>
                  <a:cubicBezTo>
                    <a:pt x="4025" y="4680"/>
                    <a:pt x="5858" y="4049"/>
                    <a:pt x="6966" y="3406"/>
                  </a:cubicBezTo>
                  <a:cubicBezTo>
                    <a:pt x="7918" y="2858"/>
                    <a:pt x="8394" y="2299"/>
                    <a:pt x="8394" y="1739"/>
                  </a:cubicBezTo>
                  <a:cubicBezTo>
                    <a:pt x="8394" y="548"/>
                    <a:pt x="6347" y="1"/>
                    <a:pt x="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35"/>
          <p:cNvGrpSpPr/>
          <p:nvPr/>
        </p:nvGrpSpPr>
        <p:grpSpPr>
          <a:xfrm>
            <a:off x="4132526" y="1458525"/>
            <a:ext cx="176266" cy="155253"/>
            <a:chOff x="11078625" y="3751025"/>
            <a:chExt cx="267800" cy="235875"/>
          </a:xfrm>
        </p:grpSpPr>
        <p:sp>
          <p:nvSpPr>
            <p:cNvPr id="1288" name="Google Shape;1288;p35"/>
            <p:cNvSpPr/>
            <p:nvPr/>
          </p:nvSpPr>
          <p:spPr>
            <a:xfrm>
              <a:off x="11078625" y="3751025"/>
              <a:ext cx="267800" cy="180350"/>
            </a:xfrm>
            <a:custGeom>
              <a:avLst/>
              <a:gdLst/>
              <a:ahLst/>
              <a:cxnLst/>
              <a:rect l="l" t="t" r="r" b="b"/>
              <a:pathLst>
                <a:path w="10712" h="7214" extrusionOk="0">
                  <a:moveTo>
                    <a:pt x="4934" y="1"/>
                  </a:moveTo>
                  <a:cubicBezTo>
                    <a:pt x="4248" y="1"/>
                    <a:pt x="3545" y="292"/>
                    <a:pt x="2864" y="993"/>
                  </a:cubicBezTo>
                  <a:cubicBezTo>
                    <a:pt x="0" y="3959"/>
                    <a:pt x="5849" y="7214"/>
                    <a:pt x="8500" y="7214"/>
                  </a:cubicBezTo>
                  <a:cubicBezTo>
                    <a:pt x="8936" y="7214"/>
                    <a:pt x="9285" y="7126"/>
                    <a:pt x="9495" y="6934"/>
                  </a:cubicBezTo>
                  <a:cubicBezTo>
                    <a:pt x="10712" y="5825"/>
                    <a:pt x="8000" y="1"/>
                    <a:pt x="4934" y="1"/>
                  </a:cubicBezTo>
                  <a:close/>
                </a:path>
              </a:pathLst>
            </a:custGeom>
            <a:solidFill>
              <a:srgbClr val="F0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1100500" y="3781025"/>
              <a:ext cx="230700" cy="205875"/>
            </a:xfrm>
            <a:custGeom>
              <a:avLst/>
              <a:gdLst/>
              <a:ahLst/>
              <a:cxnLst/>
              <a:rect l="l" t="t" r="r" b="b"/>
              <a:pathLst>
                <a:path w="9228" h="8235" extrusionOk="0">
                  <a:moveTo>
                    <a:pt x="3751" y="1019"/>
                  </a:moveTo>
                  <a:cubicBezTo>
                    <a:pt x="3929" y="1019"/>
                    <a:pt x="4108" y="1043"/>
                    <a:pt x="4287" y="1079"/>
                  </a:cubicBezTo>
                  <a:cubicBezTo>
                    <a:pt x="5906" y="1520"/>
                    <a:pt x="7525" y="3889"/>
                    <a:pt x="7978" y="5734"/>
                  </a:cubicBezTo>
                  <a:cubicBezTo>
                    <a:pt x="8180" y="6580"/>
                    <a:pt x="8061" y="6973"/>
                    <a:pt x="7954" y="7056"/>
                  </a:cubicBezTo>
                  <a:cubicBezTo>
                    <a:pt x="7842" y="7160"/>
                    <a:pt x="7621" y="7211"/>
                    <a:pt x="7325" y="7211"/>
                  </a:cubicBezTo>
                  <a:cubicBezTo>
                    <a:pt x="6135" y="7211"/>
                    <a:pt x="3726" y="6388"/>
                    <a:pt x="2286" y="4901"/>
                  </a:cubicBezTo>
                  <a:cubicBezTo>
                    <a:pt x="703" y="3270"/>
                    <a:pt x="1703" y="2210"/>
                    <a:pt x="2048" y="1865"/>
                  </a:cubicBezTo>
                  <a:cubicBezTo>
                    <a:pt x="2596" y="1305"/>
                    <a:pt x="3155" y="1019"/>
                    <a:pt x="3751" y="1019"/>
                  </a:cubicBezTo>
                  <a:close/>
                  <a:moveTo>
                    <a:pt x="3735" y="0"/>
                  </a:moveTo>
                  <a:cubicBezTo>
                    <a:pt x="3022" y="0"/>
                    <a:pt x="2163" y="264"/>
                    <a:pt x="1310" y="1150"/>
                  </a:cubicBezTo>
                  <a:cubicBezTo>
                    <a:pt x="0" y="2496"/>
                    <a:pt x="84" y="4127"/>
                    <a:pt x="1548" y="5615"/>
                  </a:cubicBezTo>
                  <a:cubicBezTo>
                    <a:pt x="2941" y="7044"/>
                    <a:pt x="5549" y="8235"/>
                    <a:pt x="7287" y="8235"/>
                  </a:cubicBezTo>
                  <a:cubicBezTo>
                    <a:pt x="7858" y="8235"/>
                    <a:pt x="8335" y="8116"/>
                    <a:pt x="8632" y="7830"/>
                  </a:cubicBezTo>
                  <a:cubicBezTo>
                    <a:pt x="9109" y="7389"/>
                    <a:pt x="9228" y="6592"/>
                    <a:pt x="8954" y="5508"/>
                  </a:cubicBezTo>
                  <a:cubicBezTo>
                    <a:pt x="8442" y="3353"/>
                    <a:pt x="6608" y="674"/>
                    <a:pt x="4549" y="115"/>
                  </a:cubicBezTo>
                  <a:cubicBezTo>
                    <a:pt x="4311" y="47"/>
                    <a:pt x="4036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481775" y="1850659"/>
            <a:ext cx="115055" cy="87674"/>
            <a:chOff x="10323900" y="2049600"/>
            <a:chExt cx="176275" cy="134325"/>
          </a:xfrm>
        </p:grpSpPr>
        <p:sp>
          <p:nvSpPr>
            <p:cNvPr id="1291" name="Google Shape;1291;p35"/>
            <p:cNvSpPr/>
            <p:nvPr/>
          </p:nvSpPr>
          <p:spPr>
            <a:xfrm>
              <a:off x="10363875" y="2079350"/>
              <a:ext cx="136300" cy="104575"/>
            </a:xfrm>
            <a:custGeom>
              <a:avLst/>
              <a:gdLst/>
              <a:ahLst/>
              <a:cxnLst/>
              <a:rect l="l" t="t" r="r" b="b"/>
              <a:pathLst>
                <a:path w="5452" h="4183" extrusionOk="0">
                  <a:moveTo>
                    <a:pt x="3245" y="1"/>
                  </a:moveTo>
                  <a:cubicBezTo>
                    <a:pt x="1745" y="1"/>
                    <a:pt x="0" y="1162"/>
                    <a:pt x="164" y="2947"/>
                  </a:cubicBezTo>
                  <a:cubicBezTo>
                    <a:pt x="232" y="3738"/>
                    <a:pt x="1273" y="4183"/>
                    <a:pt x="2400" y="4183"/>
                  </a:cubicBezTo>
                  <a:cubicBezTo>
                    <a:pt x="3855" y="4183"/>
                    <a:pt x="5451" y="3442"/>
                    <a:pt x="5284" y="1745"/>
                  </a:cubicBezTo>
                  <a:cubicBezTo>
                    <a:pt x="5154" y="528"/>
                    <a:pt x="4255" y="1"/>
                    <a:pt x="3245" y="1"/>
                  </a:cubicBezTo>
                  <a:close/>
                </a:path>
              </a:pathLst>
            </a:custGeom>
            <a:solidFill>
              <a:srgbClr val="E23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10323900" y="2049600"/>
              <a:ext cx="160475" cy="130225"/>
            </a:xfrm>
            <a:custGeom>
              <a:avLst/>
              <a:gdLst/>
              <a:ahLst/>
              <a:cxnLst/>
              <a:rect l="l" t="t" r="r" b="b"/>
              <a:pathLst>
                <a:path w="6419" h="5209" extrusionOk="0">
                  <a:moveTo>
                    <a:pt x="3751" y="1006"/>
                  </a:moveTo>
                  <a:cubicBezTo>
                    <a:pt x="4263" y="1006"/>
                    <a:pt x="5180" y="1173"/>
                    <a:pt x="5299" y="2304"/>
                  </a:cubicBezTo>
                  <a:cubicBezTo>
                    <a:pt x="5359" y="2887"/>
                    <a:pt x="5156" y="3363"/>
                    <a:pt x="4692" y="3685"/>
                  </a:cubicBezTo>
                  <a:cubicBezTo>
                    <a:pt x="4208" y="4023"/>
                    <a:pt x="3545" y="4178"/>
                    <a:pt x="2921" y="4178"/>
                  </a:cubicBezTo>
                  <a:cubicBezTo>
                    <a:pt x="2470" y="4178"/>
                    <a:pt x="2040" y="4097"/>
                    <a:pt x="1715" y="3947"/>
                  </a:cubicBezTo>
                  <a:cubicBezTo>
                    <a:pt x="1525" y="3852"/>
                    <a:pt x="1227" y="3673"/>
                    <a:pt x="1192" y="3411"/>
                  </a:cubicBezTo>
                  <a:cubicBezTo>
                    <a:pt x="1072" y="2078"/>
                    <a:pt x="2311" y="1149"/>
                    <a:pt x="3525" y="1030"/>
                  </a:cubicBezTo>
                  <a:cubicBezTo>
                    <a:pt x="3585" y="1006"/>
                    <a:pt x="3668" y="1006"/>
                    <a:pt x="3751" y="1006"/>
                  </a:cubicBezTo>
                  <a:close/>
                  <a:moveTo>
                    <a:pt x="3793" y="0"/>
                  </a:moveTo>
                  <a:cubicBezTo>
                    <a:pt x="3678" y="0"/>
                    <a:pt x="3561" y="6"/>
                    <a:pt x="3442" y="18"/>
                  </a:cubicBezTo>
                  <a:cubicBezTo>
                    <a:pt x="1727" y="173"/>
                    <a:pt x="1" y="1566"/>
                    <a:pt x="180" y="3506"/>
                  </a:cubicBezTo>
                  <a:cubicBezTo>
                    <a:pt x="227" y="4090"/>
                    <a:pt x="632" y="4578"/>
                    <a:pt x="1287" y="4876"/>
                  </a:cubicBezTo>
                  <a:cubicBezTo>
                    <a:pt x="1727" y="5090"/>
                    <a:pt x="2323" y="5209"/>
                    <a:pt x="2930" y="5209"/>
                  </a:cubicBezTo>
                  <a:cubicBezTo>
                    <a:pt x="3751" y="5209"/>
                    <a:pt x="4621" y="4995"/>
                    <a:pt x="5287" y="4518"/>
                  </a:cubicBezTo>
                  <a:cubicBezTo>
                    <a:pt x="6061" y="3971"/>
                    <a:pt x="6418" y="3149"/>
                    <a:pt x="6323" y="2197"/>
                  </a:cubicBezTo>
                  <a:cubicBezTo>
                    <a:pt x="6191" y="855"/>
                    <a:pt x="5185" y="0"/>
                    <a:pt x="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5"/>
          <p:cNvGrpSpPr/>
          <p:nvPr/>
        </p:nvGrpSpPr>
        <p:grpSpPr>
          <a:xfrm>
            <a:off x="7937187" y="1613763"/>
            <a:ext cx="572946" cy="484605"/>
            <a:chOff x="8261762" y="4211038"/>
            <a:chExt cx="572946" cy="484605"/>
          </a:xfrm>
        </p:grpSpPr>
        <p:grpSp>
          <p:nvGrpSpPr>
            <p:cNvPr id="1294" name="Google Shape;1294;p35"/>
            <p:cNvGrpSpPr/>
            <p:nvPr/>
          </p:nvGrpSpPr>
          <p:grpSpPr>
            <a:xfrm rot="10418336">
              <a:off x="8607878" y="4524179"/>
              <a:ext cx="218648" cy="159844"/>
              <a:chOff x="6541550" y="349150"/>
              <a:chExt cx="218635" cy="159835"/>
            </a:xfrm>
          </p:grpSpPr>
          <p:sp>
            <p:nvSpPr>
              <p:cNvPr id="1295" name="Google Shape;1295;p35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35"/>
            <p:cNvGrpSpPr/>
            <p:nvPr/>
          </p:nvGrpSpPr>
          <p:grpSpPr>
            <a:xfrm rot="3118199">
              <a:off x="8332010" y="4236098"/>
              <a:ext cx="197446" cy="274635"/>
              <a:chOff x="10996325" y="2156350"/>
              <a:chExt cx="380725" cy="529500"/>
            </a:xfrm>
          </p:grpSpPr>
          <p:sp>
            <p:nvSpPr>
              <p:cNvPr id="1299" name="Google Shape;1299;p35"/>
              <p:cNvSpPr/>
              <p:nvPr/>
            </p:nvSpPr>
            <p:spPr>
              <a:xfrm>
                <a:off x="10996325" y="2191250"/>
                <a:ext cx="325950" cy="4946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9784" extrusionOk="0">
                    <a:moveTo>
                      <a:pt x="5928" y="0"/>
                    </a:moveTo>
                    <a:cubicBezTo>
                      <a:pt x="5868" y="0"/>
                      <a:pt x="5805" y="6"/>
                      <a:pt x="5739" y="19"/>
                    </a:cubicBezTo>
                    <a:cubicBezTo>
                      <a:pt x="3715" y="400"/>
                      <a:pt x="5346" y="6853"/>
                      <a:pt x="5346" y="6853"/>
                    </a:cubicBezTo>
                    <a:cubicBezTo>
                      <a:pt x="5346" y="6853"/>
                      <a:pt x="4150" y="4821"/>
                      <a:pt x="3046" y="4821"/>
                    </a:cubicBezTo>
                    <a:cubicBezTo>
                      <a:pt x="2847" y="4821"/>
                      <a:pt x="2651" y="4887"/>
                      <a:pt x="2465" y="5044"/>
                    </a:cubicBezTo>
                    <a:cubicBezTo>
                      <a:pt x="584" y="6651"/>
                      <a:pt x="5941" y="12711"/>
                      <a:pt x="5941" y="12711"/>
                    </a:cubicBezTo>
                    <a:cubicBezTo>
                      <a:pt x="5941" y="12711"/>
                      <a:pt x="3649" y="11432"/>
                      <a:pt x="2090" y="11432"/>
                    </a:cubicBezTo>
                    <a:cubicBezTo>
                      <a:pt x="1510" y="11432"/>
                      <a:pt x="1032" y="11609"/>
                      <a:pt x="810" y="12092"/>
                    </a:cubicBezTo>
                    <a:cubicBezTo>
                      <a:pt x="0" y="13878"/>
                      <a:pt x="4679" y="16235"/>
                      <a:pt x="4679" y="16235"/>
                    </a:cubicBezTo>
                    <a:cubicBezTo>
                      <a:pt x="4679" y="16235"/>
                      <a:pt x="3799" y="16011"/>
                      <a:pt x="2925" y="16011"/>
                    </a:cubicBezTo>
                    <a:cubicBezTo>
                      <a:pt x="2113" y="16011"/>
                      <a:pt x="1306" y="16205"/>
                      <a:pt x="1215" y="16950"/>
                    </a:cubicBezTo>
                    <a:cubicBezTo>
                      <a:pt x="965" y="18902"/>
                      <a:pt x="9811" y="19784"/>
                      <a:pt x="9811" y="19784"/>
                    </a:cubicBezTo>
                    <a:cubicBezTo>
                      <a:pt x="10037" y="13366"/>
                      <a:pt x="13037" y="10616"/>
                      <a:pt x="12025" y="9127"/>
                    </a:cubicBezTo>
                    <a:cubicBezTo>
                      <a:pt x="11771" y="8753"/>
                      <a:pt x="11451" y="8607"/>
                      <a:pt x="11107" y="8607"/>
                    </a:cubicBezTo>
                    <a:cubicBezTo>
                      <a:pt x="9873" y="8607"/>
                      <a:pt x="8323" y="10485"/>
                      <a:pt x="8323" y="10485"/>
                    </a:cubicBezTo>
                    <a:cubicBezTo>
                      <a:pt x="8323" y="10485"/>
                      <a:pt x="10787" y="4067"/>
                      <a:pt x="9513" y="3401"/>
                    </a:cubicBezTo>
                    <a:cubicBezTo>
                      <a:pt x="9396" y="3338"/>
                      <a:pt x="9282" y="3309"/>
                      <a:pt x="9172" y="3309"/>
                    </a:cubicBezTo>
                    <a:cubicBezTo>
                      <a:pt x="8068" y="3309"/>
                      <a:pt x="7311" y="6163"/>
                      <a:pt x="7311" y="6163"/>
                    </a:cubicBezTo>
                    <a:cubicBezTo>
                      <a:pt x="7311" y="6163"/>
                      <a:pt x="7836" y="0"/>
                      <a:pt x="5928" y="0"/>
                    </a:cubicBezTo>
                    <a:close/>
                  </a:path>
                </a:pathLst>
              </a:custGeom>
              <a:solidFill>
                <a:srgbClr val="F0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11050775" y="2156350"/>
                <a:ext cx="326275" cy="519975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0799" extrusionOk="0">
                    <a:moveTo>
                      <a:pt x="6240" y="1026"/>
                    </a:moveTo>
                    <a:cubicBezTo>
                      <a:pt x="6308" y="1026"/>
                      <a:pt x="6366" y="1057"/>
                      <a:pt x="6418" y="1118"/>
                    </a:cubicBezTo>
                    <a:cubicBezTo>
                      <a:pt x="7133" y="1760"/>
                      <a:pt x="7228" y="4737"/>
                      <a:pt x="7061" y="6642"/>
                    </a:cubicBezTo>
                    <a:cubicBezTo>
                      <a:pt x="7049" y="6856"/>
                      <a:pt x="7228" y="7142"/>
                      <a:pt x="7478" y="7190"/>
                    </a:cubicBezTo>
                    <a:cubicBezTo>
                      <a:pt x="7510" y="7195"/>
                      <a:pt x="7541" y="7198"/>
                      <a:pt x="7572" y="7198"/>
                    </a:cubicBezTo>
                    <a:cubicBezTo>
                      <a:pt x="7807" y="7198"/>
                      <a:pt x="8009" y="7042"/>
                      <a:pt x="8062" y="6821"/>
                    </a:cubicBezTo>
                    <a:cubicBezTo>
                      <a:pt x="8300" y="5951"/>
                      <a:pt x="8859" y="4570"/>
                      <a:pt x="9359" y="4356"/>
                    </a:cubicBezTo>
                    <a:cubicBezTo>
                      <a:pt x="9389" y="4344"/>
                      <a:pt x="9413" y="4338"/>
                      <a:pt x="9437" y="4338"/>
                    </a:cubicBezTo>
                    <a:cubicBezTo>
                      <a:pt x="9460" y="4338"/>
                      <a:pt x="9484" y="4344"/>
                      <a:pt x="9514" y="4356"/>
                    </a:cubicBezTo>
                    <a:cubicBezTo>
                      <a:pt x="9919" y="4761"/>
                      <a:pt x="9252" y="7833"/>
                      <a:pt x="8109" y="10809"/>
                    </a:cubicBezTo>
                    <a:cubicBezTo>
                      <a:pt x="8014" y="11047"/>
                      <a:pt x="8109" y="11309"/>
                      <a:pt x="8323" y="11428"/>
                    </a:cubicBezTo>
                    <a:cubicBezTo>
                      <a:pt x="8406" y="11476"/>
                      <a:pt x="8495" y="11498"/>
                      <a:pt x="8582" y="11498"/>
                    </a:cubicBezTo>
                    <a:cubicBezTo>
                      <a:pt x="8733" y="11498"/>
                      <a:pt x="8880" y="11430"/>
                      <a:pt x="8978" y="11309"/>
                    </a:cubicBezTo>
                    <a:cubicBezTo>
                      <a:pt x="9537" y="10657"/>
                      <a:pt x="10655" y="9629"/>
                      <a:pt x="11361" y="9629"/>
                    </a:cubicBezTo>
                    <a:cubicBezTo>
                      <a:pt x="11376" y="9629"/>
                      <a:pt x="11392" y="9629"/>
                      <a:pt x="11407" y="9630"/>
                    </a:cubicBezTo>
                    <a:cubicBezTo>
                      <a:pt x="11526" y="9630"/>
                      <a:pt x="11693" y="9678"/>
                      <a:pt x="11860" y="9928"/>
                    </a:cubicBezTo>
                    <a:cubicBezTo>
                      <a:pt x="12169" y="10392"/>
                      <a:pt x="11836" y="11238"/>
                      <a:pt x="11336" y="12536"/>
                    </a:cubicBezTo>
                    <a:cubicBezTo>
                      <a:pt x="10764" y="13976"/>
                      <a:pt x="10038" y="15846"/>
                      <a:pt x="9716" y="18417"/>
                    </a:cubicBezTo>
                    <a:cubicBezTo>
                      <a:pt x="8264" y="15048"/>
                      <a:pt x="7311" y="10631"/>
                      <a:pt x="7300" y="10559"/>
                    </a:cubicBezTo>
                    <a:cubicBezTo>
                      <a:pt x="7247" y="10317"/>
                      <a:pt x="7026" y="10158"/>
                      <a:pt x="6786" y="10158"/>
                    </a:cubicBezTo>
                    <a:cubicBezTo>
                      <a:pt x="6755" y="10158"/>
                      <a:pt x="6724" y="10161"/>
                      <a:pt x="6692" y="10166"/>
                    </a:cubicBezTo>
                    <a:cubicBezTo>
                      <a:pt x="6407" y="10226"/>
                      <a:pt x="6228" y="10488"/>
                      <a:pt x="6287" y="10773"/>
                    </a:cubicBezTo>
                    <a:cubicBezTo>
                      <a:pt x="6335" y="11012"/>
                      <a:pt x="7430" y="16167"/>
                      <a:pt x="9145" y="19691"/>
                    </a:cubicBezTo>
                    <a:cubicBezTo>
                      <a:pt x="6454" y="19346"/>
                      <a:pt x="2751" y="18620"/>
                      <a:pt x="2037" y="17715"/>
                    </a:cubicBezTo>
                    <a:cubicBezTo>
                      <a:pt x="1954" y="17608"/>
                      <a:pt x="1954" y="17560"/>
                      <a:pt x="1954" y="17548"/>
                    </a:cubicBezTo>
                    <a:cubicBezTo>
                      <a:pt x="1977" y="17429"/>
                      <a:pt x="2037" y="17334"/>
                      <a:pt x="2132" y="17262"/>
                    </a:cubicBezTo>
                    <a:cubicBezTo>
                      <a:pt x="2357" y="17109"/>
                      <a:pt x="2739" y="17052"/>
                      <a:pt x="3162" y="17052"/>
                    </a:cubicBezTo>
                    <a:cubicBezTo>
                      <a:pt x="3726" y="17052"/>
                      <a:pt x="4364" y="17154"/>
                      <a:pt x="4799" y="17262"/>
                    </a:cubicBezTo>
                    <a:cubicBezTo>
                      <a:pt x="4840" y="17272"/>
                      <a:pt x="4881" y="17277"/>
                      <a:pt x="4922" y="17277"/>
                    </a:cubicBezTo>
                    <a:cubicBezTo>
                      <a:pt x="5133" y="17277"/>
                      <a:pt x="5337" y="17152"/>
                      <a:pt x="5406" y="16953"/>
                    </a:cubicBezTo>
                    <a:cubicBezTo>
                      <a:pt x="5502" y="16691"/>
                      <a:pt x="5395" y="16429"/>
                      <a:pt x="5156" y="16310"/>
                    </a:cubicBezTo>
                    <a:cubicBezTo>
                      <a:pt x="3442" y="15453"/>
                      <a:pt x="1108" y="13738"/>
                      <a:pt x="1525" y="12833"/>
                    </a:cubicBezTo>
                    <a:cubicBezTo>
                      <a:pt x="1596" y="12678"/>
                      <a:pt x="1704" y="12595"/>
                      <a:pt x="1882" y="12536"/>
                    </a:cubicBezTo>
                    <a:cubicBezTo>
                      <a:pt x="2011" y="12493"/>
                      <a:pt x="2164" y="12474"/>
                      <a:pt x="2334" y="12474"/>
                    </a:cubicBezTo>
                    <a:cubicBezTo>
                      <a:pt x="3357" y="12474"/>
                      <a:pt x="5013" y="13170"/>
                      <a:pt x="5942" y="13690"/>
                    </a:cubicBezTo>
                    <a:cubicBezTo>
                      <a:pt x="6025" y="13734"/>
                      <a:pt x="6115" y="13755"/>
                      <a:pt x="6202" y="13755"/>
                    </a:cubicBezTo>
                    <a:cubicBezTo>
                      <a:pt x="6353" y="13755"/>
                      <a:pt x="6499" y="13692"/>
                      <a:pt x="6597" y="13571"/>
                    </a:cubicBezTo>
                    <a:cubicBezTo>
                      <a:pt x="6764" y="13381"/>
                      <a:pt x="6752" y="13095"/>
                      <a:pt x="6585" y="12917"/>
                    </a:cubicBezTo>
                    <a:cubicBezTo>
                      <a:pt x="5514" y="11702"/>
                      <a:pt x="2751" y="8190"/>
                      <a:pt x="2847" y="6487"/>
                    </a:cubicBezTo>
                    <a:lnTo>
                      <a:pt x="2847" y="6475"/>
                    </a:lnTo>
                    <a:cubicBezTo>
                      <a:pt x="2870" y="6178"/>
                      <a:pt x="2989" y="6047"/>
                      <a:pt x="3073" y="5963"/>
                    </a:cubicBezTo>
                    <a:cubicBezTo>
                      <a:pt x="3152" y="5902"/>
                      <a:pt x="3218" y="5866"/>
                      <a:pt x="3305" y="5866"/>
                    </a:cubicBezTo>
                    <a:cubicBezTo>
                      <a:pt x="3336" y="5866"/>
                      <a:pt x="3369" y="5871"/>
                      <a:pt x="3406" y="5880"/>
                    </a:cubicBezTo>
                    <a:cubicBezTo>
                      <a:pt x="3966" y="5963"/>
                      <a:pt x="4775" y="6963"/>
                      <a:pt x="5168" y="7654"/>
                    </a:cubicBezTo>
                    <a:cubicBezTo>
                      <a:pt x="5271" y="7808"/>
                      <a:pt x="5435" y="7901"/>
                      <a:pt x="5608" y="7901"/>
                    </a:cubicBezTo>
                    <a:cubicBezTo>
                      <a:pt x="5676" y="7901"/>
                      <a:pt x="5744" y="7887"/>
                      <a:pt x="5811" y="7856"/>
                    </a:cubicBezTo>
                    <a:cubicBezTo>
                      <a:pt x="6049" y="7773"/>
                      <a:pt x="6180" y="7499"/>
                      <a:pt x="6109" y="7261"/>
                    </a:cubicBezTo>
                    <a:cubicBezTo>
                      <a:pt x="5668" y="5475"/>
                      <a:pt x="5192" y="2272"/>
                      <a:pt x="5811" y="1284"/>
                    </a:cubicBezTo>
                    <a:cubicBezTo>
                      <a:pt x="5918" y="1118"/>
                      <a:pt x="6026" y="1070"/>
                      <a:pt x="6109" y="1058"/>
                    </a:cubicBezTo>
                    <a:cubicBezTo>
                      <a:pt x="6157" y="1036"/>
                      <a:pt x="6200" y="1026"/>
                      <a:pt x="6240" y="1026"/>
                    </a:cubicBezTo>
                    <a:close/>
                    <a:moveTo>
                      <a:pt x="6223" y="1"/>
                    </a:moveTo>
                    <a:cubicBezTo>
                      <a:pt x="6123" y="1"/>
                      <a:pt x="6021" y="12"/>
                      <a:pt x="5918" y="34"/>
                    </a:cubicBezTo>
                    <a:cubicBezTo>
                      <a:pt x="5525" y="105"/>
                      <a:pt x="5180" y="344"/>
                      <a:pt x="4966" y="713"/>
                    </a:cubicBezTo>
                    <a:cubicBezTo>
                      <a:pt x="4311" y="1737"/>
                      <a:pt x="4478" y="3856"/>
                      <a:pt x="4728" y="5463"/>
                    </a:cubicBezTo>
                    <a:cubicBezTo>
                      <a:pt x="4382" y="5166"/>
                      <a:pt x="3990" y="4928"/>
                      <a:pt x="3585" y="4856"/>
                    </a:cubicBezTo>
                    <a:cubicBezTo>
                      <a:pt x="3497" y="4839"/>
                      <a:pt x="3410" y="4830"/>
                      <a:pt x="3325" y="4830"/>
                    </a:cubicBezTo>
                    <a:cubicBezTo>
                      <a:pt x="3001" y="4830"/>
                      <a:pt x="2691" y="4952"/>
                      <a:pt x="2418" y="5178"/>
                    </a:cubicBezTo>
                    <a:cubicBezTo>
                      <a:pt x="2061" y="5475"/>
                      <a:pt x="1870" y="5892"/>
                      <a:pt x="1835" y="6392"/>
                    </a:cubicBezTo>
                    <a:lnTo>
                      <a:pt x="1835" y="6416"/>
                    </a:lnTo>
                    <a:cubicBezTo>
                      <a:pt x="1727" y="7976"/>
                      <a:pt x="3251" y="10297"/>
                      <a:pt x="4442" y="11869"/>
                    </a:cubicBezTo>
                    <a:cubicBezTo>
                      <a:pt x="3766" y="11632"/>
                      <a:pt x="3017" y="11443"/>
                      <a:pt x="2350" y="11443"/>
                    </a:cubicBezTo>
                    <a:cubicBezTo>
                      <a:pt x="2078" y="11443"/>
                      <a:pt x="1819" y="11475"/>
                      <a:pt x="1585" y="11547"/>
                    </a:cubicBezTo>
                    <a:cubicBezTo>
                      <a:pt x="1132" y="11702"/>
                      <a:pt x="811" y="12000"/>
                      <a:pt x="620" y="12393"/>
                    </a:cubicBezTo>
                    <a:cubicBezTo>
                      <a:pt x="1" y="13714"/>
                      <a:pt x="1406" y="15095"/>
                      <a:pt x="2763" y="16036"/>
                    </a:cubicBezTo>
                    <a:cubicBezTo>
                      <a:pt x="2323" y="16084"/>
                      <a:pt x="1906" y="16191"/>
                      <a:pt x="1585" y="16393"/>
                    </a:cubicBezTo>
                    <a:cubicBezTo>
                      <a:pt x="1239" y="16631"/>
                      <a:pt x="1013" y="16977"/>
                      <a:pt x="977" y="17393"/>
                    </a:cubicBezTo>
                    <a:cubicBezTo>
                      <a:pt x="942" y="17620"/>
                      <a:pt x="977" y="17965"/>
                      <a:pt x="1263" y="18334"/>
                    </a:cubicBezTo>
                    <a:cubicBezTo>
                      <a:pt x="2597" y="20013"/>
                      <a:pt x="9264" y="20727"/>
                      <a:pt x="10026" y="20799"/>
                    </a:cubicBezTo>
                    <a:lnTo>
                      <a:pt x="10074" y="20799"/>
                    </a:lnTo>
                    <a:cubicBezTo>
                      <a:pt x="10097" y="20799"/>
                      <a:pt x="10145" y="20799"/>
                      <a:pt x="10169" y="20787"/>
                    </a:cubicBezTo>
                    <a:cubicBezTo>
                      <a:pt x="10205" y="20787"/>
                      <a:pt x="10228" y="20775"/>
                      <a:pt x="10264" y="20763"/>
                    </a:cubicBezTo>
                    <a:cubicBezTo>
                      <a:pt x="10276" y="20763"/>
                      <a:pt x="10288" y="20763"/>
                      <a:pt x="10312" y="20739"/>
                    </a:cubicBezTo>
                    <a:cubicBezTo>
                      <a:pt x="10324" y="20739"/>
                      <a:pt x="10324" y="20727"/>
                      <a:pt x="10336" y="20715"/>
                    </a:cubicBezTo>
                    <a:cubicBezTo>
                      <a:pt x="10348" y="20703"/>
                      <a:pt x="10383" y="20703"/>
                      <a:pt x="10395" y="20679"/>
                    </a:cubicBezTo>
                    <a:cubicBezTo>
                      <a:pt x="10431" y="20668"/>
                      <a:pt x="10431" y="20644"/>
                      <a:pt x="10455" y="20608"/>
                    </a:cubicBezTo>
                    <a:cubicBezTo>
                      <a:pt x="10467" y="20584"/>
                      <a:pt x="10502" y="20560"/>
                      <a:pt x="10514" y="20537"/>
                    </a:cubicBezTo>
                    <a:cubicBezTo>
                      <a:pt x="10550" y="20477"/>
                      <a:pt x="10562" y="20429"/>
                      <a:pt x="10574" y="20370"/>
                    </a:cubicBezTo>
                    <a:cubicBezTo>
                      <a:pt x="10574" y="20358"/>
                      <a:pt x="10586" y="20346"/>
                      <a:pt x="10586" y="20322"/>
                    </a:cubicBezTo>
                    <a:cubicBezTo>
                      <a:pt x="10705" y="16917"/>
                      <a:pt x="11633" y="14595"/>
                      <a:pt x="12300" y="12905"/>
                    </a:cubicBezTo>
                    <a:cubicBezTo>
                      <a:pt x="12669" y="11964"/>
                      <a:pt x="12967" y="11190"/>
                      <a:pt x="13015" y="10523"/>
                    </a:cubicBezTo>
                    <a:cubicBezTo>
                      <a:pt x="13050" y="10083"/>
                      <a:pt x="12955" y="9714"/>
                      <a:pt x="12717" y="9357"/>
                    </a:cubicBezTo>
                    <a:cubicBezTo>
                      <a:pt x="12407" y="8892"/>
                      <a:pt x="11979" y="8642"/>
                      <a:pt x="11467" y="8618"/>
                    </a:cubicBezTo>
                    <a:cubicBezTo>
                      <a:pt x="11435" y="8616"/>
                      <a:pt x="11403" y="8615"/>
                      <a:pt x="11371" y="8615"/>
                    </a:cubicBezTo>
                    <a:cubicBezTo>
                      <a:pt x="10837" y="8615"/>
                      <a:pt x="10259" y="8889"/>
                      <a:pt x="9776" y="9226"/>
                    </a:cubicBezTo>
                    <a:cubicBezTo>
                      <a:pt x="10562" y="6809"/>
                      <a:pt x="11157" y="4058"/>
                      <a:pt x="10026" y="3463"/>
                    </a:cubicBezTo>
                    <a:cubicBezTo>
                      <a:pt x="9837" y="3365"/>
                      <a:pt x="9642" y="3318"/>
                      <a:pt x="9447" y="3318"/>
                    </a:cubicBezTo>
                    <a:cubicBezTo>
                      <a:pt x="9285" y="3318"/>
                      <a:pt x="9123" y="3351"/>
                      <a:pt x="8966" y="3415"/>
                    </a:cubicBezTo>
                    <a:cubicBezTo>
                      <a:pt x="8669" y="3558"/>
                      <a:pt x="8383" y="3808"/>
                      <a:pt x="8169" y="4130"/>
                    </a:cubicBezTo>
                    <a:cubicBezTo>
                      <a:pt x="8109" y="2677"/>
                      <a:pt x="7871" y="1034"/>
                      <a:pt x="7121" y="367"/>
                    </a:cubicBezTo>
                    <a:cubicBezTo>
                      <a:pt x="6856" y="121"/>
                      <a:pt x="6550" y="1"/>
                      <a:pt x="6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1" name="Google Shape;1301;p35"/>
          <p:cNvGrpSpPr/>
          <p:nvPr/>
        </p:nvGrpSpPr>
        <p:grpSpPr>
          <a:xfrm rot="1004621">
            <a:off x="550792" y="3386604"/>
            <a:ext cx="197439" cy="274642"/>
            <a:chOff x="10996325" y="2156350"/>
            <a:chExt cx="380725" cy="529500"/>
          </a:xfrm>
        </p:grpSpPr>
        <p:sp>
          <p:nvSpPr>
            <p:cNvPr id="1302" name="Google Shape;1302;p35"/>
            <p:cNvSpPr/>
            <p:nvPr/>
          </p:nvSpPr>
          <p:spPr>
            <a:xfrm>
              <a:off x="10996325" y="2191250"/>
              <a:ext cx="325950" cy="494600"/>
            </a:xfrm>
            <a:custGeom>
              <a:avLst/>
              <a:gdLst/>
              <a:ahLst/>
              <a:cxnLst/>
              <a:rect l="l" t="t" r="r" b="b"/>
              <a:pathLst>
                <a:path w="13038" h="19784" extrusionOk="0">
                  <a:moveTo>
                    <a:pt x="5928" y="0"/>
                  </a:moveTo>
                  <a:cubicBezTo>
                    <a:pt x="5868" y="0"/>
                    <a:pt x="5805" y="6"/>
                    <a:pt x="5739" y="19"/>
                  </a:cubicBezTo>
                  <a:cubicBezTo>
                    <a:pt x="3715" y="400"/>
                    <a:pt x="5346" y="6853"/>
                    <a:pt x="5346" y="6853"/>
                  </a:cubicBezTo>
                  <a:cubicBezTo>
                    <a:pt x="5346" y="6853"/>
                    <a:pt x="4150" y="4821"/>
                    <a:pt x="3046" y="4821"/>
                  </a:cubicBezTo>
                  <a:cubicBezTo>
                    <a:pt x="2847" y="4821"/>
                    <a:pt x="2651" y="4887"/>
                    <a:pt x="2465" y="5044"/>
                  </a:cubicBezTo>
                  <a:cubicBezTo>
                    <a:pt x="584" y="6651"/>
                    <a:pt x="5941" y="12711"/>
                    <a:pt x="5941" y="12711"/>
                  </a:cubicBezTo>
                  <a:cubicBezTo>
                    <a:pt x="5941" y="12711"/>
                    <a:pt x="3649" y="11432"/>
                    <a:pt x="2090" y="11432"/>
                  </a:cubicBezTo>
                  <a:cubicBezTo>
                    <a:pt x="1510" y="11432"/>
                    <a:pt x="1032" y="11609"/>
                    <a:pt x="810" y="12092"/>
                  </a:cubicBezTo>
                  <a:cubicBezTo>
                    <a:pt x="0" y="13878"/>
                    <a:pt x="4679" y="16235"/>
                    <a:pt x="4679" y="16235"/>
                  </a:cubicBezTo>
                  <a:cubicBezTo>
                    <a:pt x="4679" y="16235"/>
                    <a:pt x="3799" y="16011"/>
                    <a:pt x="2925" y="16011"/>
                  </a:cubicBezTo>
                  <a:cubicBezTo>
                    <a:pt x="2113" y="16011"/>
                    <a:pt x="1306" y="16205"/>
                    <a:pt x="1215" y="16950"/>
                  </a:cubicBezTo>
                  <a:cubicBezTo>
                    <a:pt x="965" y="18902"/>
                    <a:pt x="9811" y="19784"/>
                    <a:pt x="9811" y="19784"/>
                  </a:cubicBezTo>
                  <a:cubicBezTo>
                    <a:pt x="10037" y="13366"/>
                    <a:pt x="13037" y="10616"/>
                    <a:pt x="12025" y="9127"/>
                  </a:cubicBezTo>
                  <a:cubicBezTo>
                    <a:pt x="11771" y="8753"/>
                    <a:pt x="11451" y="8607"/>
                    <a:pt x="11107" y="8607"/>
                  </a:cubicBezTo>
                  <a:cubicBezTo>
                    <a:pt x="9873" y="8607"/>
                    <a:pt x="8323" y="10485"/>
                    <a:pt x="8323" y="10485"/>
                  </a:cubicBezTo>
                  <a:cubicBezTo>
                    <a:pt x="8323" y="10485"/>
                    <a:pt x="10787" y="4067"/>
                    <a:pt x="9513" y="3401"/>
                  </a:cubicBezTo>
                  <a:cubicBezTo>
                    <a:pt x="9396" y="3338"/>
                    <a:pt x="9282" y="3309"/>
                    <a:pt x="9172" y="3309"/>
                  </a:cubicBezTo>
                  <a:cubicBezTo>
                    <a:pt x="8068" y="3309"/>
                    <a:pt x="7311" y="6163"/>
                    <a:pt x="7311" y="6163"/>
                  </a:cubicBezTo>
                  <a:cubicBezTo>
                    <a:pt x="7311" y="6163"/>
                    <a:pt x="7836" y="0"/>
                    <a:pt x="5928" y="0"/>
                  </a:cubicBezTo>
                  <a:close/>
                </a:path>
              </a:pathLst>
            </a:custGeom>
            <a:solidFill>
              <a:srgbClr val="F9D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11050775" y="2156350"/>
              <a:ext cx="326275" cy="519975"/>
            </a:xfrm>
            <a:custGeom>
              <a:avLst/>
              <a:gdLst/>
              <a:ahLst/>
              <a:cxnLst/>
              <a:rect l="l" t="t" r="r" b="b"/>
              <a:pathLst>
                <a:path w="13051" h="20799" extrusionOk="0">
                  <a:moveTo>
                    <a:pt x="6240" y="1026"/>
                  </a:moveTo>
                  <a:cubicBezTo>
                    <a:pt x="6308" y="1026"/>
                    <a:pt x="6366" y="1057"/>
                    <a:pt x="6418" y="1118"/>
                  </a:cubicBezTo>
                  <a:cubicBezTo>
                    <a:pt x="7133" y="1760"/>
                    <a:pt x="7228" y="4737"/>
                    <a:pt x="7061" y="6642"/>
                  </a:cubicBezTo>
                  <a:cubicBezTo>
                    <a:pt x="7049" y="6856"/>
                    <a:pt x="7228" y="7142"/>
                    <a:pt x="7478" y="7190"/>
                  </a:cubicBezTo>
                  <a:cubicBezTo>
                    <a:pt x="7510" y="7195"/>
                    <a:pt x="7541" y="7198"/>
                    <a:pt x="7572" y="7198"/>
                  </a:cubicBezTo>
                  <a:cubicBezTo>
                    <a:pt x="7807" y="7198"/>
                    <a:pt x="8009" y="7042"/>
                    <a:pt x="8062" y="6821"/>
                  </a:cubicBezTo>
                  <a:cubicBezTo>
                    <a:pt x="8300" y="5951"/>
                    <a:pt x="8859" y="4570"/>
                    <a:pt x="9359" y="4356"/>
                  </a:cubicBezTo>
                  <a:cubicBezTo>
                    <a:pt x="9389" y="4344"/>
                    <a:pt x="9413" y="4338"/>
                    <a:pt x="9437" y="4338"/>
                  </a:cubicBezTo>
                  <a:cubicBezTo>
                    <a:pt x="9460" y="4338"/>
                    <a:pt x="9484" y="4344"/>
                    <a:pt x="9514" y="4356"/>
                  </a:cubicBezTo>
                  <a:cubicBezTo>
                    <a:pt x="9919" y="4761"/>
                    <a:pt x="9252" y="7833"/>
                    <a:pt x="8109" y="10809"/>
                  </a:cubicBezTo>
                  <a:cubicBezTo>
                    <a:pt x="8014" y="11047"/>
                    <a:pt x="8109" y="11309"/>
                    <a:pt x="8323" y="11428"/>
                  </a:cubicBezTo>
                  <a:cubicBezTo>
                    <a:pt x="8406" y="11476"/>
                    <a:pt x="8495" y="11498"/>
                    <a:pt x="8582" y="11498"/>
                  </a:cubicBezTo>
                  <a:cubicBezTo>
                    <a:pt x="8733" y="11498"/>
                    <a:pt x="8880" y="11430"/>
                    <a:pt x="8978" y="11309"/>
                  </a:cubicBezTo>
                  <a:cubicBezTo>
                    <a:pt x="9537" y="10657"/>
                    <a:pt x="10655" y="9629"/>
                    <a:pt x="11361" y="9629"/>
                  </a:cubicBezTo>
                  <a:cubicBezTo>
                    <a:pt x="11376" y="9629"/>
                    <a:pt x="11392" y="9629"/>
                    <a:pt x="11407" y="9630"/>
                  </a:cubicBezTo>
                  <a:cubicBezTo>
                    <a:pt x="11526" y="9630"/>
                    <a:pt x="11693" y="9678"/>
                    <a:pt x="11860" y="9928"/>
                  </a:cubicBezTo>
                  <a:cubicBezTo>
                    <a:pt x="12169" y="10392"/>
                    <a:pt x="11836" y="11238"/>
                    <a:pt x="11336" y="12536"/>
                  </a:cubicBezTo>
                  <a:cubicBezTo>
                    <a:pt x="10764" y="13976"/>
                    <a:pt x="10038" y="15846"/>
                    <a:pt x="9716" y="18417"/>
                  </a:cubicBezTo>
                  <a:cubicBezTo>
                    <a:pt x="8264" y="15048"/>
                    <a:pt x="7311" y="10631"/>
                    <a:pt x="7300" y="10559"/>
                  </a:cubicBezTo>
                  <a:cubicBezTo>
                    <a:pt x="7247" y="10317"/>
                    <a:pt x="7026" y="10158"/>
                    <a:pt x="6786" y="10158"/>
                  </a:cubicBezTo>
                  <a:cubicBezTo>
                    <a:pt x="6755" y="10158"/>
                    <a:pt x="6724" y="10161"/>
                    <a:pt x="6692" y="10166"/>
                  </a:cubicBezTo>
                  <a:cubicBezTo>
                    <a:pt x="6407" y="10226"/>
                    <a:pt x="6228" y="10488"/>
                    <a:pt x="6287" y="10773"/>
                  </a:cubicBezTo>
                  <a:cubicBezTo>
                    <a:pt x="6335" y="11012"/>
                    <a:pt x="7430" y="16167"/>
                    <a:pt x="9145" y="19691"/>
                  </a:cubicBezTo>
                  <a:cubicBezTo>
                    <a:pt x="6454" y="19346"/>
                    <a:pt x="2751" y="18620"/>
                    <a:pt x="2037" y="17715"/>
                  </a:cubicBezTo>
                  <a:cubicBezTo>
                    <a:pt x="1954" y="17608"/>
                    <a:pt x="1954" y="17560"/>
                    <a:pt x="1954" y="17548"/>
                  </a:cubicBezTo>
                  <a:cubicBezTo>
                    <a:pt x="1977" y="17429"/>
                    <a:pt x="2037" y="17334"/>
                    <a:pt x="2132" y="17262"/>
                  </a:cubicBezTo>
                  <a:cubicBezTo>
                    <a:pt x="2357" y="17109"/>
                    <a:pt x="2739" y="17052"/>
                    <a:pt x="3162" y="17052"/>
                  </a:cubicBezTo>
                  <a:cubicBezTo>
                    <a:pt x="3726" y="17052"/>
                    <a:pt x="4364" y="17154"/>
                    <a:pt x="4799" y="17262"/>
                  </a:cubicBezTo>
                  <a:cubicBezTo>
                    <a:pt x="4840" y="17272"/>
                    <a:pt x="4881" y="17277"/>
                    <a:pt x="4922" y="17277"/>
                  </a:cubicBezTo>
                  <a:cubicBezTo>
                    <a:pt x="5133" y="17277"/>
                    <a:pt x="5337" y="17152"/>
                    <a:pt x="5406" y="16953"/>
                  </a:cubicBezTo>
                  <a:cubicBezTo>
                    <a:pt x="5502" y="16691"/>
                    <a:pt x="5395" y="16429"/>
                    <a:pt x="5156" y="16310"/>
                  </a:cubicBezTo>
                  <a:cubicBezTo>
                    <a:pt x="3442" y="15453"/>
                    <a:pt x="1108" y="13738"/>
                    <a:pt x="1525" y="12833"/>
                  </a:cubicBezTo>
                  <a:cubicBezTo>
                    <a:pt x="1596" y="12678"/>
                    <a:pt x="1704" y="12595"/>
                    <a:pt x="1882" y="12536"/>
                  </a:cubicBezTo>
                  <a:cubicBezTo>
                    <a:pt x="2011" y="12493"/>
                    <a:pt x="2164" y="12474"/>
                    <a:pt x="2334" y="12474"/>
                  </a:cubicBezTo>
                  <a:cubicBezTo>
                    <a:pt x="3357" y="12474"/>
                    <a:pt x="5013" y="13170"/>
                    <a:pt x="5942" y="13690"/>
                  </a:cubicBezTo>
                  <a:cubicBezTo>
                    <a:pt x="6025" y="13734"/>
                    <a:pt x="6115" y="13755"/>
                    <a:pt x="6202" y="13755"/>
                  </a:cubicBezTo>
                  <a:cubicBezTo>
                    <a:pt x="6353" y="13755"/>
                    <a:pt x="6499" y="13692"/>
                    <a:pt x="6597" y="13571"/>
                  </a:cubicBezTo>
                  <a:cubicBezTo>
                    <a:pt x="6764" y="13381"/>
                    <a:pt x="6752" y="13095"/>
                    <a:pt x="6585" y="12917"/>
                  </a:cubicBezTo>
                  <a:cubicBezTo>
                    <a:pt x="5514" y="11702"/>
                    <a:pt x="2751" y="8190"/>
                    <a:pt x="2847" y="6487"/>
                  </a:cubicBezTo>
                  <a:lnTo>
                    <a:pt x="2847" y="6475"/>
                  </a:lnTo>
                  <a:cubicBezTo>
                    <a:pt x="2870" y="6178"/>
                    <a:pt x="2989" y="6047"/>
                    <a:pt x="3073" y="5963"/>
                  </a:cubicBezTo>
                  <a:cubicBezTo>
                    <a:pt x="3152" y="5902"/>
                    <a:pt x="3218" y="5866"/>
                    <a:pt x="3305" y="5866"/>
                  </a:cubicBezTo>
                  <a:cubicBezTo>
                    <a:pt x="3336" y="5866"/>
                    <a:pt x="3369" y="5871"/>
                    <a:pt x="3406" y="5880"/>
                  </a:cubicBezTo>
                  <a:cubicBezTo>
                    <a:pt x="3966" y="5963"/>
                    <a:pt x="4775" y="6963"/>
                    <a:pt x="5168" y="7654"/>
                  </a:cubicBezTo>
                  <a:cubicBezTo>
                    <a:pt x="5271" y="7808"/>
                    <a:pt x="5435" y="7901"/>
                    <a:pt x="5608" y="7901"/>
                  </a:cubicBezTo>
                  <a:cubicBezTo>
                    <a:pt x="5676" y="7901"/>
                    <a:pt x="5744" y="7887"/>
                    <a:pt x="5811" y="7856"/>
                  </a:cubicBezTo>
                  <a:cubicBezTo>
                    <a:pt x="6049" y="7773"/>
                    <a:pt x="6180" y="7499"/>
                    <a:pt x="6109" y="7261"/>
                  </a:cubicBezTo>
                  <a:cubicBezTo>
                    <a:pt x="5668" y="5475"/>
                    <a:pt x="5192" y="2272"/>
                    <a:pt x="5811" y="1284"/>
                  </a:cubicBezTo>
                  <a:cubicBezTo>
                    <a:pt x="5918" y="1118"/>
                    <a:pt x="6026" y="1070"/>
                    <a:pt x="6109" y="1058"/>
                  </a:cubicBezTo>
                  <a:cubicBezTo>
                    <a:pt x="6157" y="1036"/>
                    <a:pt x="6200" y="1026"/>
                    <a:pt x="6240" y="1026"/>
                  </a:cubicBezTo>
                  <a:close/>
                  <a:moveTo>
                    <a:pt x="6223" y="1"/>
                  </a:moveTo>
                  <a:cubicBezTo>
                    <a:pt x="6123" y="1"/>
                    <a:pt x="6021" y="12"/>
                    <a:pt x="5918" y="34"/>
                  </a:cubicBezTo>
                  <a:cubicBezTo>
                    <a:pt x="5525" y="105"/>
                    <a:pt x="5180" y="344"/>
                    <a:pt x="4966" y="713"/>
                  </a:cubicBezTo>
                  <a:cubicBezTo>
                    <a:pt x="4311" y="1737"/>
                    <a:pt x="4478" y="3856"/>
                    <a:pt x="4728" y="5463"/>
                  </a:cubicBezTo>
                  <a:cubicBezTo>
                    <a:pt x="4382" y="5166"/>
                    <a:pt x="3990" y="4928"/>
                    <a:pt x="3585" y="4856"/>
                  </a:cubicBezTo>
                  <a:cubicBezTo>
                    <a:pt x="3497" y="4839"/>
                    <a:pt x="3410" y="4830"/>
                    <a:pt x="3325" y="4830"/>
                  </a:cubicBezTo>
                  <a:cubicBezTo>
                    <a:pt x="3001" y="4830"/>
                    <a:pt x="2691" y="4952"/>
                    <a:pt x="2418" y="5178"/>
                  </a:cubicBezTo>
                  <a:cubicBezTo>
                    <a:pt x="2061" y="5475"/>
                    <a:pt x="1870" y="5892"/>
                    <a:pt x="1835" y="6392"/>
                  </a:cubicBezTo>
                  <a:lnTo>
                    <a:pt x="1835" y="6416"/>
                  </a:lnTo>
                  <a:cubicBezTo>
                    <a:pt x="1727" y="7976"/>
                    <a:pt x="3251" y="10297"/>
                    <a:pt x="4442" y="11869"/>
                  </a:cubicBezTo>
                  <a:cubicBezTo>
                    <a:pt x="3766" y="11632"/>
                    <a:pt x="3017" y="11443"/>
                    <a:pt x="2350" y="11443"/>
                  </a:cubicBezTo>
                  <a:cubicBezTo>
                    <a:pt x="2078" y="11443"/>
                    <a:pt x="1819" y="11475"/>
                    <a:pt x="1585" y="11547"/>
                  </a:cubicBezTo>
                  <a:cubicBezTo>
                    <a:pt x="1132" y="11702"/>
                    <a:pt x="811" y="12000"/>
                    <a:pt x="620" y="12393"/>
                  </a:cubicBezTo>
                  <a:cubicBezTo>
                    <a:pt x="1" y="13714"/>
                    <a:pt x="1406" y="15095"/>
                    <a:pt x="2763" y="16036"/>
                  </a:cubicBezTo>
                  <a:cubicBezTo>
                    <a:pt x="2323" y="16084"/>
                    <a:pt x="1906" y="16191"/>
                    <a:pt x="1585" y="16393"/>
                  </a:cubicBezTo>
                  <a:cubicBezTo>
                    <a:pt x="1239" y="16631"/>
                    <a:pt x="1013" y="16977"/>
                    <a:pt x="977" y="17393"/>
                  </a:cubicBezTo>
                  <a:cubicBezTo>
                    <a:pt x="942" y="17620"/>
                    <a:pt x="977" y="17965"/>
                    <a:pt x="1263" y="18334"/>
                  </a:cubicBezTo>
                  <a:cubicBezTo>
                    <a:pt x="2597" y="20013"/>
                    <a:pt x="9264" y="20727"/>
                    <a:pt x="10026" y="20799"/>
                  </a:cubicBezTo>
                  <a:lnTo>
                    <a:pt x="10074" y="20799"/>
                  </a:lnTo>
                  <a:cubicBezTo>
                    <a:pt x="10097" y="20799"/>
                    <a:pt x="10145" y="20799"/>
                    <a:pt x="10169" y="20787"/>
                  </a:cubicBezTo>
                  <a:cubicBezTo>
                    <a:pt x="10205" y="20787"/>
                    <a:pt x="10228" y="20775"/>
                    <a:pt x="10264" y="20763"/>
                  </a:cubicBezTo>
                  <a:cubicBezTo>
                    <a:pt x="10276" y="20763"/>
                    <a:pt x="10288" y="20763"/>
                    <a:pt x="10312" y="20739"/>
                  </a:cubicBezTo>
                  <a:cubicBezTo>
                    <a:pt x="10324" y="20739"/>
                    <a:pt x="10324" y="20727"/>
                    <a:pt x="10336" y="20715"/>
                  </a:cubicBezTo>
                  <a:cubicBezTo>
                    <a:pt x="10348" y="20703"/>
                    <a:pt x="10383" y="20703"/>
                    <a:pt x="10395" y="20679"/>
                  </a:cubicBezTo>
                  <a:cubicBezTo>
                    <a:pt x="10431" y="20668"/>
                    <a:pt x="10431" y="20644"/>
                    <a:pt x="10455" y="20608"/>
                  </a:cubicBezTo>
                  <a:cubicBezTo>
                    <a:pt x="10467" y="20584"/>
                    <a:pt x="10502" y="20560"/>
                    <a:pt x="10514" y="20537"/>
                  </a:cubicBezTo>
                  <a:cubicBezTo>
                    <a:pt x="10550" y="20477"/>
                    <a:pt x="10562" y="20429"/>
                    <a:pt x="10574" y="20370"/>
                  </a:cubicBezTo>
                  <a:cubicBezTo>
                    <a:pt x="10574" y="20358"/>
                    <a:pt x="10586" y="20346"/>
                    <a:pt x="10586" y="20322"/>
                  </a:cubicBezTo>
                  <a:cubicBezTo>
                    <a:pt x="10705" y="16917"/>
                    <a:pt x="11633" y="14595"/>
                    <a:pt x="12300" y="12905"/>
                  </a:cubicBezTo>
                  <a:cubicBezTo>
                    <a:pt x="12669" y="11964"/>
                    <a:pt x="12967" y="11190"/>
                    <a:pt x="13015" y="10523"/>
                  </a:cubicBezTo>
                  <a:cubicBezTo>
                    <a:pt x="13050" y="10083"/>
                    <a:pt x="12955" y="9714"/>
                    <a:pt x="12717" y="9357"/>
                  </a:cubicBezTo>
                  <a:cubicBezTo>
                    <a:pt x="12407" y="8892"/>
                    <a:pt x="11979" y="8642"/>
                    <a:pt x="11467" y="8618"/>
                  </a:cubicBezTo>
                  <a:cubicBezTo>
                    <a:pt x="11435" y="8616"/>
                    <a:pt x="11403" y="8615"/>
                    <a:pt x="11371" y="8615"/>
                  </a:cubicBezTo>
                  <a:cubicBezTo>
                    <a:pt x="10837" y="8615"/>
                    <a:pt x="10259" y="8889"/>
                    <a:pt x="9776" y="9226"/>
                  </a:cubicBezTo>
                  <a:cubicBezTo>
                    <a:pt x="10562" y="6809"/>
                    <a:pt x="11157" y="4058"/>
                    <a:pt x="10026" y="3463"/>
                  </a:cubicBezTo>
                  <a:cubicBezTo>
                    <a:pt x="9837" y="3365"/>
                    <a:pt x="9642" y="3318"/>
                    <a:pt x="9447" y="3318"/>
                  </a:cubicBezTo>
                  <a:cubicBezTo>
                    <a:pt x="9285" y="3318"/>
                    <a:pt x="9123" y="3351"/>
                    <a:pt x="8966" y="3415"/>
                  </a:cubicBezTo>
                  <a:cubicBezTo>
                    <a:pt x="8669" y="3558"/>
                    <a:pt x="8383" y="3808"/>
                    <a:pt x="8169" y="4130"/>
                  </a:cubicBezTo>
                  <a:cubicBezTo>
                    <a:pt x="8109" y="2677"/>
                    <a:pt x="7871" y="1034"/>
                    <a:pt x="7121" y="367"/>
                  </a:cubicBezTo>
                  <a:cubicBezTo>
                    <a:pt x="6856" y="121"/>
                    <a:pt x="6550" y="1"/>
                    <a:pt x="6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5"/>
          <p:cNvGrpSpPr/>
          <p:nvPr/>
        </p:nvGrpSpPr>
        <p:grpSpPr>
          <a:xfrm rot="-10675134">
            <a:off x="1222558" y="1362804"/>
            <a:ext cx="406269" cy="303854"/>
            <a:chOff x="2854558" y="2679676"/>
            <a:chExt cx="316595" cy="236804"/>
          </a:xfrm>
        </p:grpSpPr>
        <p:sp>
          <p:nvSpPr>
            <p:cNvPr id="1305" name="Google Shape;1305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08" name="Google Shape;1308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1" name="Google Shape;1311;p35"/>
          <p:cNvGrpSpPr/>
          <p:nvPr/>
        </p:nvGrpSpPr>
        <p:grpSpPr>
          <a:xfrm rot="1668779">
            <a:off x="2575487" y="2625826"/>
            <a:ext cx="365690" cy="341545"/>
            <a:chOff x="2854558" y="2679676"/>
            <a:chExt cx="365680" cy="341535"/>
          </a:xfrm>
        </p:grpSpPr>
        <p:sp>
          <p:nvSpPr>
            <p:cNvPr id="1312" name="Google Shape;1312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 rot="618379">
              <a:off x="2971300" y="2973905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35"/>
            <p:cNvGrpSpPr/>
            <p:nvPr/>
          </p:nvGrpSpPr>
          <p:grpSpPr>
            <a:xfrm rot="10103269">
              <a:off x="2987738" y="2735004"/>
              <a:ext cx="218650" cy="159846"/>
              <a:chOff x="6541550" y="349150"/>
              <a:chExt cx="218635" cy="159835"/>
            </a:xfrm>
          </p:grpSpPr>
          <p:sp>
            <p:nvSpPr>
              <p:cNvPr id="1315" name="Google Shape;1315;p35"/>
              <p:cNvSpPr/>
              <p:nvPr/>
            </p:nvSpPr>
            <p:spPr>
              <a:xfrm>
                <a:off x="6541550" y="394394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8" name="Google Shape;1318;p35"/>
          <p:cNvGrpSpPr/>
          <p:nvPr/>
        </p:nvGrpSpPr>
        <p:grpSpPr>
          <a:xfrm rot="-8333179">
            <a:off x="7408588" y="2606323"/>
            <a:ext cx="406266" cy="303860"/>
            <a:chOff x="2854558" y="2679676"/>
            <a:chExt cx="316595" cy="236804"/>
          </a:xfrm>
        </p:grpSpPr>
        <p:sp>
          <p:nvSpPr>
            <p:cNvPr id="1319" name="Google Shape;1319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1" name="Google Shape;1321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22" name="Google Shape;1322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5" name="Google Shape;1325;p35"/>
          <p:cNvGrpSpPr/>
          <p:nvPr/>
        </p:nvGrpSpPr>
        <p:grpSpPr>
          <a:xfrm rot="9260970">
            <a:off x="4832281" y="1804455"/>
            <a:ext cx="406275" cy="303860"/>
            <a:chOff x="2854558" y="2679676"/>
            <a:chExt cx="316595" cy="236804"/>
          </a:xfrm>
        </p:grpSpPr>
        <p:sp>
          <p:nvSpPr>
            <p:cNvPr id="1326" name="Google Shape;1326;p35"/>
            <p:cNvSpPr/>
            <p:nvPr/>
          </p:nvSpPr>
          <p:spPr>
            <a:xfrm rot="618379">
              <a:off x="2858389" y="2681727"/>
              <a:ext cx="27013" cy="45254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0" y="1"/>
                  </a:moveTo>
                  <a:cubicBezTo>
                    <a:pt x="761" y="1"/>
                    <a:pt x="54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3" y="2595"/>
                  </a:cubicBezTo>
                  <a:cubicBezTo>
                    <a:pt x="788" y="2595"/>
                    <a:pt x="990" y="2449"/>
                    <a:pt x="1060" y="2220"/>
                  </a:cubicBezTo>
                  <a:lnTo>
                    <a:pt x="1477" y="649"/>
                  </a:lnTo>
                  <a:cubicBezTo>
                    <a:pt x="1548" y="375"/>
                    <a:pt x="1381" y="101"/>
                    <a:pt x="1119" y="18"/>
                  </a:cubicBezTo>
                  <a:cubicBezTo>
                    <a:pt x="1076" y="6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 rot="1770083">
              <a:off x="2916936" y="2867509"/>
              <a:ext cx="27012" cy="45253"/>
            </a:xfrm>
            <a:custGeom>
              <a:avLst/>
              <a:gdLst/>
              <a:ahLst/>
              <a:cxnLst/>
              <a:rect l="l" t="t" r="r" b="b"/>
              <a:pathLst>
                <a:path w="1549" h="2595" extrusionOk="0">
                  <a:moveTo>
                    <a:pt x="991" y="1"/>
                  </a:moveTo>
                  <a:cubicBezTo>
                    <a:pt x="764" y="1"/>
                    <a:pt x="559" y="154"/>
                    <a:pt x="488" y="375"/>
                  </a:cubicBezTo>
                  <a:lnTo>
                    <a:pt x="72" y="1958"/>
                  </a:lnTo>
                  <a:cubicBezTo>
                    <a:pt x="0" y="2220"/>
                    <a:pt x="167" y="2506"/>
                    <a:pt x="429" y="2577"/>
                  </a:cubicBezTo>
                  <a:cubicBezTo>
                    <a:pt x="474" y="2589"/>
                    <a:pt x="519" y="2595"/>
                    <a:pt x="564" y="2595"/>
                  </a:cubicBezTo>
                  <a:cubicBezTo>
                    <a:pt x="791" y="2595"/>
                    <a:pt x="1000" y="2449"/>
                    <a:pt x="1060" y="2220"/>
                  </a:cubicBezTo>
                  <a:lnTo>
                    <a:pt x="1477" y="648"/>
                  </a:lnTo>
                  <a:cubicBezTo>
                    <a:pt x="1548" y="375"/>
                    <a:pt x="1381" y="89"/>
                    <a:pt x="1119" y="17"/>
                  </a:cubicBezTo>
                  <a:cubicBezTo>
                    <a:pt x="1076" y="6"/>
                    <a:pt x="1033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8" name="Google Shape;1328;p35"/>
            <p:cNvGrpSpPr/>
            <p:nvPr/>
          </p:nvGrpSpPr>
          <p:grpSpPr>
            <a:xfrm rot="10103269">
              <a:off x="2988250" y="2740047"/>
              <a:ext cx="168540" cy="159846"/>
              <a:chOff x="6591657" y="349150"/>
              <a:chExt cx="168528" cy="159835"/>
            </a:xfrm>
          </p:grpSpPr>
          <p:sp>
            <p:nvSpPr>
              <p:cNvPr id="1329" name="Google Shape;1329;p35"/>
              <p:cNvSpPr/>
              <p:nvPr/>
            </p:nvSpPr>
            <p:spPr>
              <a:xfrm>
                <a:off x="6591657" y="467560"/>
                <a:ext cx="46314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13" extrusionOk="0">
                    <a:moveTo>
                      <a:pt x="513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86"/>
                      <a:pt x="227" y="1013"/>
                      <a:pt x="513" y="1013"/>
                    </a:cubicBezTo>
                    <a:lnTo>
                      <a:pt x="2144" y="1013"/>
                    </a:lnTo>
                    <a:cubicBezTo>
                      <a:pt x="2430" y="1013"/>
                      <a:pt x="2656" y="786"/>
                      <a:pt x="2656" y="501"/>
                    </a:cubicBezTo>
                    <a:cubicBezTo>
                      <a:pt x="2656" y="215"/>
                      <a:pt x="2430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6706177" y="349150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0" y="1"/>
                    </a:moveTo>
                    <a:cubicBezTo>
                      <a:pt x="761" y="1"/>
                      <a:pt x="54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3" y="2595"/>
                    </a:cubicBezTo>
                    <a:cubicBezTo>
                      <a:pt x="788" y="2595"/>
                      <a:pt x="990" y="2449"/>
                      <a:pt x="1060" y="2220"/>
                    </a:cubicBezTo>
                    <a:lnTo>
                      <a:pt x="1477" y="649"/>
                    </a:lnTo>
                    <a:cubicBezTo>
                      <a:pt x="1548" y="375"/>
                      <a:pt x="1381" y="101"/>
                      <a:pt x="1119" y="18"/>
                    </a:cubicBezTo>
                    <a:cubicBezTo>
                      <a:pt x="1076" y="6"/>
                      <a:pt x="1033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6733175" y="463734"/>
                <a:ext cx="27011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595" extrusionOk="0">
                    <a:moveTo>
                      <a:pt x="991" y="1"/>
                    </a:moveTo>
                    <a:cubicBezTo>
                      <a:pt x="764" y="1"/>
                      <a:pt x="559" y="154"/>
                      <a:pt x="488" y="375"/>
                    </a:cubicBezTo>
                    <a:lnTo>
                      <a:pt x="72" y="1958"/>
                    </a:lnTo>
                    <a:cubicBezTo>
                      <a:pt x="0" y="2220"/>
                      <a:pt x="167" y="2506"/>
                      <a:pt x="429" y="2577"/>
                    </a:cubicBezTo>
                    <a:cubicBezTo>
                      <a:pt x="474" y="2589"/>
                      <a:pt x="519" y="2595"/>
                      <a:pt x="564" y="2595"/>
                    </a:cubicBezTo>
                    <a:cubicBezTo>
                      <a:pt x="791" y="2595"/>
                      <a:pt x="1000" y="2449"/>
                      <a:pt x="1060" y="2220"/>
                    </a:cubicBezTo>
                    <a:lnTo>
                      <a:pt x="1477" y="648"/>
                    </a:lnTo>
                    <a:cubicBezTo>
                      <a:pt x="1548" y="375"/>
                      <a:pt x="1381" y="89"/>
                      <a:pt x="1119" y="17"/>
                    </a:cubicBezTo>
                    <a:cubicBezTo>
                      <a:pt x="1076" y="6"/>
                      <a:pt x="1033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62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te Food Stickers Newsletter by Slidesgo">
  <a:themeElements>
    <a:clrScheme name="Simple Light">
      <a:dk1>
        <a:srgbClr val="000000"/>
      </a:dk1>
      <a:lt1>
        <a:srgbClr val="FFFFFF"/>
      </a:lt1>
      <a:dk2>
        <a:srgbClr val="343463"/>
      </a:dk2>
      <a:lt2>
        <a:srgbClr val="FFFFFF"/>
      </a:lt2>
      <a:accent1>
        <a:srgbClr val="FAEFE4"/>
      </a:accent1>
      <a:accent2>
        <a:srgbClr val="DDC096"/>
      </a:accent2>
      <a:accent3>
        <a:srgbClr val="9C002A"/>
      </a:accent3>
      <a:accent4>
        <a:srgbClr val="FAEFE4"/>
      </a:accent4>
      <a:accent5>
        <a:srgbClr val="DDC096"/>
      </a:accent5>
      <a:accent6>
        <a:srgbClr val="9C002A"/>
      </a:accent6>
      <a:hlink>
        <a:srgbClr val="000000"/>
      </a:hlink>
      <a:folHlink>
        <a:srgbClr val="0097A7"/>
      </a:folHlink>
    </a:clrScheme>
    <a:fontScheme name="Personalizado 4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648</Words>
  <Application>Microsoft Macintosh PowerPoint</Application>
  <PresentationFormat>On-screen Show (16:9)</PresentationFormat>
  <Paragraphs>107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Laila</vt:lpstr>
      <vt:lpstr>Raleway</vt:lpstr>
      <vt:lpstr>Cute Food Stickers Newsletter by Slidesgo</vt:lpstr>
      <vt:lpstr>Kitchy Recetario Fit</vt:lpstr>
      <vt:lpstr>Integrantes</vt:lpstr>
      <vt:lpstr>A continuación… </vt:lpstr>
      <vt:lpstr>Introducción al proyecto</vt:lpstr>
      <vt:lpstr>Innovar una herramienta común</vt:lpstr>
      <vt:lpstr>02</vt:lpstr>
      <vt:lpstr>02</vt:lpstr>
      <vt:lpstr>05</vt:lpstr>
      <vt:lpstr>08</vt:lpstr>
      <vt:lpstr>11</vt:lpstr>
      <vt:lpstr>Kitchy</vt:lpstr>
      <vt:lpstr>Módulos del programa</vt:lpstr>
      <vt:lpstr>Inicio</vt:lpstr>
      <vt:lpstr>Sign-up</vt:lpstr>
      <vt:lpstr>Log-in</vt:lpstr>
      <vt:lpstr>Menú</vt:lpstr>
      <vt:lpstr>Nueva receta</vt:lpstr>
      <vt:lpstr>Ingresar receta</vt:lpstr>
      <vt:lpstr>Visualización de la receta</vt:lpstr>
      <vt:lpstr>Dificultad de la receta</vt:lpstr>
      <vt:lpstr>Buscar receta</vt:lpstr>
      <vt:lpstr>Menú de selección de receta</vt:lpstr>
      <vt:lpstr>Visualización de la receta</vt:lpstr>
      <vt:lpstr>Perfil del usuario</vt:lpstr>
      <vt:lpstr>Modificación de la contraseña</vt:lpstr>
      <vt:lpstr>Experiencias</vt:lpstr>
      <vt:lpstr>Kitchy’s future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Kitchy Recetario Fit</dc:title>
  <cp:lastModifiedBy>MEDINA GARCIA, ARLYN LINETTE</cp:lastModifiedBy>
  <cp:revision>2</cp:revision>
  <dcterms:modified xsi:type="dcterms:W3CDTF">2021-12-02T14:00:09Z</dcterms:modified>
</cp:coreProperties>
</file>