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7" r:id="rId7"/>
    <p:sldId id="341" r:id="rId8"/>
    <p:sldId id="345" r:id="rId9"/>
    <p:sldId id="350" r:id="rId10"/>
    <p:sldId id="348" r:id="rId11"/>
    <p:sldId id="349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7371"/>
  </p:normalViewPr>
  <p:slideViewPr>
    <p:cSldViewPr snapToGrid="0">
      <p:cViewPr varScale="1">
        <p:scale>
          <a:sx n="46" d="100"/>
          <a:sy n="46" d="100"/>
        </p:scale>
        <p:origin x="3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4/13/2021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831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how a diode is used to create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274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how the LEDs sense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78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Talk through how the LEDs sense light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93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with the learners what the program does.</a:t>
            </a:r>
          </a:p>
          <a:p>
            <a:r>
              <a:rPr lang="en-GB" dirty="0"/>
              <a:t>Note the use of the variable on line two, what is it called?, what does it store?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504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3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2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79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151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69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3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7475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475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2181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61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87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04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18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45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9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7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0251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9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en.wikipedia.org/wiki/File:Germanium_Diode_1N6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commons.wikimedia.org/wiki/File:5mm_Red_LED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0B858-F4F1-4F53-9C44-AEB5DE42D3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58081" y="1356589"/>
            <a:ext cx="4264272" cy="354224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24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1BB4E-25E1-4735-B638-7F0BDD6D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Level Readings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790A2-3D25-4167-A6DF-546E5C86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42" y="5938421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How the </a:t>
            </a:r>
            <a:r>
              <a:rPr lang="en-GB" b="1" dirty="0">
                <a:solidFill>
                  <a:srgbClr val="002B49"/>
                </a:solidFill>
              </a:rPr>
              <a:t>LEDs</a:t>
            </a:r>
            <a:r>
              <a:rPr lang="en-GB" dirty="0"/>
              <a:t> are used to take light sensor readings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respond to different readings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7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Diode?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673307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 </a:t>
            </a:r>
            <a:r>
              <a:rPr lang="en-GB" b="1" dirty="0">
                <a:solidFill>
                  <a:srgbClr val="002B49"/>
                </a:solidFill>
              </a:rPr>
              <a:t>diode</a:t>
            </a:r>
            <a:r>
              <a:rPr lang="en-GB" dirty="0"/>
              <a:t> is a semiconductor, which means it has the ability to conduct electrical current.</a:t>
            </a:r>
          </a:p>
          <a:p>
            <a:pPr lvl="0"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</a:rPr>
              <a:t>Current</a:t>
            </a:r>
            <a:r>
              <a:rPr lang="en-GB" dirty="0"/>
              <a:t> is the flow of electrons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In an LED the electrons move around in a particular pattern.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In this set up, photons are released as a result of the electrons moving in a particular pattern.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Photons have energy and are the basic unit of light.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Therefore the diode emits light, it is a Light Emitting Diode.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6" name="Picture 5" descr="A picture containing tube&#10;&#10;Description automatically generated">
            <a:extLst>
              <a:ext uri="{FF2B5EF4-FFF2-40B4-BE49-F238E27FC236}">
                <a16:creationId xmlns:a16="http://schemas.microsoft.com/office/drawing/2014/main" id="{EEBF4961-F25D-47E1-9ED7-4EC85B49D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400000">
            <a:off x="7918533" y="1920206"/>
            <a:ext cx="4057317" cy="304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7EF5C-D40C-474F-8EF1-364E132E208A}"/>
              </a:ext>
            </a:extLst>
          </p:cNvPr>
          <p:cNvSpPr txBox="1"/>
          <p:nvPr/>
        </p:nvSpPr>
        <p:spPr>
          <a:xfrm rot="5400000">
            <a:off x="9884193" y="3612415"/>
            <a:ext cx="35773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en.wikipedia.org/wiki/File:Germanium_Diode_1N60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08156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LEDs Sense 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596798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An LED is a simple diode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 diode is a device with two terminals, typically     allowing the flow of current in one direction only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It is possible to insert an LED into a circuit as a </a:t>
            </a:r>
            <a:r>
              <a:rPr lang="en-GB" b="1" dirty="0">
                <a:solidFill>
                  <a:srgbClr val="002B49"/>
                </a:solidFill>
              </a:rPr>
              <a:t>photodiode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means that it is capable of converting light into either current or voltage, depending upon the mode of operation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micro:bit LEDs respond by holding a small amount of charge / current.</a:t>
            </a:r>
          </a:p>
          <a:p>
            <a:pPr lvl="0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9E16A-7986-4757-BD64-38B89821F7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8147" y="1793976"/>
            <a:ext cx="3234741" cy="32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4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LEDs Sense 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823075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25 LEDs on the micro:bit can produce light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However, the polarity can be reversed which means that the LEDs fill with a small amount of charge when light is present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charge or current can be measured and then the micro:bit firmware responds with the light level reading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more current, the more light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less current, the less light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No current means no light, the LEDs are covered or you are in a pitch black 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3E27E-8C13-4647-BA0E-36A0A42F9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14946" r="78509" b="57193"/>
          <a:stretch/>
        </p:blipFill>
        <p:spPr>
          <a:xfrm>
            <a:off x="8106621" y="1855192"/>
            <a:ext cx="3566267" cy="29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Take a Light Level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224001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light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display.read_light_level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(light)</a:t>
            </a:r>
          </a:p>
        </p:txBody>
      </p:sp>
    </p:spTree>
    <p:extLst>
      <p:ext uri="{BB962C8B-B14F-4D97-AF65-F5344CB8AC3E}">
        <p14:creationId xmlns:p14="http://schemas.microsoft.com/office/powerpoint/2010/main" val="20192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18958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0950e01-db07-4e41-9c32-b7a8e9fccc9b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378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1_Arm_PPT_Public</vt:lpstr>
      <vt:lpstr>Light Level Readings</vt:lpstr>
      <vt:lpstr>What the Lesson Will Cover</vt:lpstr>
      <vt:lpstr>What Is a Diode?</vt:lpstr>
      <vt:lpstr>How Do LEDs Sense Light?</vt:lpstr>
      <vt:lpstr>How Do LEDs Sense Light?</vt:lpstr>
      <vt:lpstr>How to Take a Light Level Reading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2021-04-13T13:01:22Z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