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5"/>
  </p:notesMasterIdLst>
  <p:handoutMasterIdLst>
    <p:handoutMasterId r:id="rId16"/>
  </p:handoutMasterIdLst>
  <p:sldIdLst>
    <p:sldId id="336" r:id="rId7"/>
    <p:sldId id="335" r:id="rId8"/>
    <p:sldId id="337" r:id="rId9"/>
    <p:sldId id="338" r:id="rId10"/>
    <p:sldId id="341" r:id="rId11"/>
    <p:sldId id="340" r:id="rId12"/>
    <p:sldId id="339" r:id="rId13"/>
    <p:sldId id="333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77" autoAdjust="0"/>
  </p:normalViewPr>
  <p:slideViewPr>
    <p:cSldViewPr snapToGrid="0">
      <p:cViewPr varScale="1">
        <p:scale>
          <a:sx n="96" d="100"/>
          <a:sy n="96" d="100"/>
        </p:scale>
        <p:origin x="11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4/20/2021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4/20/2021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 the radio feature working, sending a message to all the micro:bits</a:t>
            </a:r>
          </a:p>
          <a:p>
            <a:r>
              <a:rPr lang="en-GB" dirty="0"/>
              <a:t>Introduce the radio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445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addressing and channel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0703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over the sender code before Learners attempt the activity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10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over the receiver code before Learners attempt the activity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9170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teacher may want to decide the channel numbers beforehand to avoid Learners sending and receiving unwanted messages.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127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97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863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7124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31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3702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137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099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7952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2371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36368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916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893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092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30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908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24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2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5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6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8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06700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44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61159-CBB7-4E0C-999C-C7D424E478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39652" y="1474577"/>
            <a:ext cx="4264272" cy="403384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Lesson 28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7086C2-97E8-4436-915F-F27118A2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Radio</a:t>
            </a:r>
            <a:br>
              <a:rPr lang="en-GB" dirty="0"/>
            </a:br>
            <a:r>
              <a:rPr lang="en-GB" dirty="0"/>
              <a:t>Part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C55754-5770-40AC-A885-90156A58D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142" y="5967918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9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Know how micro:bit radio chip works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Be aware of the role of channel numbers in radio </a:t>
            </a:r>
            <a:r>
              <a:rPr lang="en-GB" b="1" dirty="0">
                <a:solidFill>
                  <a:srgbClr val="002B49"/>
                </a:solidFill>
              </a:rPr>
              <a:t>transmissions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Program a micro:bit to send data through the radio hardware</a:t>
            </a:r>
          </a:p>
          <a:p>
            <a:pPr>
              <a:spcBef>
                <a:spcPts val="1200"/>
              </a:spcBef>
            </a:pPr>
            <a:r>
              <a:rPr lang="en-GB" dirty="0"/>
              <a:t>Program a micro:bit to receive data through the radio hardware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micro:bit Radio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951" y="1067732"/>
            <a:ext cx="8229088" cy="1751220"/>
          </a:xfrm>
        </p:spPr>
        <p:txBody>
          <a:bodyPr/>
          <a:lstStyle/>
          <a:p>
            <a:r>
              <a:rPr lang="en-GB" dirty="0"/>
              <a:t>The micro:bit has an inbuilt radio chip that can transmit to and receive messages from other micro:bits</a:t>
            </a:r>
          </a:p>
          <a:p>
            <a:pPr lvl="0"/>
            <a:r>
              <a:rPr lang="en-GB" dirty="0"/>
              <a:t>Messages can be text, images and </a:t>
            </a:r>
            <a:r>
              <a:rPr lang="en-GB" b="1" dirty="0">
                <a:solidFill>
                  <a:srgbClr val="002B49"/>
                </a:solidFill>
              </a:rPr>
              <a:t>data</a:t>
            </a:r>
          </a:p>
          <a:p>
            <a:pPr lvl="0"/>
            <a:r>
              <a:rPr lang="en-GB" dirty="0"/>
              <a:t>To achieve this: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The </a:t>
            </a:r>
            <a:r>
              <a:rPr lang="en-GB" sz="2400" dirty="0" err="1"/>
              <a:t>micro:bits</a:t>
            </a:r>
            <a:r>
              <a:rPr lang="en-GB" sz="2400" dirty="0"/>
              <a:t> have to be connected – this is managed through the radio chip and the radio code module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1026" name="Picture 2" descr="https://microbit-challenges.readthedocs.io/en/latest/_images/radio.jpg">
            <a:extLst>
              <a:ext uri="{FF2B5EF4-FFF2-40B4-BE49-F238E27FC236}">
                <a16:creationId xmlns:a16="http://schemas.microsoft.com/office/drawing/2014/main" id="{E6E211E6-47C8-4F9D-9DAA-29E3385F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367" y="962025"/>
            <a:ext cx="2647521" cy="231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C6BFD2-5A10-4F65-AAD1-ABE9D1FB298A}"/>
              </a:ext>
            </a:extLst>
          </p:cNvPr>
          <p:cNvSpPr/>
          <p:nvPr/>
        </p:nvSpPr>
        <p:spPr>
          <a:xfrm>
            <a:off x="492125" y="3624740"/>
            <a:ext cx="106183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Next, data needs to be sent – this is sent as a </a:t>
            </a:r>
            <a:r>
              <a:rPr lang="en-GB" sz="2400" b="1" dirty="0">
                <a:solidFill>
                  <a:srgbClr val="002B49"/>
                </a:solidFill>
                <a:latin typeface="Lato"/>
                <a:ea typeface="ＭＳ Ｐゴシック" charset="0"/>
              </a:rPr>
              <a:t>byte</a:t>
            </a: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 (8 </a:t>
            </a:r>
            <a:r>
              <a:rPr lang="en-GB" sz="2400" b="1" dirty="0">
                <a:solidFill>
                  <a:srgbClr val="002B49"/>
                </a:solidFill>
                <a:latin typeface="Lato"/>
                <a:ea typeface="ＭＳ Ｐゴシック" charset="0"/>
              </a:rPr>
              <a:t>bits</a:t>
            </a: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), by turning the signal on and off</a:t>
            </a:r>
          </a:p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Each bit in the byte represents a value and these values are interpreted and converted into text, images or another action</a:t>
            </a:r>
          </a:p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For example the value 73 might represent the word ‘Hello’</a:t>
            </a:r>
          </a:p>
        </p:txBody>
      </p:sp>
    </p:spTree>
    <p:extLst>
      <p:ext uri="{BB962C8B-B14F-4D97-AF65-F5344CB8AC3E}">
        <p14:creationId xmlns:p14="http://schemas.microsoft.com/office/powerpoint/2010/main" val="65181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micro:bit Radio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119800"/>
            <a:ext cx="11180763" cy="4810089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Radio transmits or </a:t>
            </a:r>
            <a:r>
              <a:rPr lang="en-GB" b="1" dirty="0">
                <a:solidFill>
                  <a:srgbClr val="002B49"/>
                </a:solidFill>
              </a:rPr>
              <a:t>broadcasts</a:t>
            </a:r>
            <a:r>
              <a:rPr lang="en-GB" dirty="0"/>
              <a:t>, which means that anyone nearby with a micro:bit can receive the </a:t>
            </a:r>
            <a:r>
              <a:rPr lang="en-GB" b="1" dirty="0">
                <a:solidFill>
                  <a:srgbClr val="002B49"/>
                </a:solidFill>
              </a:rPr>
              <a:t>data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Addressing is used to send the data to a </a:t>
            </a:r>
            <a:r>
              <a:rPr lang="en-GB" dirty="0" err="1"/>
              <a:t>micro:bit</a:t>
            </a:r>
            <a:r>
              <a:rPr lang="en-GB" dirty="0"/>
              <a:t> or group of </a:t>
            </a:r>
            <a:r>
              <a:rPr lang="en-GB" dirty="0" err="1"/>
              <a:t>micro:bits</a:t>
            </a:r>
            <a:r>
              <a:rPr lang="en-GB" dirty="0"/>
              <a:t> without others seeing the data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Addressing uses </a:t>
            </a:r>
            <a:r>
              <a:rPr lang="en-GB" b="1" dirty="0">
                <a:solidFill>
                  <a:srgbClr val="002B49"/>
                </a:solidFill>
              </a:rPr>
              <a:t>channel numbers</a:t>
            </a:r>
            <a:r>
              <a:rPr lang="en-GB" dirty="0"/>
              <a:t> where the radio is ‘tuned’ to a specific channel between the range 0 to 100</a:t>
            </a:r>
          </a:p>
          <a:p>
            <a:pPr>
              <a:spcBef>
                <a:spcPts val="1200"/>
              </a:spcBef>
            </a:pPr>
            <a:r>
              <a:rPr lang="en-GB" dirty="0"/>
              <a:t>The radio module allows you to set the channel using the code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radio.config(channel=19)</a:t>
            </a:r>
            <a:r>
              <a:rPr lang="en-GB" dirty="0">
                <a:latin typeface="Lato" panose="020F0502020204030203" pitchFamily="34" charset="0"/>
                <a:cs typeface="Courier New" panose="02070309020205020404" pitchFamily="49" charset="0"/>
              </a:rPr>
              <a:t>– t</a:t>
            </a:r>
            <a:r>
              <a:rPr lang="en-GB" dirty="0"/>
              <a:t>his sets the radio to channel 19</a:t>
            </a:r>
          </a:p>
          <a:p>
            <a:pPr>
              <a:spcBef>
                <a:spcPts val="1200"/>
              </a:spcBef>
            </a:pPr>
            <a:r>
              <a:rPr lang="en-GB" dirty="0"/>
              <a:t>The micro:bit still receives broadcasts but filters out the messages that do not match your specific channel number</a:t>
            </a:r>
          </a:p>
          <a:p>
            <a:pPr>
              <a:spcBef>
                <a:spcPts val="1200"/>
              </a:spcBef>
            </a:pPr>
            <a:r>
              <a:rPr lang="en-GB" dirty="0"/>
              <a:t>If you don’t set a channel number your micro:bit will receive every broadcast from every </a:t>
            </a:r>
            <a:r>
              <a:rPr lang="en-GB" dirty="0" err="1"/>
              <a:t>micro:bit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61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Code Sender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1180763" cy="4810089"/>
          </a:xfrm>
        </p:spPr>
        <p:txBody>
          <a:bodyPr/>
          <a:lstStyle/>
          <a:p>
            <a:pPr lvl="0" algn="just">
              <a:spcBef>
                <a:spcPts val="1200"/>
              </a:spcBef>
            </a:pPr>
            <a:r>
              <a:rPr lang="en-GB" dirty="0"/>
              <a:t>Import the radio module 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radio</a:t>
            </a:r>
          </a:p>
          <a:p>
            <a:pPr lvl="0" algn="just">
              <a:spcBef>
                <a:spcPts val="1200"/>
              </a:spcBef>
            </a:pPr>
            <a:r>
              <a:rPr lang="en-GB" dirty="0"/>
              <a:t>Turn the radio hardware on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radio.on()</a:t>
            </a:r>
          </a:p>
          <a:p>
            <a:pPr lvl="0" algn="just">
              <a:spcBef>
                <a:spcPts val="1200"/>
              </a:spcBef>
            </a:pPr>
            <a:r>
              <a:rPr lang="en-GB" dirty="0"/>
              <a:t>Set the channel number 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radio.config(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channel=10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Receive a transmission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radio.send()</a:t>
            </a:r>
          </a:p>
          <a:p>
            <a:pPr lvl="0" algn="just">
              <a:spcBef>
                <a:spcPts val="1200"/>
              </a:spcBef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radio.send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Lato" panose="020F0502020204030203" pitchFamily="34" charset="0"/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code can send data, such as text, images and triggers words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When a trigger word is received the receiver </a:t>
            </a:r>
            <a:r>
              <a:rPr lang="en-GB" dirty="0" err="1">
                <a:cs typeface="Courier New" panose="02070309020205020404" pitchFamily="49" charset="0"/>
              </a:rPr>
              <a:t>micro:bit</a:t>
            </a:r>
            <a:r>
              <a:rPr lang="en-GB" b="1" dirty="0"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is coded how to respond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Trigger words can also be used to control hardware on another </a:t>
            </a:r>
            <a:r>
              <a:rPr lang="en-GB" dirty="0" err="1">
                <a:cs typeface="Courier New" panose="02070309020205020404" pitchFamily="49" charset="0"/>
              </a:rPr>
              <a:t>micro:bit</a:t>
            </a:r>
            <a:r>
              <a:rPr lang="en-GB" dirty="0">
                <a:cs typeface="Courier New" panose="02070309020205020404" pitchFamily="49" charset="0"/>
              </a:rPr>
              <a:t>, for example, if it receives the word ‘music’ then it plays the Nyan tune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It is also possible to send messages – this is covered in the next lesson</a:t>
            </a:r>
          </a:p>
        </p:txBody>
      </p:sp>
    </p:spTree>
    <p:extLst>
      <p:ext uri="{BB962C8B-B14F-4D97-AF65-F5344CB8AC3E}">
        <p14:creationId xmlns:p14="http://schemas.microsoft.com/office/powerpoint/2010/main" val="137903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Code Receiver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1180763" cy="4810089"/>
          </a:xfrm>
        </p:spPr>
        <p:txBody>
          <a:bodyPr/>
          <a:lstStyle/>
          <a:p>
            <a:pPr lvl="0" algn="just">
              <a:spcBef>
                <a:spcPts val="1200"/>
              </a:spcBef>
            </a:pPr>
            <a:r>
              <a:rPr lang="en-GB" dirty="0"/>
              <a:t>Import the radio module 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radio</a:t>
            </a:r>
          </a:p>
          <a:p>
            <a:pPr lvl="0" algn="just">
              <a:spcBef>
                <a:spcPts val="1200"/>
              </a:spcBef>
            </a:pPr>
            <a:r>
              <a:rPr lang="en-GB" dirty="0"/>
              <a:t>Turn the radio hardware on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radio.on()</a:t>
            </a:r>
          </a:p>
          <a:p>
            <a:pPr lvl="0" algn="just">
              <a:spcBef>
                <a:spcPts val="1200"/>
              </a:spcBef>
            </a:pPr>
            <a:r>
              <a:rPr lang="en-GB" dirty="0"/>
              <a:t>Set the channel number 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radio.config(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channel=10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Receive a transmission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radio.receive()</a:t>
            </a:r>
          </a:p>
          <a:p>
            <a:pPr lvl="0" algn="just">
              <a:spcBef>
                <a:spcPts val="1200"/>
              </a:spcBef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To receive any messages the </a:t>
            </a:r>
            <a:r>
              <a:rPr lang="en-GB" b="1" dirty="0">
                <a:cs typeface="Courier New" panose="02070309020205020404" pitchFamily="49" charset="0"/>
              </a:rPr>
              <a:t>channel number must be set to the same number as the </a:t>
            </a:r>
            <a:r>
              <a:rPr lang="en-GB" b="1" dirty="0" err="1">
                <a:cs typeface="Courier New" panose="02070309020205020404" pitchFamily="49" charset="0"/>
              </a:rPr>
              <a:t>micro:bit</a:t>
            </a:r>
            <a:r>
              <a:rPr lang="en-GB" b="1" dirty="0">
                <a:cs typeface="Courier New" panose="02070309020205020404" pitchFamily="49" charset="0"/>
              </a:rPr>
              <a:t> broadcasting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Then use the code  to check for incoming message on that channel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Code is then used to tell the micro:bit what to do with the message: display it, play a sound or turn a motor</a:t>
            </a:r>
          </a:p>
        </p:txBody>
      </p:sp>
    </p:spTree>
    <p:extLst>
      <p:ext uri="{BB962C8B-B14F-4D97-AF65-F5344CB8AC3E}">
        <p14:creationId xmlns:p14="http://schemas.microsoft.com/office/powerpoint/2010/main" val="75973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1180763" cy="4810089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You are now going to complete the activity task where you will send data to and from one micro:bit to another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You need to pair up with another student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Decide which student will be the sender and which will be the receiver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Decide which channel number you are going to use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The sender student completes ‘program one’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The receiver student completes ‘program two’</a:t>
            </a:r>
          </a:p>
          <a:p>
            <a:pPr marL="0" lvl="0" indent="0" algn="just">
              <a:buNone/>
            </a:pP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2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675</Words>
  <Application>Microsoft Office PowerPoint</Application>
  <PresentationFormat>Widescreen</PresentationFormat>
  <Paragraphs>59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Lato</vt:lpstr>
      <vt:lpstr>Wingdings</vt:lpstr>
      <vt:lpstr>1_Arm_PPT_Public</vt:lpstr>
      <vt:lpstr>Radio Part 1</vt:lpstr>
      <vt:lpstr>What The Lesson Will Cover</vt:lpstr>
      <vt:lpstr>The micro:bit Radio </vt:lpstr>
      <vt:lpstr>The micro:bit Radio </vt:lpstr>
      <vt:lpstr>Basic Code Sender</vt:lpstr>
      <vt:lpstr>Basic Code Receiver </vt:lpstr>
      <vt:lpstr>Activity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2021-04-20T11:20:30Z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