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3"/>
  </p:notesMasterIdLst>
  <p:handoutMasterIdLst>
    <p:handoutMasterId r:id="rId14"/>
  </p:handoutMasterIdLst>
  <p:sldIdLst>
    <p:sldId id="332" r:id="rId7"/>
    <p:sldId id="341" r:id="rId8"/>
    <p:sldId id="345" r:id="rId9"/>
    <p:sldId id="347" r:id="rId10"/>
    <p:sldId id="348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09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edge connector and get students to connect one to their micro:bit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71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4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6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5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4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852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66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6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83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573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1492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37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1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2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7798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8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424972"/>
            <a:ext cx="5045507" cy="1556425"/>
          </a:xfrm>
        </p:spPr>
        <p:txBody>
          <a:bodyPr/>
          <a:lstStyle/>
          <a:p>
            <a:r>
              <a:rPr lang="en-GB" b="1" dirty="0"/>
              <a:t>Using All the Pins and Touch Responses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244CC-30FA-495A-A3BE-3B95F2296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58086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attach the </a:t>
            </a:r>
            <a:r>
              <a:rPr lang="en-GB" b="1" dirty="0">
                <a:solidFill>
                  <a:srgbClr val="002B49"/>
                </a:solidFill>
              </a:rPr>
              <a:t>edge connector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use jumper wire to access the </a:t>
            </a:r>
            <a:r>
              <a:rPr lang="en-GB" b="1" dirty="0">
                <a:solidFill>
                  <a:srgbClr val="002B49"/>
                </a:solidFill>
              </a:rPr>
              <a:t>pins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Write a program to respond to each of the pins being touched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b="1" dirty="0">
                <a:solidFill>
                  <a:srgbClr val="002B49"/>
                </a:solidFill>
              </a:rPr>
              <a:t>conductive materials </a:t>
            </a:r>
            <a:r>
              <a:rPr lang="en-GB" dirty="0">
                <a:solidFill>
                  <a:schemeClr val="tx1"/>
                </a:solidFill>
              </a:rPr>
              <a:t>to create buttons and other forms of interaction with the micro:bit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pins 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you can attached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Attach a motor and power it via the 3V pin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Additional 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847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also has 25 smaller pins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pins range from providing: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3v of current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LEDs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A and B buttons</a:t>
            </a:r>
          </a:p>
          <a:p>
            <a:pPr>
              <a:spcBef>
                <a:spcPts val="1200"/>
              </a:spcBef>
            </a:pPr>
            <a:r>
              <a:rPr lang="en-GB" dirty="0"/>
              <a:t>Adding a crocodile clip to Pin 5 and joining it to the GND pin, making a </a:t>
            </a:r>
            <a:r>
              <a:rPr lang="en-GB" b="1" dirty="0">
                <a:solidFill>
                  <a:srgbClr val="002B49"/>
                </a:solidFill>
              </a:rPr>
              <a:t>circuit</a:t>
            </a:r>
            <a:r>
              <a:rPr lang="en-GB" dirty="0"/>
              <a:t>, is the equivalent to touching Button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r="-337"/>
          <a:stretch/>
        </p:blipFill>
        <p:spPr>
          <a:xfrm>
            <a:off x="8647466" y="962025"/>
            <a:ext cx="3239734" cy="4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Edge Connector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3" y="1237785"/>
            <a:ext cx="717476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 wide range of smaller pins which can be accessed using the edge connector</a:t>
            </a:r>
          </a:p>
          <a:p>
            <a:pPr>
              <a:spcBef>
                <a:spcPts val="1200"/>
              </a:spcBef>
            </a:pPr>
            <a:r>
              <a:rPr lang="en-GB" dirty="0"/>
              <a:t>This board attaches to your micro:bit and provides an individual metal point of contact for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Female to male </a:t>
            </a:r>
            <a:r>
              <a:rPr lang="en-GB" b="1" dirty="0">
                <a:solidFill>
                  <a:srgbClr val="002B49"/>
                </a:solidFill>
              </a:rPr>
              <a:t>jumper wires </a:t>
            </a:r>
            <a:r>
              <a:rPr lang="en-GB" dirty="0"/>
              <a:t>can be used to access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All the pins are accessible so you can increase the number of inputs, outputs and interactions that the micro:bit and program code can use</a:t>
            </a:r>
          </a:p>
        </p:txBody>
      </p:sp>
      <p:pic>
        <p:nvPicPr>
          <p:cNvPr id="6" name="Picture 5" descr="https://www.kitronik.co.uk/media/catalog/product/cache/1/image/9df78eab33525d08d6e5fb8d27136e95/5/6/5601b_large_edge_connector_breakout_board.jpg">
            <a:extLst>
              <a:ext uri="{FF2B5EF4-FFF2-40B4-BE49-F238E27FC236}">
                <a16:creationId xmlns:a16="http://schemas.microsoft.com/office/drawing/2014/main" id="{941864E8-7870-4207-9AC1-55D21D91C0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1626577"/>
            <a:ext cx="4114799" cy="378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9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363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2_Arm_PPT_Public</vt:lpstr>
      <vt:lpstr>Using All the Pins and Touch Responses</vt:lpstr>
      <vt:lpstr>What You Will Learn</vt:lpstr>
      <vt:lpstr>Pins</vt:lpstr>
      <vt:lpstr>25 Additional Pins</vt:lpstr>
      <vt:lpstr>The Edge Connector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2021-04-20T11:24:26Z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