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35" r:id="rId6"/>
  </p:sldMasterIdLst>
  <p:notesMasterIdLst>
    <p:notesMasterId r:id="rId12"/>
  </p:notesMasterIdLst>
  <p:handoutMasterIdLst>
    <p:handoutMasterId r:id="rId13"/>
  </p:handoutMasterIdLst>
  <p:sldIdLst>
    <p:sldId id="344" r:id="rId7"/>
    <p:sldId id="336" r:id="rId8"/>
    <p:sldId id="345" r:id="rId9"/>
    <p:sldId id="348" r:id="rId10"/>
    <p:sldId id="333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7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4/20/2021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4/20/2021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65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808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5496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308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4703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8510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683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2297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0374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23311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33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16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688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56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56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42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8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5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9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3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5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255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46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  <p:sldLayoutId id="2147485547" r:id="rId12"/>
    <p:sldLayoutId id="2147485548" r:id="rId13"/>
    <p:sldLayoutId id="2147485549" r:id="rId14"/>
    <p:sldLayoutId id="2147485550" r:id="rId15"/>
    <p:sldLayoutId id="2147485551" r:id="rId16"/>
    <p:sldLayoutId id="2147485552" r:id="rId17"/>
    <p:sldLayoutId id="2147485553" r:id="rId18"/>
    <p:sldLayoutId id="2147485554" r:id="rId19"/>
    <p:sldLayoutId id="2147485555" r:id="rId20"/>
    <p:sldLayoutId id="2147485556" r:id="rId21"/>
    <p:sldLayoutId id="2147485557" r:id="rId22"/>
    <p:sldLayoutId id="2147485558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48FEB-953F-449B-8B64-4802FB13ED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Lesson 37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1F6EB4-2B3E-47F0-A4F1-B14177EF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–</a:t>
            </a:r>
            <a:br>
              <a:rPr lang="en-GB" b="1" dirty="0"/>
            </a:br>
            <a:r>
              <a:rPr lang="en-GB" b="1" dirty="0"/>
              <a:t>micro:PET</a:t>
            </a:r>
            <a:endParaRPr lang="en-GB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5959F87-B6E4-4EA3-94A9-4C2638037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Coding and Testing </a:t>
            </a:r>
          </a:p>
        </p:txBody>
      </p:sp>
    </p:spTree>
    <p:extLst>
      <p:ext uri="{BB962C8B-B14F-4D97-AF65-F5344CB8AC3E}">
        <p14:creationId xmlns:p14="http://schemas.microsoft.com/office/powerpoint/2010/main" val="34429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21" y="358262"/>
            <a:ext cx="11180763" cy="666750"/>
          </a:xfrm>
        </p:spPr>
        <p:txBody>
          <a:bodyPr/>
          <a:lstStyle/>
          <a:p>
            <a:r>
              <a:rPr lang="en-GB" dirty="0"/>
              <a:t>Starter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Think about a time when you have been tested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With another Learner, make a list of tests, for example: health test, school test, driving test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What are the reasons why tests are conducted?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Make a list of the tests you might conduct for the micro:PET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What would happen if the tests were not conducted?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98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 err="1"/>
              <a:t>micro:PET</a:t>
            </a:r>
            <a:r>
              <a:rPr lang="en-GB" dirty="0"/>
              <a:t> must respond to its environment and surroundings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 err="1"/>
              <a:t>micro:PET</a:t>
            </a:r>
            <a:r>
              <a:rPr lang="en-GB" dirty="0"/>
              <a:t> must respond to user interaction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some of the micro:bit hardware that has been covered in previous lessons (Halo, Sound, Servo etc)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the micro:bit to control the features and responses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Look engaging and fun</a:t>
            </a:r>
          </a:p>
        </p:txBody>
      </p:sp>
    </p:spTree>
    <p:extLst>
      <p:ext uri="{BB962C8B-B14F-4D97-AF65-F5344CB8AC3E}">
        <p14:creationId xmlns:p14="http://schemas.microsoft.com/office/powerpoint/2010/main" val="281651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</a:rPr>
              <a:t>What Do You Need to Do Next Lesson?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Reflect on what you have done this Lesson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What is the most important thing to do next lesson?</a:t>
            </a:r>
          </a:p>
          <a:p>
            <a:pPr>
              <a:spcBef>
                <a:spcPts val="1200"/>
              </a:spcBef>
            </a:pPr>
            <a:endParaRPr lang="en-GB" dirty="0">
              <a:latin typeface="Lato" panose="020F0502020204030203" pitchFamily="34" charset="0"/>
            </a:endParaRPr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92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163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Lato</vt:lpstr>
      <vt:lpstr>Wingdings</vt:lpstr>
      <vt:lpstr>2_Arm_PPT_Public</vt:lpstr>
      <vt:lpstr>Project – micro:PET</vt:lpstr>
      <vt:lpstr>Starter </vt:lpstr>
      <vt:lpstr>Success Criteria</vt:lpstr>
      <vt:lpstr>What Do You Need to Do Next Lesson?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2021-04-20T11:34:28Z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