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35" r:id="rId6"/>
  </p:sldMasterIdLst>
  <p:notesMasterIdLst>
    <p:notesMasterId r:id="rId12"/>
  </p:notesMasterIdLst>
  <p:handoutMasterIdLst>
    <p:handoutMasterId r:id="rId13"/>
  </p:handoutMasterIdLst>
  <p:sldIdLst>
    <p:sldId id="344" r:id="rId7"/>
    <p:sldId id="336" r:id="rId8"/>
    <p:sldId id="345" r:id="rId9"/>
    <p:sldId id="348" r:id="rId10"/>
    <p:sldId id="333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77" autoAdjust="0"/>
  </p:normalViewPr>
  <p:slideViewPr>
    <p:cSldViewPr snapToGrid="0">
      <p:cViewPr varScale="1">
        <p:scale>
          <a:sx n="96" d="100"/>
          <a:sy n="96" d="100"/>
        </p:scale>
        <p:origin x="11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4/20/2021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4/20/2021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34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751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8734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569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83210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7149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7328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203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859736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274935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991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749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8224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410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580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990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72DBBF-627C-4888-BADF-C1CA699A232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59122" y="5951202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7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2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6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7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3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44749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92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6" r:id="rId1"/>
    <p:sldLayoutId id="2147485537" r:id="rId2"/>
    <p:sldLayoutId id="2147485538" r:id="rId3"/>
    <p:sldLayoutId id="2147485539" r:id="rId4"/>
    <p:sldLayoutId id="2147485540" r:id="rId5"/>
    <p:sldLayoutId id="2147485541" r:id="rId6"/>
    <p:sldLayoutId id="2147485542" r:id="rId7"/>
    <p:sldLayoutId id="2147485543" r:id="rId8"/>
    <p:sldLayoutId id="2147485544" r:id="rId9"/>
    <p:sldLayoutId id="2147485545" r:id="rId10"/>
    <p:sldLayoutId id="2147485546" r:id="rId11"/>
    <p:sldLayoutId id="2147485547" r:id="rId12"/>
    <p:sldLayoutId id="2147485548" r:id="rId13"/>
    <p:sldLayoutId id="2147485549" r:id="rId14"/>
    <p:sldLayoutId id="2147485550" r:id="rId15"/>
    <p:sldLayoutId id="2147485551" r:id="rId16"/>
    <p:sldLayoutId id="2147485552" r:id="rId17"/>
    <p:sldLayoutId id="2147485553" r:id="rId18"/>
    <p:sldLayoutId id="2147485554" r:id="rId19"/>
    <p:sldLayoutId id="2147485555" r:id="rId20"/>
    <p:sldLayoutId id="2147485556" r:id="rId21"/>
    <p:sldLayoutId id="2147485557" r:id="rId22"/>
    <p:sldLayoutId id="2147485558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F4D2CB-F4A5-4F13-BEAA-60288DC338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Lesson 38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1F6EB4-2B3E-47F0-A4F1-B14177EF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– </a:t>
            </a:r>
            <a:r>
              <a:rPr lang="en-GB" b="1" dirty="0" err="1"/>
              <a:t>micro:PET</a:t>
            </a:r>
            <a:endParaRPr lang="en-GB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0CD6C6EC-C617-484B-B2B3-D27365CF9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Coding, Testing and Preparing </a:t>
            </a:r>
          </a:p>
        </p:txBody>
      </p:sp>
    </p:spTree>
    <p:extLst>
      <p:ext uri="{BB962C8B-B14F-4D97-AF65-F5344CB8AC3E}">
        <p14:creationId xmlns:p14="http://schemas.microsoft.com/office/powerpoint/2010/main" val="344292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521" y="358262"/>
            <a:ext cx="11180763" cy="666750"/>
          </a:xfrm>
        </p:spPr>
        <p:txBody>
          <a:bodyPr/>
          <a:lstStyle/>
          <a:p>
            <a:r>
              <a:rPr lang="en-GB" dirty="0"/>
              <a:t>Starter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Find out which TV program is the most popular in your class</a:t>
            </a:r>
          </a:p>
          <a:p>
            <a:pPr>
              <a:spcBef>
                <a:spcPts val="1200"/>
              </a:spcBef>
            </a:pPr>
            <a:r>
              <a:rPr lang="en-GB" dirty="0"/>
              <a:t>Think about how you did this</a:t>
            </a:r>
          </a:p>
          <a:p>
            <a:pPr>
              <a:spcBef>
                <a:spcPts val="1200"/>
              </a:spcBef>
            </a:pPr>
            <a:r>
              <a:rPr lang="en-GB" dirty="0"/>
              <a:t>Make a list of other ways that you can collect user feedback </a:t>
            </a:r>
          </a:p>
          <a:p>
            <a:pPr>
              <a:spcBef>
                <a:spcPts val="1200"/>
              </a:spcBef>
            </a:pPr>
            <a:r>
              <a:rPr lang="en-GB" dirty="0"/>
              <a:t>Share some examples</a:t>
            </a:r>
          </a:p>
          <a:p>
            <a:pPr>
              <a:spcBef>
                <a:spcPts val="1200"/>
              </a:spcBef>
            </a:pPr>
            <a:r>
              <a:rPr lang="en-GB" dirty="0"/>
              <a:t>Discuss how you can gather user feedback about your </a:t>
            </a:r>
            <a:r>
              <a:rPr lang="en-GB" dirty="0" err="1"/>
              <a:t>micro:PET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198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The </a:t>
            </a:r>
            <a:r>
              <a:rPr lang="en-GB" dirty="0" err="1"/>
              <a:t>micro:PET</a:t>
            </a:r>
            <a:r>
              <a:rPr lang="en-GB" dirty="0"/>
              <a:t> must respond to its environment and surroundings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The </a:t>
            </a:r>
            <a:r>
              <a:rPr lang="en-GB" dirty="0" err="1"/>
              <a:t>micro:PET</a:t>
            </a:r>
            <a:r>
              <a:rPr lang="en-GB" dirty="0"/>
              <a:t> must respond to user interaction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Use some of the micro:bit hardware that has been covered in previous lessons (Halo, Sound, Servo etc)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Use the micro:bit to control the features and responses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Look engaging and fun</a:t>
            </a:r>
          </a:p>
        </p:txBody>
      </p:sp>
    </p:spTree>
    <p:extLst>
      <p:ext uri="{BB962C8B-B14F-4D97-AF65-F5344CB8AC3E}">
        <p14:creationId xmlns:p14="http://schemas.microsoft.com/office/powerpoint/2010/main" val="281651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You Need to Do Next Lesson?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Reflect on what you have done this Lesson</a:t>
            </a:r>
          </a:p>
          <a:p>
            <a:pPr>
              <a:spcBef>
                <a:spcPts val="1200"/>
              </a:spcBef>
            </a:pPr>
            <a:r>
              <a:rPr lang="en-GB" dirty="0"/>
              <a:t>What is the most important thing to do next lesson?</a:t>
            </a:r>
          </a:p>
          <a:p>
            <a:endParaRPr lang="en-GB" sz="3200" dirty="0"/>
          </a:p>
          <a:p>
            <a:pPr marL="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92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2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146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Lato</vt:lpstr>
      <vt:lpstr>Wingdings</vt:lpstr>
      <vt:lpstr>2_Arm_PPT_Public</vt:lpstr>
      <vt:lpstr>Project – micro:PET</vt:lpstr>
      <vt:lpstr>Starter </vt:lpstr>
      <vt:lpstr>Success Criteria</vt:lpstr>
      <vt:lpstr>What Do You Need to Do Next Lesson?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2021-04-20T11:40:00Z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