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32" r:id="rId7"/>
    <p:sldId id="335" r:id="rId8"/>
    <p:sldId id="342" r:id="rId9"/>
    <p:sldId id="346" r:id="rId10"/>
    <p:sldId id="345" r:id="rId11"/>
    <p:sldId id="347" r:id="rId12"/>
    <p:sldId id="343" r:id="rId13"/>
    <p:sldId id="344" r:id="rId14"/>
    <p:sldId id="349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9" autoAdjust="0"/>
  </p:normalViewPr>
  <p:slideViewPr>
    <p:cSldViewPr snapToGrid="0">
      <p:cViewPr varScale="1">
        <p:scale>
          <a:sx n="89" d="100"/>
          <a:sy n="89" d="100"/>
        </p:scale>
        <p:origin x="13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12/14/2020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uXJwR7SKo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Introduce the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back at what Learners have created and explain that Learners now need to market and sell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30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with Learners the context of Target audience and Purpose</a:t>
            </a:r>
          </a:p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how this will change depending who Learners are presenting to and what they are trying to achieve</a:t>
            </a:r>
          </a:p>
          <a:p>
            <a:endParaRPr lang="en-GB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the YouTube video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https://www.youtube.com/watch?v=tuXJwR7SKok </a:t>
            </a:r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equivalent video of tv adverts for cars.  Look at how the use of sound and visuals to promote the brand.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9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Large inline version of the video below</a:t>
            </a:r>
          </a:p>
          <a:p>
            <a:r>
              <a:rPr lang="en-GB" u="sng" dirty="0">
                <a:solidFill>
                  <a:schemeClr val="accent2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https://www.youtube.com/watch?v=tuXJwR7SKok </a:t>
            </a:r>
            <a:endParaRPr lang="en-GB" u="sng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51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how Learners can market their vehicle and what mediums would be best to present it in.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Talk about the upcoming task and the different audiences and purposes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 Learners thinking about the features their vehicle has and how this will be important to either stakeholder, consumer or both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at the different media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23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Learners have to show that the product has value - not just monetary but what benefits will it bring.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could be environmental, accessibility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412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the task to the Learners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to Learners what software the school has available for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Presentation (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PowerPoint)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Printed Adverts (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Publisher or Writer)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Radio Adverts (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Audacity is free)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Video/TV Advert (Windows movie maker or equivalent)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9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 through the lesson activity sheet and encourage Learners to complete the Stretch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3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27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35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053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028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727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408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67893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6742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3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38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615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81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46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85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5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6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35658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2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tuXJwR7SKok" TargetMode="Externa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 Car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E3373-768C-4626-A75D-E55E7232FF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68206" y="4493337"/>
            <a:ext cx="4268207" cy="289871"/>
          </a:xfrm>
        </p:spPr>
        <p:txBody>
          <a:bodyPr/>
          <a:lstStyle/>
          <a:p>
            <a:r>
              <a:rPr lang="en-GB" sz="2000" dirty="0"/>
              <a:t>Lesson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532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 the major selling features of your vehicle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present a promotional advert (</a:t>
            </a:r>
            <a:r>
              <a:rPr lang="en-GB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PowerPoint, video) aimed at your stakeholders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present a promotional advert (</a:t>
            </a:r>
            <a:r>
              <a:rPr lang="en-GB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brochure, TV advert, Poster) aimed at your consumers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E2C688-FC5F-473C-A6F8-38FC74920A51}"/>
              </a:ext>
            </a:extLst>
          </p:cNvPr>
          <p:cNvSpPr txBox="1">
            <a:spLocks/>
          </p:cNvSpPr>
          <p:nvPr/>
        </p:nvSpPr>
        <p:spPr>
          <a:xfrm>
            <a:off x="492125" y="1156734"/>
            <a:ext cx="10971819" cy="3313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decided on the logo and branding for our vehicle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performed a SWOT analysis and identified our market and stakeholders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last few lessons you have designed the prototype for your car.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Now its time to </a:t>
            </a:r>
            <a:r>
              <a:rPr lang="en-GB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SELL, SELL, SELL</a:t>
            </a:r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US" dirty="0"/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Audience and Purpose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E2C688-FC5F-473C-A6F8-38FC74920A51}"/>
              </a:ext>
            </a:extLst>
          </p:cNvPr>
          <p:cNvSpPr txBox="1">
            <a:spLocks/>
          </p:cNvSpPr>
          <p:nvPr/>
        </p:nvSpPr>
        <p:spPr>
          <a:xfrm>
            <a:off x="492125" y="1156734"/>
            <a:ext cx="10971819" cy="43703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presenting information, consider: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Audience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Purpose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 the information clearly so it can be easily understood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publication you create will need to serve your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purpose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 ensure: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know the purpose is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match the needs and interests of the audience – what do they want to know?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Watch the video on the next slide with some example car adverts – these adverts are targeting the consumer.  How can you tell?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dirty="0">
              <a:latin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B2C44-8687-4117-B1EF-CDF9D13D264A}"/>
              </a:ext>
            </a:extLst>
          </p:cNvPr>
          <p:cNvSpPr/>
          <p:nvPr/>
        </p:nvSpPr>
        <p:spPr>
          <a:xfrm>
            <a:off x="2418080" y="1627269"/>
            <a:ext cx="21234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US" sz="2400" dirty="0">
                <a:solidFill>
                  <a:srgbClr val="383838"/>
                </a:solidFill>
                <a:latin typeface="Lato" panose="020F0502020204030203" pitchFamily="34" charset="0"/>
              </a:rPr>
              <a:t>Content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US" sz="2400" dirty="0">
                <a:solidFill>
                  <a:srgbClr val="383838"/>
                </a:solidFill>
                <a:latin typeface="Lato" panose="020F0502020204030203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16561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A350-DEBE-43EA-8F5E-AAADA735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 Adverts</a:t>
            </a:r>
          </a:p>
        </p:txBody>
      </p:sp>
      <p:pic>
        <p:nvPicPr>
          <p:cNvPr id="4" name="Online Media 3" title="Top 10 Car Adverts">
            <a:hlinkClick r:id="" action="ppaction://media"/>
            <a:extLst>
              <a:ext uri="{FF2B5EF4-FFF2-40B4-BE49-F238E27FC236}">
                <a16:creationId xmlns:a16="http://schemas.microsoft.com/office/drawing/2014/main" id="{CC294351-4D4B-41F6-B6B1-F8ECDD668C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73163" y="1000125"/>
            <a:ext cx="9417050" cy="529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4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B227-A66B-444B-AE0C-DCB7EE19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95FE-1367-4FE6-9413-2F94BCA8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are you going to market your vehicle?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type of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best suits your audience or will enable global mass market penetration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TV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Radio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Social media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6359D-7B32-4847-B52C-764BD8EE8C82}"/>
              </a:ext>
            </a:extLst>
          </p:cNvPr>
          <p:cNvSpPr/>
          <p:nvPr/>
        </p:nvSpPr>
        <p:spPr>
          <a:xfrm>
            <a:off x="2524022" y="2582482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Billboards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Brochures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Celebrity endorsements</a:t>
            </a:r>
          </a:p>
        </p:txBody>
      </p:sp>
    </p:spTree>
    <p:extLst>
      <p:ext uri="{BB962C8B-B14F-4D97-AF65-F5344CB8AC3E}">
        <p14:creationId xmlns:p14="http://schemas.microsoft.com/office/powerpoint/2010/main" val="46815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B227-A66B-444B-AE0C-DCB7EE19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95FE-1367-4FE6-9413-2F94BCA8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will you value your company and product?</a:t>
            </a:r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</a:t>
            </a: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Proposition</a:t>
            </a: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A clear statement that explains how your product solves the customers problems or improves their situation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benefits will it bring (measurable – will it save them money? How much?) 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should they buy your product and not your competitions?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What is unique about you?</a:t>
            </a:r>
          </a:p>
          <a:p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7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B227-A66B-444B-AE0C-DCB7EE19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95FE-1367-4FE6-9413-2F94BCA8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and create at least two of the following:</a:t>
            </a: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presentation that you will give to stakeholders that explains the benefits of your new self-driving car and encourage them to mass produce your prototype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brochure that can be handed out in dealerships to consumers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radio or tv advert to promote your vehicle aimed at the consumer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social media campaign about your vehicle</a:t>
            </a:r>
          </a:p>
        </p:txBody>
      </p:sp>
    </p:spTree>
    <p:extLst>
      <p:ext uri="{BB962C8B-B14F-4D97-AF65-F5344CB8AC3E}">
        <p14:creationId xmlns:p14="http://schemas.microsoft.com/office/powerpoint/2010/main" val="23592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ABB8-B6DA-4712-BD55-78BE9A73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804E-7245-442C-8010-F99778A6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971780"/>
            <a:ext cx="11180867" cy="4914440"/>
          </a:xfrm>
        </p:spPr>
        <p:txBody>
          <a:bodyPr/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 the major selling features of your vehicle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present a promotional advert (e.g. PowerPoint, video) aimed at your stakeholders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present a promotional advert (e.g. brochure, TV advert, Poster) aimed at your consumers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Stretch Task – design a social media campaign to launch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vehicle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461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677</Words>
  <Application>Microsoft Office PowerPoint</Application>
  <PresentationFormat>Widescreen</PresentationFormat>
  <Paragraphs>86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1_Arm_PPT_Public</vt:lpstr>
      <vt:lpstr>Smart  Car </vt:lpstr>
      <vt:lpstr>Objectives</vt:lpstr>
      <vt:lpstr>Review</vt:lpstr>
      <vt:lpstr>Audience and Purpose</vt:lpstr>
      <vt:lpstr>Car Adverts</vt:lpstr>
      <vt:lpstr>Considerations</vt:lpstr>
      <vt:lpstr>Considerations</vt:lpstr>
      <vt:lpstr>Marketing </vt:lpstr>
      <vt:lpstr>Success Criteria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2020-12-14T13:43:34Z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