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4"/>
  </p:notesMasterIdLst>
  <p:handoutMasterIdLst>
    <p:handoutMasterId r:id="rId15"/>
  </p:handoutMasterIdLst>
  <p:sldIdLst>
    <p:sldId id="332" r:id="rId7"/>
    <p:sldId id="335" r:id="rId8"/>
    <p:sldId id="339" r:id="rId9"/>
    <p:sldId id="341" r:id="rId10"/>
    <p:sldId id="340" r:id="rId11"/>
    <p:sldId id="342" r:id="rId12"/>
    <p:sldId id="333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383838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43" autoAdjust="0"/>
  </p:normalViewPr>
  <p:slideViewPr>
    <p:cSldViewPr snapToGrid="0">
      <p:cViewPr varScale="1">
        <p:scale>
          <a:sx n="95" d="100"/>
          <a:sy n="95" d="100"/>
        </p:scale>
        <p:origin x="11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89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Re-introduce the concept of analogue data in the terms of a data range with a min and max value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Remind Learners of how we used the light sensor and how we used a digital signal to enable or disable the left and right sensor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Remind Learners how to add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709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that the light sensor can be accessed directly, this is especially useful if we are using a sensor that is not part of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that as there are two sensors on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 have to switch Pin 16 on or off to enable the left or right sensor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you are using a stand alone sensor you need to know the pin number of the switch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 the blocks and give the students a chance to experiment by reading the light levels and displaying to the screen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71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Remind Learners that the built in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blocks make life simpler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 the built in block for using the left and right sensor and how this simplifies this process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the code to demonstrate how the sensor data can be processed using selection and how we can get the robot to react.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 the Learners an opportunity to experiment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 a point of trying the sensor in different levels of brightness for the room and how this impacts on the sensor data 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8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 Learners a challenge using the sample code here to use both sensors and either run away or towards the light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Little video shows how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might react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97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7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92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9742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254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8425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3984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274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351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72424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07686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199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257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752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39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130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22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88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2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3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1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28150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82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21978" y="4488130"/>
            <a:ext cx="4264272" cy="2950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Lesson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Follower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517" y="5938981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 able to use sensors to detect the environment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 able to use code to take a reading from the light sensor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be able use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selection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change actions based on a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reading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EB70-984E-44EC-8EC5-13A34FD1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Light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ABE9-F7E8-49A3-9840-C2214C59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27" y="1099727"/>
            <a:ext cx="10560960" cy="199704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have already looked at how the light sensor works by writing a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digital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signal to Pin 16 and the reading back an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analogue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value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simplify this process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has some pre-defined blocks to get you up and running quickly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DDD330-E113-4820-BF25-6860795E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823" y="3761232"/>
            <a:ext cx="6689807" cy="171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EB70-984E-44EC-8EC5-13A34FD1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Light Sensor – Direct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ABE9-F7E8-49A3-9840-C2214C59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30" y="1099726"/>
            <a:ext cx="6848062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example on the right we: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Pin 16 to select which sensor (left = 0 or right = 1) is being used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Take an </a:t>
            </a:r>
            <a:r>
              <a:rPr lang="en-GB" sz="2400" dirty="0">
                <a:latin typeface="Lato" panose="020F0502020204030203" pitchFamily="34" charset="0"/>
              </a:rPr>
              <a:t>analogue</a:t>
            </a: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reading from Pin 2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range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values returned is between 0 and 1023 (the sensors minimum and maximum values)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B3952-F411-4F86-8A2A-DD6D8498D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498" y="1252523"/>
            <a:ext cx="3726073" cy="269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EB70-984E-44EC-8EC5-13A34FD1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Light Sensor –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ABE9-F7E8-49A3-9840-C2214C59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26" y="1099727"/>
            <a:ext cx="8324075" cy="113141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adding the extension for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Bit:bit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 are able to simplify the use of the light sensor through a single block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Try the example code below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3060D-0166-4774-AE56-4C8A4CD2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92" y="1321904"/>
            <a:ext cx="3032495" cy="4786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6697BE-9B4F-4C07-99D6-29A2AA10C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6" y="2524540"/>
            <a:ext cx="3881640" cy="380782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07B5B99-0676-43E3-B63B-966DA95C72D3}"/>
              </a:ext>
            </a:extLst>
          </p:cNvPr>
          <p:cNvSpPr/>
          <p:nvPr/>
        </p:nvSpPr>
        <p:spPr>
          <a:xfrm>
            <a:off x="8202967" y="4191132"/>
            <a:ext cx="3989033" cy="10119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36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EB70-984E-44EC-8EC5-13A34FD1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Light Sensor –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ABE9-F7E8-49A3-9840-C2214C59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27" y="1099727"/>
            <a:ext cx="5974344" cy="175320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video shows how the robot could react to light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using select statements for the left and right sensor you can either turn towards or away from the light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Look at the values required for  the light sensor and how adjusting this impacts on sensitivity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6697BE-9B4F-4C07-99D6-29A2AA10C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926" y="1250832"/>
            <a:ext cx="4578125" cy="449106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EE24854-A3C8-494E-BD97-2FE8EA003D0A}"/>
              </a:ext>
            </a:extLst>
          </p:cNvPr>
          <p:cNvSpPr/>
          <p:nvPr/>
        </p:nvSpPr>
        <p:spPr>
          <a:xfrm>
            <a:off x="8511451" y="3288354"/>
            <a:ext cx="2687015" cy="72359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57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503</Words>
  <Application>Microsoft Office PowerPoint</Application>
  <PresentationFormat>Widescreen</PresentationFormat>
  <Paragraphs>41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Wingdings</vt:lpstr>
      <vt:lpstr>1_Arm_PPT_Public</vt:lpstr>
      <vt:lpstr>Light Follower </vt:lpstr>
      <vt:lpstr>Objectives</vt:lpstr>
      <vt:lpstr>Light Sensor</vt:lpstr>
      <vt:lpstr>Light Sensor – Direct Connection</vt:lpstr>
      <vt:lpstr>Light Sensor – Bit:Bot Extension</vt:lpstr>
      <vt:lpstr>Light Sensor – Bit:bot Extension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2020-12-11T13:01:18Z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