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40" r:id="rId8"/>
    <p:sldId id="338" r:id="rId9"/>
    <p:sldId id="341" r:id="rId10"/>
    <p:sldId id="335" r:id="rId11"/>
    <p:sldId id="334" r:id="rId12"/>
    <p:sldId id="337" r:id="rId13"/>
    <p:sldId id="342" r:id="rId14"/>
    <p:sldId id="339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659" autoAdjust="0"/>
  </p:normalViewPr>
  <p:slideViewPr>
    <p:cSldViewPr snapToGrid="0">
      <p:cViewPr varScale="1">
        <p:scale>
          <a:sx n="57" d="100"/>
          <a:sy n="57" d="100"/>
        </p:scale>
        <p:origin x="60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10/19/2020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the learners how</a:t>
            </a:r>
            <a:r>
              <a:rPr lang="en-GB" baseline="0" dirty="0"/>
              <a:t> they would interact with a </a:t>
            </a:r>
            <a:r>
              <a:rPr lang="en-GB" baseline="0" dirty="0" err="1"/>
              <a:t>micro:pet</a:t>
            </a:r>
            <a:endParaRPr lang="en-GB" baseline="0" dirty="0"/>
          </a:p>
          <a:p>
            <a:r>
              <a:rPr lang="en-GB" baseline="0" dirty="0"/>
              <a:t>What would they expect it to do? </a:t>
            </a:r>
          </a:p>
          <a:p>
            <a:r>
              <a:rPr lang="en-GB" baseline="0" dirty="0"/>
              <a:t>How would it react to different inputs?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17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Briefly</a:t>
            </a:r>
            <a:r>
              <a:rPr lang="en-GB" baseline="0" dirty="0"/>
              <a:t> describe the micro:bit</a:t>
            </a:r>
          </a:p>
          <a:p>
            <a:r>
              <a:rPr lang="en-GB" baseline="0" dirty="0"/>
              <a:t>Ask the learners what are the inputs and outputs?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Ask the learners if they have used Scratch before – </a:t>
            </a:r>
            <a:r>
              <a:rPr lang="en-GB" baseline="0" dirty="0" err="1"/>
              <a:t>makecode</a:t>
            </a:r>
            <a:r>
              <a:rPr lang="en-GB" baseline="0" dirty="0"/>
              <a:t> is very similar to Scratch but has more tools for the micro:bit</a:t>
            </a:r>
          </a:p>
          <a:p>
            <a:r>
              <a:rPr lang="en-GB" baseline="0" dirty="0"/>
              <a:t>If the majority of learners have used micro:bit them move on, if not then demo the process of getting code onto the micro:bit</a:t>
            </a:r>
          </a:p>
          <a:p>
            <a:r>
              <a:rPr lang="en-GB" baseline="0" dirty="0"/>
              <a:t>Create a happy face (see cheat sheet) using the blocks</a:t>
            </a:r>
          </a:p>
          <a:p>
            <a:r>
              <a:rPr lang="en-GB" baseline="0" dirty="0"/>
              <a:t>Go through the process of getting the code onto the micro:bit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648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activity can be done individually or in teams,</a:t>
            </a:r>
            <a:r>
              <a:rPr lang="en-GB" baseline="0" dirty="0"/>
              <a:t> the key is to ensure everyone is included.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0484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Ensure they understand what the net is for.</a:t>
            </a:r>
            <a:r>
              <a:rPr lang="en-GB" baseline="0" dirty="0"/>
              <a:t> T</a:t>
            </a:r>
            <a:r>
              <a:rPr lang="en-GB" dirty="0"/>
              <a:t>hey can adapt the net</a:t>
            </a:r>
            <a:r>
              <a:rPr lang="en-GB" baseline="0" dirty="0"/>
              <a:t> or make their own. The ide is they attach the micro:bit inside the pet.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9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through a few ideas of what the interactions could be, these are also on the cheat sheets</a:t>
            </a:r>
            <a:r>
              <a:rPr lang="en-GB" baseline="0" dirty="0"/>
              <a:t> if needed.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27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</a:t>
            </a:r>
            <a:r>
              <a:rPr lang="en-GB" baseline="0" dirty="0"/>
              <a:t> they need to achieve. Leave this displayed once they get started as a reminder.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00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2061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42547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86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5593C93C-1E5D-4C19-8510-510953C83CCF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44E6AC5-1B49-46DE-9EB5-8B52195255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5691CA-1385-4202-BB32-7980FD0D4BC4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Thank You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Danke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Merci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谢谢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ありがとう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Gracias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Kiitos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감사합니다</a:t>
            </a:r>
            <a:endParaRPr lang="ko-KR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i-in" sz="3600">
                <a:solidFill>
                  <a:schemeClr val="bg1"/>
                </a:solidFill>
              </a:rPr>
              <a:t>धन्यवाद</a:t>
            </a:r>
            <a:endParaRPr 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600" b="0" i="0" kern="1200">
                <a:solidFill>
                  <a:schemeClr val="bg1"/>
                </a:solidFill>
                <a:effectLst/>
                <a:latin typeface="Calibri" charset="0"/>
                <a:ea typeface="ＭＳ Ｐゴシック" charset="-128"/>
                <a:cs typeface="+mn-cs"/>
              </a:rPr>
              <a:t>תודה</a:t>
            </a:r>
            <a:endParaRPr lang="hi-in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EF865F52-F038-9143-B10F-EC315F327B49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23CA994-01FB-B24C-A927-7E3417958BAD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2768600"/>
            <a:ext cx="1911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9265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084E1B-A673-430B-B22C-EFE56A919A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C2DEB54-37C2-4EE2-A3D7-ED93C555E3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221725D5-243B-424F-9172-EAB87ADDF7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06225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7C7C9DB-CD32-4B09-96ED-0677231CF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1CA2E17A-A13C-4DEA-B75B-BFCFAE0914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575" y="6386513"/>
            <a:ext cx="77946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564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92125" y="1479468"/>
            <a:ext cx="11180762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 with Top Level Bullet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7795721" y="6253270"/>
            <a:ext cx="4264273" cy="5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  <p:sldLayoutId id="2147485443" r:id="rId12"/>
    <p:sldLayoutId id="2147485444" r:id="rId13"/>
    <p:sldLayoutId id="2147485445" r:id="rId14"/>
    <p:sldLayoutId id="2147485446" r:id="rId15"/>
    <p:sldLayoutId id="2147485447" r:id="rId16"/>
    <p:sldLayoutId id="2147485448" r:id="rId17"/>
    <p:sldLayoutId id="2147485449" r:id="rId18"/>
    <p:sldLayoutId id="2147485450" r:id="rId19"/>
    <p:sldLayoutId id="2147485451" r:id="rId20"/>
    <p:sldLayoutId id="2147485452" r:id="rId21"/>
    <p:sldLayoutId id="2147485453" r:id="rId22"/>
    <p:sldLayoutId id="2147485454" r:id="rId2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kecode.microbi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392B7-D7A3-4E72-B621-AF4209A639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CD717-C2E5-4A48-B456-DC2254FF3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micro:pet</a:t>
            </a:r>
            <a:r>
              <a:rPr lang="en-US" dirty="0">
                <a:latin typeface="Lato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3F61D3-C075-4E8D-ABD8-DB6BEDC6EC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EF53-A7BF-42D9-8687-F3E09674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Setting the scene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E5C8F-1A8A-44E5-B97B-80907ABFE1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80898-045F-4AAD-A603-BB22680E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11180867" cy="408710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Loneliness and isolation are a real problem for children and the elderly staying in hospitals for long periods of time, especially in rural areas. 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have been tasked with creating a digital pet that can be played with and that can keep people company whilst they stay in hospital. </a:t>
            </a:r>
          </a:p>
          <a:p>
            <a:pPr marL="0" indent="0"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pet must be interactive.</a:t>
            </a:r>
          </a:p>
          <a:p>
            <a:endParaRPr lang="en-GB" dirty="0"/>
          </a:p>
        </p:txBody>
      </p:sp>
      <p:pic>
        <p:nvPicPr>
          <p:cNvPr id="2050" name="Picture 2" descr="Image result for teddy">
            <a:extLst>
              <a:ext uri="{FF2B5EF4-FFF2-40B4-BE49-F238E27FC236}">
                <a16:creationId xmlns:a16="http://schemas.microsoft.com/office/drawing/2014/main" id="{390B6F8E-4889-433F-B990-9B7AF302C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244" y="3584770"/>
            <a:ext cx="2285250" cy="25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9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C9F4-DF18-41C4-917E-0E6AFE5C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6" y="295275"/>
            <a:ext cx="3277442" cy="1178962"/>
          </a:xfrm>
        </p:spPr>
        <p:txBody>
          <a:bodyPr anchor="b">
            <a:normAutofit/>
          </a:bodyPr>
          <a:lstStyle/>
          <a:p>
            <a:r>
              <a:rPr lang="en-GB" dirty="0"/>
              <a:t>The micro:bit</a:t>
            </a:r>
            <a:br>
              <a:rPr lang="en-GB" dirty="0"/>
            </a:br>
            <a:r>
              <a:rPr lang="en-GB" dirty="0"/>
              <a:t>v2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FF3A7-AF69-4AD7-91C7-9442B3C86DF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7" b="18201"/>
          <a:stretch/>
        </p:blipFill>
        <p:spPr bwMode="auto">
          <a:xfrm>
            <a:off x="3125334" y="0"/>
            <a:ext cx="8815161" cy="30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531F1-B8DF-4AC6-B76F-9438133CAC1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20680" r="6207" b="5943"/>
          <a:stretch/>
        </p:blipFill>
        <p:spPr bwMode="auto">
          <a:xfrm>
            <a:off x="492125" y="3362545"/>
            <a:ext cx="7924087" cy="36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59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makecode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https://makecode.microbit.org/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2125" y="1745884"/>
            <a:ext cx="4135293" cy="4087104"/>
          </a:xfrm>
        </p:spPr>
        <p:txBody>
          <a:bodyPr/>
          <a:lstStyle/>
          <a:p>
            <a:r>
              <a:rPr lang="en-GB" dirty="0"/>
              <a:t>Make a program</a:t>
            </a:r>
          </a:p>
          <a:p>
            <a:r>
              <a:rPr lang="en-GB" dirty="0"/>
              <a:t>Give it a name</a:t>
            </a:r>
          </a:p>
          <a:p>
            <a:r>
              <a:rPr lang="en-GB" dirty="0"/>
              <a:t>Hit download</a:t>
            </a:r>
          </a:p>
          <a:p>
            <a:r>
              <a:rPr lang="en-GB" dirty="0"/>
              <a:t>Copy/paste onto micro:bit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673" y="96981"/>
            <a:ext cx="7398327" cy="678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856F-8B06-4B5D-B0D3-2DDEFA05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84D1-7BAF-495C-8D92-ECC313FD9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4B31D-0591-4412-B3F5-9E26F594C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745884"/>
            <a:ext cx="5685155" cy="4087104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of 2-3 or on your own!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team member needs to take responsibility for a task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 your time wisely!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Stimulus cards available if needed 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F60927-0B9B-4440-B015-55B39E16CC21}"/>
              </a:ext>
            </a:extLst>
          </p:cNvPr>
          <p:cNvSpPr txBox="1">
            <a:spLocks/>
          </p:cNvSpPr>
          <p:nvPr/>
        </p:nvSpPr>
        <p:spPr>
          <a:xfrm>
            <a:off x="6082506" y="1728434"/>
            <a:ext cx="5685155" cy="4087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 kern="1200">
                <a:solidFill>
                  <a:srgbClr val="383838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8134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charset="0"/>
              <a:buChar char="•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2pPr>
            <a:lvl3pPr marL="855663" indent="-16668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3pPr>
            <a:lvl4pPr marL="1201738" indent="-173038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charset="2"/>
              <a:buChar char="§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4pPr>
            <a:lvl5pPr marL="1427163" indent="-168275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charset="0"/>
              <a:buChar char="–"/>
              <a:defRPr kern="1200">
                <a:solidFill>
                  <a:srgbClr val="383838"/>
                </a:solidFill>
                <a:latin typeface="+mn-lt"/>
                <a:ea typeface="ＭＳ Ｐゴシック" charset="0"/>
                <a:cs typeface="+mn-cs"/>
              </a:defRPr>
            </a:lvl5pPr>
            <a:lvl6pPr marL="16550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6pPr>
            <a:lvl7pPr marL="18836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7pPr>
            <a:lvl8pPr marL="21122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8pPr>
            <a:lvl9pPr marL="2340864" indent="-16459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Calibri" panose="020F0502020204030204" pitchFamily="34" charset="0"/>
              <a:buChar char="–"/>
              <a:defRPr lang="en-US" sz="1800" kern="1200" dirty="0" smtClean="0">
                <a:solidFill>
                  <a:srgbClr val="383838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team must: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 your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 a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the interactivity for your pet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a brief ‘elevator pitch’ to sell your product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0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5337-FA16-4708-B367-D94EAC6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E95E7-6A08-4E9B-BCDF-E8F8F93228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883EAA-CD04-4BC1-901C-B8DA4547F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79531" y="2122170"/>
            <a:ext cx="5780031" cy="40862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695E5D-A02E-4771-AE23-F5811DD1023C}"/>
              </a:ext>
            </a:extLst>
          </p:cNvPr>
          <p:cNvSpPr txBox="1"/>
          <p:nvPr/>
        </p:nvSpPr>
        <p:spPr>
          <a:xfrm>
            <a:off x="492125" y="1706880"/>
            <a:ext cx="5299075" cy="20528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net is a 2D representation of a 3D model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black bits are tabs (to be glued/taped)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Feel free to adapt the net</a:t>
            </a:r>
            <a:endParaRPr lang="en-GB" sz="2100" kern="12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 creative!</a:t>
            </a:r>
          </a:p>
          <a:p>
            <a: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00" kern="12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make more than one</a:t>
            </a:r>
          </a:p>
        </p:txBody>
      </p:sp>
    </p:spTree>
    <p:extLst>
      <p:ext uri="{BB962C8B-B14F-4D97-AF65-F5344CB8AC3E}">
        <p14:creationId xmlns:p14="http://schemas.microsoft.com/office/powerpoint/2010/main" val="169695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EDC1-DE67-4755-A433-6FF8C45E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micro:pet</a:t>
            </a:r>
            <a:r>
              <a:rPr lang="en-GB" dirty="0"/>
              <a:t>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9154-8D8D-47ED-9DBE-D47E7F21D2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A9D-447D-482A-94CE-BED1AEE90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Reacting to playing/shaking (accelerometer)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Emotions that are effected by interaction or noise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Feeding (every few seconds/minutes)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Needing attention (gets lonely if not interacted with frequently) and tells you!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Sleeping and waking (light sensor) - think snoring 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Reacting to temperature (temperature sensor)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Communication/interaction between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micro:pets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(advanced)</a:t>
            </a:r>
          </a:p>
          <a:p>
            <a:pPr lvl="0"/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new speaker and mic to make your pet come alive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99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2125" y="1302534"/>
            <a:ext cx="11180867" cy="40871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product must be suitable for one of the users listed below and the pet must: </a:t>
            </a:r>
          </a:p>
          <a:p>
            <a:r>
              <a:rPr lang="en-GB" dirty="0"/>
              <a:t>Look like a friendly pet (be creative) </a:t>
            </a:r>
          </a:p>
          <a:p>
            <a:r>
              <a:rPr lang="en-GB" dirty="0"/>
              <a:t>Be robust enough to be played with </a:t>
            </a:r>
          </a:p>
          <a:p>
            <a:r>
              <a:rPr lang="en-GB" dirty="0"/>
              <a:t>Contain a micro:bit that users can interact with </a:t>
            </a:r>
          </a:p>
          <a:p>
            <a:r>
              <a:rPr lang="en-GB" dirty="0"/>
              <a:t>Have a face to express emotions when interacted with </a:t>
            </a:r>
          </a:p>
          <a:p>
            <a:r>
              <a:rPr lang="en-GB" dirty="0"/>
              <a:t>Have one or more interactions programmed so it behaves like a pet to keep the user company </a:t>
            </a:r>
          </a:p>
          <a:p>
            <a:r>
              <a:rPr lang="en-GB" dirty="0"/>
              <a:t>Use the speaker/mic to make your pet talk and react to touch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50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3E2C-C17B-46B0-97DB-52A6B09D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Wrap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281E-C527-4E0E-BA88-FDC345AF9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16AAF-BC34-450D-A4B5-904CFBD5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was this all about?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Creative problem solving – STEM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457626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TechTalk_Template_05_JS.potx" id="{32A26189-6880-4DE1-B48F-3603E019D0A3}" vid="{BF25A8DB-AEC8-4551-ACCA-9EAAD6B709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03F0365DE27C4E82478744F0C5A83C" ma:contentTypeVersion="15" ma:contentTypeDescription="Create a new document." ma:contentTypeScope="" ma:versionID="9eb347b6afa88871e4b483b4732a8217">
  <xsd:schema xmlns:xsd="http://www.w3.org/2001/XMLSchema" xmlns:xs="http://www.w3.org/2001/XMLSchema" xmlns:p="http://schemas.microsoft.com/office/2006/metadata/properties" xmlns:ns2="308a6927-a4c2-4d41-82fe-3857f7c29ade" xmlns:ns3="566456f9-772c-493b-8b8e-2917ba0d59de" targetNamespace="http://schemas.microsoft.com/office/2006/metadata/properties" ma:root="true" ma:fieldsID="a31bf420a3adbca48b963242ffe113a1" ns2:_="" ns3:_="">
    <xsd:import namespace="308a6927-a4c2-4d41-82fe-3857f7c29ade"/>
    <xsd:import namespace="566456f9-772c-493b-8b8e-2917ba0d5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8a6927-a4c2-4d41-82fe-3857f7c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61796df-71c9-4044-bd3e-1edca60be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6456f9-772c-493b-8b8e-2917ba0d59d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ca0b395-752c-49ef-a11f-87e6903cd425}" ma:internalName="TaxCatchAll" ma:showField="CatchAllData" ma:web="566456f9-772c-493b-8b8e-2917ba0d59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6456f9-772c-493b-8b8e-2917ba0d59de">
      <Value>7</Value>
      <Value>1</Value>
    </TaxCatchAll>
    <lcf76f155ced4ddcb4097134ff3c332f xmlns="308a6927-a4c2-4d41-82fe-3857f7c29ad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945B7E9-1282-45DA-B809-CAB7FC525864}"/>
</file>

<file path=customXml/itemProps2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72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Arm_PPT_Public</vt:lpstr>
      <vt:lpstr>micro:pet </vt:lpstr>
      <vt:lpstr>Setting the scene</vt:lpstr>
      <vt:lpstr>The micro:bit v2</vt:lpstr>
      <vt:lpstr>makecode</vt:lpstr>
      <vt:lpstr>The challenge</vt:lpstr>
      <vt:lpstr>The net</vt:lpstr>
      <vt:lpstr>micro:pet features</vt:lpstr>
      <vt:lpstr>Success criteria </vt:lpstr>
      <vt:lpstr>Wrap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2020-10-13T12:10:01Z</dcterms:created>
  <dcterms:modified xsi:type="dcterms:W3CDTF">2020-10-19T11:54:51Z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0x010100DB03F0365DE27C4E82478744F0C5A83C</vt:lpwstr>
  </property>
</Properties>
</file>