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31" r:id="rId6"/>
  </p:sldMasterIdLst>
  <p:notesMasterIdLst>
    <p:notesMasterId r:id="rId16"/>
  </p:notesMasterIdLst>
  <p:handoutMasterIdLst>
    <p:handoutMasterId r:id="rId17"/>
  </p:handoutMasterIdLst>
  <p:sldIdLst>
    <p:sldId id="401" r:id="rId7"/>
    <p:sldId id="434" r:id="rId8"/>
    <p:sldId id="435" r:id="rId9"/>
    <p:sldId id="436" r:id="rId10"/>
    <p:sldId id="437" r:id="rId11"/>
    <p:sldId id="4050" r:id="rId12"/>
    <p:sldId id="336" r:id="rId13"/>
    <p:sldId id="4051" r:id="rId14"/>
    <p:sldId id="4052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7F7F7F"/>
    <a:srgbClr val="333E48"/>
    <a:srgbClr val="FF6B00"/>
    <a:srgbClr val="E5ECEB"/>
    <a:srgbClr val="95D6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0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E4EC6-ED93-FD4A-B7F7-BBB1D4BAC1A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3AD87E9-9F2E-CE4D-90C0-A521834EA532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568A37FD-66FA-894E-ADBE-BD7D10A1AB62}" type="parTrans" cxnId="{C5F35460-9E89-EB45-8933-09831E60EE29}">
      <dgm:prSet/>
      <dgm:spPr/>
      <dgm:t>
        <a:bodyPr/>
        <a:lstStyle/>
        <a:p>
          <a:endParaRPr lang="en-US"/>
        </a:p>
      </dgm:t>
    </dgm:pt>
    <dgm:pt modelId="{F6986CF1-163B-F54E-B034-50083E1D5D0A}" type="sibTrans" cxnId="{C5F35460-9E89-EB45-8933-09831E60EE29}">
      <dgm:prSet/>
      <dgm:spPr/>
      <dgm:t>
        <a:bodyPr/>
        <a:lstStyle/>
        <a:p>
          <a:endParaRPr lang="en-US"/>
        </a:p>
      </dgm:t>
    </dgm:pt>
    <dgm:pt modelId="{214326DE-F108-1645-B059-7B8C8E916550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B52D432E-C5CA-F24B-87BB-4FD69CF7E5D5}" type="parTrans" cxnId="{6C6B890E-E921-7048-8F0C-FDF9AD258FE9}">
      <dgm:prSet/>
      <dgm:spPr/>
      <dgm:t>
        <a:bodyPr/>
        <a:lstStyle/>
        <a:p>
          <a:endParaRPr lang="en-US"/>
        </a:p>
      </dgm:t>
    </dgm:pt>
    <dgm:pt modelId="{D9C35605-9689-FC47-8EE6-619F8645A30D}" type="sibTrans" cxnId="{6C6B890E-E921-7048-8F0C-FDF9AD258FE9}">
      <dgm:prSet/>
      <dgm:spPr/>
      <dgm:t>
        <a:bodyPr/>
        <a:lstStyle/>
        <a:p>
          <a:endParaRPr lang="en-US"/>
        </a:p>
      </dgm:t>
    </dgm:pt>
    <dgm:pt modelId="{EC8DFA21-8AE1-FF4E-8D57-C5D6A4088A18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C13432C8-0421-C04E-8DA5-9142E4AD586D}" type="parTrans" cxnId="{4027CD6B-FA07-1444-8FCC-A54CD50D0A27}">
      <dgm:prSet/>
      <dgm:spPr/>
      <dgm:t>
        <a:bodyPr/>
        <a:lstStyle/>
        <a:p>
          <a:endParaRPr lang="en-US"/>
        </a:p>
      </dgm:t>
    </dgm:pt>
    <dgm:pt modelId="{C6C73E7A-30FE-8943-A411-21E44503452E}" type="sibTrans" cxnId="{4027CD6B-FA07-1444-8FCC-A54CD50D0A27}">
      <dgm:prSet/>
      <dgm:spPr/>
      <dgm:t>
        <a:bodyPr/>
        <a:lstStyle/>
        <a:p>
          <a:endParaRPr lang="en-US"/>
        </a:p>
      </dgm:t>
    </dgm:pt>
    <dgm:pt modelId="{66AC196E-9EC6-8F40-B5A4-EBF05CB8767C}" type="pres">
      <dgm:prSet presAssocID="{0F5E4EC6-ED93-FD4A-B7F7-BBB1D4BAC1A3}" presName="Name0" presStyleCnt="0">
        <dgm:presLayoutVars>
          <dgm:dir/>
          <dgm:resizeHandles val="exact"/>
        </dgm:presLayoutVars>
      </dgm:prSet>
      <dgm:spPr/>
    </dgm:pt>
    <dgm:pt modelId="{DED7BE3A-D0C6-2E4B-81FA-764464022F3C}" type="pres">
      <dgm:prSet presAssocID="{D3AD87E9-9F2E-CE4D-90C0-A521834EA532}" presName="node" presStyleLbl="node1" presStyleIdx="0" presStyleCnt="3">
        <dgm:presLayoutVars>
          <dgm:bulletEnabled val="1"/>
        </dgm:presLayoutVars>
      </dgm:prSet>
      <dgm:spPr/>
    </dgm:pt>
    <dgm:pt modelId="{BD324015-F504-9347-B0B0-263EBE3697C2}" type="pres">
      <dgm:prSet presAssocID="{F6986CF1-163B-F54E-B034-50083E1D5D0A}" presName="sibTrans" presStyleLbl="sibTrans2D1" presStyleIdx="0" presStyleCnt="2"/>
      <dgm:spPr/>
    </dgm:pt>
    <dgm:pt modelId="{5B144D54-1F6B-234F-8B5C-7FC90122B090}" type="pres">
      <dgm:prSet presAssocID="{F6986CF1-163B-F54E-B034-50083E1D5D0A}" presName="connectorText" presStyleLbl="sibTrans2D1" presStyleIdx="0" presStyleCnt="2"/>
      <dgm:spPr/>
    </dgm:pt>
    <dgm:pt modelId="{2A3B037F-06E2-6D46-A164-4D061052A6B2}" type="pres">
      <dgm:prSet presAssocID="{214326DE-F108-1645-B059-7B8C8E916550}" presName="node" presStyleLbl="node1" presStyleIdx="1" presStyleCnt="3">
        <dgm:presLayoutVars>
          <dgm:bulletEnabled val="1"/>
        </dgm:presLayoutVars>
      </dgm:prSet>
      <dgm:spPr/>
    </dgm:pt>
    <dgm:pt modelId="{B8CCF3DF-785F-A64E-8A11-90C67A035DB2}" type="pres">
      <dgm:prSet presAssocID="{D9C35605-9689-FC47-8EE6-619F8645A30D}" presName="sibTrans" presStyleLbl="sibTrans2D1" presStyleIdx="1" presStyleCnt="2"/>
      <dgm:spPr/>
    </dgm:pt>
    <dgm:pt modelId="{0F9298DC-A40C-524F-BD95-D019BD9A3823}" type="pres">
      <dgm:prSet presAssocID="{D9C35605-9689-FC47-8EE6-619F8645A30D}" presName="connectorText" presStyleLbl="sibTrans2D1" presStyleIdx="1" presStyleCnt="2"/>
      <dgm:spPr/>
    </dgm:pt>
    <dgm:pt modelId="{79B8D827-540A-734B-9933-3137B0EFD4BA}" type="pres">
      <dgm:prSet presAssocID="{EC8DFA21-8AE1-FF4E-8D57-C5D6A4088A18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B890E-E921-7048-8F0C-FDF9AD258FE9}" srcId="{0F5E4EC6-ED93-FD4A-B7F7-BBB1D4BAC1A3}" destId="{214326DE-F108-1645-B059-7B8C8E916550}" srcOrd="1" destOrd="0" parTransId="{B52D432E-C5CA-F24B-87BB-4FD69CF7E5D5}" sibTransId="{D9C35605-9689-FC47-8EE6-619F8645A30D}"/>
    <dgm:cxn modelId="{C5ECB23D-C9CB-0D40-A8E7-441172D153C6}" type="presOf" srcId="{214326DE-F108-1645-B059-7B8C8E916550}" destId="{2A3B037F-06E2-6D46-A164-4D061052A6B2}" srcOrd="0" destOrd="0" presId="urn:microsoft.com/office/officeart/2005/8/layout/process1"/>
    <dgm:cxn modelId="{7AEF5043-4212-A445-AD1F-79910BC92F43}" type="presOf" srcId="{D9C35605-9689-FC47-8EE6-619F8645A30D}" destId="{B8CCF3DF-785F-A64E-8A11-90C67A035DB2}" srcOrd="0" destOrd="0" presId="urn:microsoft.com/office/officeart/2005/8/layout/process1"/>
    <dgm:cxn modelId="{85CE884D-EF0F-AA4F-BB8F-1133C6AA483A}" type="presOf" srcId="{D3AD87E9-9F2E-CE4D-90C0-A521834EA532}" destId="{DED7BE3A-D0C6-2E4B-81FA-764464022F3C}" srcOrd="0" destOrd="0" presId="urn:microsoft.com/office/officeart/2005/8/layout/process1"/>
    <dgm:cxn modelId="{15E65252-1175-EE47-A46A-962CBF135970}" type="presOf" srcId="{F6986CF1-163B-F54E-B034-50083E1D5D0A}" destId="{BD324015-F504-9347-B0B0-263EBE3697C2}" srcOrd="0" destOrd="0" presId="urn:microsoft.com/office/officeart/2005/8/layout/process1"/>
    <dgm:cxn modelId="{C5F35460-9E89-EB45-8933-09831E60EE29}" srcId="{0F5E4EC6-ED93-FD4A-B7F7-BBB1D4BAC1A3}" destId="{D3AD87E9-9F2E-CE4D-90C0-A521834EA532}" srcOrd="0" destOrd="0" parTransId="{568A37FD-66FA-894E-ADBE-BD7D10A1AB62}" sibTransId="{F6986CF1-163B-F54E-B034-50083E1D5D0A}"/>
    <dgm:cxn modelId="{4027CD6B-FA07-1444-8FCC-A54CD50D0A27}" srcId="{0F5E4EC6-ED93-FD4A-B7F7-BBB1D4BAC1A3}" destId="{EC8DFA21-8AE1-FF4E-8D57-C5D6A4088A18}" srcOrd="2" destOrd="0" parTransId="{C13432C8-0421-C04E-8DA5-9142E4AD586D}" sibTransId="{C6C73E7A-30FE-8943-A411-21E44503452E}"/>
    <dgm:cxn modelId="{E5740271-59A7-D144-95D6-46739B3B146F}" type="presOf" srcId="{F6986CF1-163B-F54E-B034-50083E1D5D0A}" destId="{5B144D54-1F6B-234F-8B5C-7FC90122B090}" srcOrd="1" destOrd="0" presId="urn:microsoft.com/office/officeart/2005/8/layout/process1"/>
    <dgm:cxn modelId="{49D32990-4B56-234F-BFD8-338A8D37D329}" type="presOf" srcId="{D9C35605-9689-FC47-8EE6-619F8645A30D}" destId="{0F9298DC-A40C-524F-BD95-D019BD9A3823}" srcOrd="1" destOrd="0" presId="urn:microsoft.com/office/officeart/2005/8/layout/process1"/>
    <dgm:cxn modelId="{0606AE96-F61A-4649-A041-487E2997130E}" type="presOf" srcId="{0F5E4EC6-ED93-FD4A-B7F7-BBB1D4BAC1A3}" destId="{66AC196E-9EC6-8F40-B5A4-EBF05CB8767C}" srcOrd="0" destOrd="0" presId="urn:microsoft.com/office/officeart/2005/8/layout/process1"/>
    <dgm:cxn modelId="{CDA96098-9990-BE44-8017-05FBCBFF8094}" type="presOf" srcId="{EC8DFA21-8AE1-FF4E-8D57-C5D6A4088A18}" destId="{79B8D827-540A-734B-9933-3137B0EFD4BA}" srcOrd="0" destOrd="0" presId="urn:microsoft.com/office/officeart/2005/8/layout/process1"/>
    <dgm:cxn modelId="{CA5E423D-FD2B-0B4A-954F-6B0E283C2371}" type="presParOf" srcId="{66AC196E-9EC6-8F40-B5A4-EBF05CB8767C}" destId="{DED7BE3A-D0C6-2E4B-81FA-764464022F3C}" srcOrd="0" destOrd="0" presId="urn:microsoft.com/office/officeart/2005/8/layout/process1"/>
    <dgm:cxn modelId="{5AD27004-C048-9C46-BAAD-7AEB0A9FF0FF}" type="presParOf" srcId="{66AC196E-9EC6-8F40-B5A4-EBF05CB8767C}" destId="{BD324015-F504-9347-B0B0-263EBE3697C2}" srcOrd="1" destOrd="0" presId="urn:microsoft.com/office/officeart/2005/8/layout/process1"/>
    <dgm:cxn modelId="{D750EB4A-2F35-3E4B-886F-9A4C1BED8A35}" type="presParOf" srcId="{BD324015-F504-9347-B0B0-263EBE3697C2}" destId="{5B144D54-1F6B-234F-8B5C-7FC90122B090}" srcOrd="0" destOrd="0" presId="urn:microsoft.com/office/officeart/2005/8/layout/process1"/>
    <dgm:cxn modelId="{9697017E-3F22-4E41-B7A2-859F84888575}" type="presParOf" srcId="{66AC196E-9EC6-8F40-B5A4-EBF05CB8767C}" destId="{2A3B037F-06E2-6D46-A164-4D061052A6B2}" srcOrd="2" destOrd="0" presId="urn:microsoft.com/office/officeart/2005/8/layout/process1"/>
    <dgm:cxn modelId="{63C956DF-11B6-974D-B567-59848198486A}" type="presParOf" srcId="{66AC196E-9EC6-8F40-B5A4-EBF05CB8767C}" destId="{B8CCF3DF-785F-A64E-8A11-90C67A035DB2}" srcOrd="3" destOrd="0" presId="urn:microsoft.com/office/officeart/2005/8/layout/process1"/>
    <dgm:cxn modelId="{6C4B3F02-8286-CC4C-924F-5559A238E76E}" type="presParOf" srcId="{B8CCF3DF-785F-A64E-8A11-90C67A035DB2}" destId="{0F9298DC-A40C-524F-BD95-D019BD9A3823}" srcOrd="0" destOrd="0" presId="urn:microsoft.com/office/officeart/2005/8/layout/process1"/>
    <dgm:cxn modelId="{89269B50-8D66-B24D-99A2-AA3EEC7E17EB}" type="presParOf" srcId="{66AC196E-9EC6-8F40-B5A4-EBF05CB8767C}" destId="{79B8D827-540A-734B-9933-3137B0EFD4B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7BE3A-D0C6-2E4B-81FA-764464022F3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Input</a:t>
          </a:r>
        </a:p>
      </dsp:txBody>
      <dsp:txXfrm>
        <a:off x="44665" y="2106299"/>
        <a:ext cx="2060143" cy="1206068"/>
      </dsp:txXfrm>
    </dsp:sp>
    <dsp:sp modelId="{BD324015-F504-9347-B0B0-263EBE3697C2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2550475"/>
        <a:ext cx="316861" cy="317716"/>
      </dsp:txXfrm>
    </dsp:sp>
    <dsp:sp modelId="{2A3B037F-06E2-6D46-A164-4D061052A6B2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Process</a:t>
          </a:r>
        </a:p>
      </dsp:txBody>
      <dsp:txXfrm>
        <a:off x="3033928" y="2106299"/>
        <a:ext cx="2060143" cy="1206068"/>
      </dsp:txXfrm>
    </dsp:sp>
    <dsp:sp modelId="{B8CCF3DF-785F-A64E-8A11-90C67A035DB2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2550475"/>
        <a:ext cx="316861" cy="317716"/>
      </dsp:txXfrm>
    </dsp:sp>
    <dsp:sp modelId="{79B8D827-540A-734B-9933-3137B0EFD4B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Output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9/19/23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19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2A4FA427-EB3E-3449-943F-CB3DAB3EB8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A299D77-EA97-CE42-9CAA-4C84832F2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6230" y="0"/>
            <a:ext cx="6835769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7" name="Picture 1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75B06F1-14B8-6B48-A594-FDB96BCF41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7803EC-F0AE-DC4A-A429-41D8DD50D7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56230" y="0"/>
            <a:ext cx="68357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31CA647C-0297-2248-9EC4-C59D9E7C39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321ADCF-9532-6E4F-9169-2B103CECC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pic>
        <p:nvPicPr>
          <p:cNvPr id="8" name="Picture 7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92C6B5BA-D902-3D48-BDB2-127DD90164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45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04AF1EA-FE1C-3F4A-A7A0-4F551C29E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F3C97BB-9939-B347-8FA3-7462E2FE43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230" y="0"/>
            <a:ext cx="6835770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A299D77-EA97-CE42-9CAA-4C84832F2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230" y="0"/>
            <a:ext cx="6835770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7" name="Picture 1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75B06F1-14B8-6B48-A594-FDB96BCF41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7803EC-F0AE-DC4A-A429-41D8DD50D7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56230" y="0"/>
            <a:ext cx="683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F5B06E-F6A0-3B43-AD64-568F71E241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8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223CC0-C7A1-BC40-9A1F-09EBC27A25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7" name="Picture 1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75B06F1-14B8-6B48-A594-FDB96BCF41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5980"/>
            <a:ext cx="12192000" cy="6858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449CDA4C-9E15-534E-84B0-83C4633EA098}"/>
              </a:ext>
            </a:extLst>
          </p:cNvPr>
          <p:cNvSpPr/>
          <p:nvPr userDrawn="1"/>
        </p:nvSpPr>
        <p:spPr>
          <a:xfrm>
            <a:off x="0" y="5715"/>
            <a:ext cx="9725190" cy="6858265"/>
          </a:xfrm>
          <a:custGeom>
            <a:avLst/>
            <a:gdLst>
              <a:gd name="connsiteX0" fmla="*/ 4304371 w 9779619"/>
              <a:gd name="connsiteY0" fmla="*/ 0 h 6891453"/>
              <a:gd name="connsiteX1" fmla="*/ 0 w 9779619"/>
              <a:gd name="connsiteY1" fmla="*/ 0 h 6891453"/>
              <a:gd name="connsiteX2" fmla="*/ 0 w 9779619"/>
              <a:gd name="connsiteY2" fmla="*/ 6891453 h 6891453"/>
              <a:gd name="connsiteX3" fmla="*/ 8352263 w 9779619"/>
              <a:gd name="connsiteY3" fmla="*/ 6891453 h 6891453"/>
              <a:gd name="connsiteX4" fmla="*/ 9779619 w 9779619"/>
              <a:gd name="connsiteY4" fmla="*/ 5475249 h 6891453"/>
              <a:gd name="connsiteX5" fmla="*/ 4304371 w 9779619"/>
              <a:gd name="connsiteY5" fmla="*/ 0 h 6891453"/>
              <a:gd name="connsiteX0" fmla="*/ 4304371 w 9779619"/>
              <a:gd name="connsiteY0" fmla="*/ 0 h 6891453"/>
              <a:gd name="connsiteX1" fmla="*/ 0 w 9779619"/>
              <a:gd name="connsiteY1" fmla="*/ 0 h 6891453"/>
              <a:gd name="connsiteX2" fmla="*/ 0 w 9779619"/>
              <a:gd name="connsiteY2" fmla="*/ 6891453 h 6891453"/>
              <a:gd name="connsiteX3" fmla="*/ 8363415 w 9779619"/>
              <a:gd name="connsiteY3" fmla="*/ 6880302 h 6891453"/>
              <a:gd name="connsiteX4" fmla="*/ 9779619 w 9779619"/>
              <a:gd name="connsiteY4" fmla="*/ 5475249 h 6891453"/>
              <a:gd name="connsiteX5" fmla="*/ 4304371 w 9779619"/>
              <a:gd name="connsiteY5" fmla="*/ 0 h 6891453"/>
              <a:gd name="connsiteX0" fmla="*/ 4304371 w 9779619"/>
              <a:gd name="connsiteY0" fmla="*/ 0 h 6891453"/>
              <a:gd name="connsiteX1" fmla="*/ 0 w 9779619"/>
              <a:gd name="connsiteY1" fmla="*/ 0 h 6891453"/>
              <a:gd name="connsiteX2" fmla="*/ 0 w 9779619"/>
              <a:gd name="connsiteY2" fmla="*/ 6891453 h 6891453"/>
              <a:gd name="connsiteX3" fmla="*/ 8363415 w 9779619"/>
              <a:gd name="connsiteY3" fmla="*/ 6880302 h 6891453"/>
              <a:gd name="connsiteX4" fmla="*/ 9779619 w 9779619"/>
              <a:gd name="connsiteY4" fmla="*/ 5475249 h 6891453"/>
              <a:gd name="connsiteX5" fmla="*/ 4304371 w 9779619"/>
              <a:gd name="connsiteY5" fmla="*/ 0 h 6891453"/>
              <a:gd name="connsiteX0" fmla="*/ 4304371 w 9779619"/>
              <a:gd name="connsiteY0" fmla="*/ 0 h 6880302"/>
              <a:gd name="connsiteX1" fmla="*/ 0 w 9779619"/>
              <a:gd name="connsiteY1" fmla="*/ 0 h 6880302"/>
              <a:gd name="connsiteX2" fmla="*/ 0 w 9779619"/>
              <a:gd name="connsiteY2" fmla="*/ 6857999 h 6880302"/>
              <a:gd name="connsiteX3" fmla="*/ 8363415 w 9779619"/>
              <a:gd name="connsiteY3" fmla="*/ 6880302 h 6880302"/>
              <a:gd name="connsiteX4" fmla="*/ 9779619 w 9779619"/>
              <a:gd name="connsiteY4" fmla="*/ 5475249 h 6880302"/>
              <a:gd name="connsiteX5" fmla="*/ 4304371 w 9779619"/>
              <a:gd name="connsiteY5" fmla="*/ 0 h 6880302"/>
              <a:gd name="connsiteX0" fmla="*/ 4304371 w 9779619"/>
              <a:gd name="connsiteY0" fmla="*/ 0 h 6869151"/>
              <a:gd name="connsiteX1" fmla="*/ 0 w 9779619"/>
              <a:gd name="connsiteY1" fmla="*/ 0 h 6869151"/>
              <a:gd name="connsiteX2" fmla="*/ 0 w 9779619"/>
              <a:gd name="connsiteY2" fmla="*/ 6857999 h 6869151"/>
              <a:gd name="connsiteX3" fmla="*/ 8385718 w 9779619"/>
              <a:gd name="connsiteY3" fmla="*/ 6869151 h 6869151"/>
              <a:gd name="connsiteX4" fmla="*/ 9779619 w 9779619"/>
              <a:gd name="connsiteY4" fmla="*/ 5475249 h 6869151"/>
              <a:gd name="connsiteX5" fmla="*/ 4304371 w 9779619"/>
              <a:gd name="connsiteY5" fmla="*/ 0 h 6869151"/>
              <a:gd name="connsiteX0" fmla="*/ 4304371 w 9779619"/>
              <a:gd name="connsiteY0" fmla="*/ 0 h 6869151"/>
              <a:gd name="connsiteX1" fmla="*/ 0 w 9779619"/>
              <a:gd name="connsiteY1" fmla="*/ 0 h 6869151"/>
              <a:gd name="connsiteX2" fmla="*/ 0 w 9779619"/>
              <a:gd name="connsiteY2" fmla="*/ 6857999 h 6869151"/>
              <a:gd name="connsiteX3" fmla="*/ 8353061 w 9779619"/>
              <a:gd name="connsiteY3" fmla="*/ 6869151 h 6869151"/>
              <a:gd name="connsiteX4" fmla="*/ 9779619 w 9779619"/>
              <a:gd name="connsiteY4" fmla="*/ 5475249 h 6869151"/>
              <a:gd name="connsiteX5" fmla="*/ 4304371 w 9779619"/>
              <a:gd name="connsiteY5" fmla="*/ 0 h 6869151"/>
              <a:gd name="connsiteX0" fmla="*/ 4304371 w 9725190"/>
              <a:gd name="connsiteY0" fmla="*/ 0 h 6869151"/>
              <a:gd name="connsiteX1" fmla="*/ 0 w 9725190"/>
              <a:gd name="connsiteY1" fmla="*/ 0 h 6869151"/>
              <a:gd name="connsiteX2" fmla="*/ 0 w 9725190"/>
              <a:gd name="connsiteY2" fmla="*/ 6857999 h 6869151"/>
              <a:gd name="connsiteX3" fmla="*/ 8353061 w 9725190"/>
              <a:gd name="connsiteY3" fmla="*/ 6869151 h 6869151"/>
              <a:gd name="connsiteX4" fmla="*/ 9725190 w 9725190"/>
              <a:gd name="connsiteY4" fmla="*/ 5464363 h 6869151"/>
              <a:gd name="connsiteX5" fmla="*/ 4304371 w 9725190"/>
              <a:gd name="connsiteY5" fmla="*/ 0 h 6869151"/>
              <a:gd name="connsiteX0" fmla="*/ 4304371 w 9725190"/>
              <a:gd name="connsiteY0" fmla="*/ 0 h 6858265"/>
              <a:gd name="connsiteX1" fmla="*/ 0 w 9725190"/>
              <a:gd name="connsiteY1" fmla="*/ 0 h 6858265"/>
              <a:gd name="connsiteX2" fmla="*/ 0 w 9725190"/>
              <a:gd name="connsiteY2" fmla="*/ 6857999 h 6858265"/>
              <a:gd name="connsiteX3" fmla="*/ 8320404 w 9725190"/>
              <a:gd name="connsiteY3" fmla="*/ 6858265 h 6858265"/>
              <a:gd name="connsiteX4" fmla="*/ 9725190 w 9725190"/>
              <a:gd name="connsiteY4" fmla="*/ 5464363 h 6858265"/>
              <a:gd name="connsiteX5" fmla="*/ 4304371 w 9725190"/>
              <a:gd name="connsiteY5" fmla="*/ 0 h 6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5190" h="6858265">
                <a:moveTo>
                  <a:pt x="4304371" y="0"/>
                </a:moveTo>
                <a:lnTo>
                  <a:pt x="0" y="0"/>
                </a:lnTo>
                <a:lnTo>
                  <a:pt x="0" y="6857999"/>
                </a:lnTo>
                <a:lnTo>
                  <a:pt x="8320404" y="6858265"/>
                </a:lnTo>
                <a:lnTo>
                  <a:pt x="9725190" y="5464363"/>
                </a:lnTo>
                <a:lnTo>
                  <a:pt x="4304371" y="0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F195BE92-34F5-3546-A596-20D07A139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31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353FD8-3FBF-E340-8B41-D553C61637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 hasCustomPrompt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 hasCustomPrompt="1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 hasCustomPrompt="1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3E0F26C2-13FB-254B-AE0E-BD5BE35F4E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4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5898A6C-DE95-7141-81A3-94C7240F8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F0FB5E03-A74E-CC42-A7DF-71D20DBF22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D4A0DA91-CFBB-E84D-B787-D16C79C726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0C8C98-8540-F243-A7E5-72B42C482D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7B9A38E-B1CF-844E-A9DE-275B3C0661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F030D40D-9192-8244-AA65-C3087C6375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B3C99-415B-874B-A7EA-B639F6D828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D28C162-65FD-A34B-9664-413A5D187D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6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973A747D-17C8-3049-97A8-E7994701AC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F0FB5E03-A74E-CC42-A7DF-71D20DBF22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D4A0DA91-CFBB-E84D-B787-D16C79C726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EA1C1A-F346-6042-9E15-5DA48B2AA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77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65C8D65D-FA78-7045-8C8F-56DDB114B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F030D40D-9192-8244-AA65-C3087C6375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D28C162-65FD-A34B-9664-413A5D187D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8EB69-B773-9148-BC89-CDC737996A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5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48FB55-D5BB-084F-BACF-A07C257E7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0CA2B303-C077-3849-8B77-22F21C8E65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44746F1-B3D7-0243-8B06-95CC6A201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E22D11-BA56-674C-A7F1-E8B345E82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69C1E1F5-7D7D-2747-90B1-01699B0AF9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7F3DF-159E-2B4A-848E-BCCCF73810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C2CB46F-4F17-004B-85E2-BC55AB449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0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CB4EA8E-D6CA-DF40-9ADD-CE8408E00D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0CA2B303-C077-3849-8B77-22F21C8E65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44746F1-B3D7-0243-8B06-95CC6A201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58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007A6213-5C36-0A44-890D-F1E1590E8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69C1E1F5-7D7D-2747-90B1-01699B0AF9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7F3DF-159E-2B4A-848E-BCCCF73810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C2CB46F-4F17-004B-85E2-BC55AB449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2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15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BEDD4A8-AC94-F043-97D1-13B28A4EA0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4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25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21997F8F-0B70-7945-8CB6-7230FFBB88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0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854" y="0"/>
            <a:ext cx="12202885" cy="6864122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BEDD4A8-AC94-F043-97D1-13B28A4EA0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15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65F417A8-5A56-C049-844F-E82873A772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15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65F417A8-5A56-C049-844F-E82873A772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F3C97BB-9939-B347-8FA3-7462E2FE43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6230" y="0"/>
            <a:ext cx="6835769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5.svg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317949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A9403B94-AAAF-AB46-B38A-95D16DAB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accent6"/>
                </a:solidFill>
              </a:rPr>
              <a:t>© 2023 Arm</a:t>
            </a:r>
            <a:endParaRPr lang="en-US" altLang="en-US" sz="10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E151E55-8038-863A-FF49-D2E14CCB705B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5847" y="6384924"/>
            <a:ext cx="879904" cy="2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0" r:id="rId1"/>
    <p:sldLayoutId id="2147485516" r:id="rId2"/>
    <p:sldLayoutId id="2147485517" r:id="rId3"/>
    <p:sldLayoutId id="2147485551" r:id="rId4"/>
    <p:sldLayoutId id="2147485519" r:id="rId5"/>
    <p:sldLayoutId id="2147485531" r:id="rId6"/>
    <p:sldLayoutId id="2147485521" r:id="rId7"/>
    <p:sldLayoutId id="2147485552" r:id="rId8"/>
    <p:sldLayoutId id="2147485540" r:id="rId9"/>
    <p:sldLayoutId id="2147485539" r:id="rId10"/>
    <p:sldLayoutId id="2147485541" r:id="rId11"/>
    <p:sldLayoutId id="2147485436" r:id="rId12"/>
    <p:sldLayoutId id="2147485523" r:id="rId13"/>
    <p:sldLayoutId id="2147485525" r:id="rId14"/>
    <p:sldLayoutId id="2147485524" r:id="rId15"/>
    <p:sldLayoutId id="2147485510" r:id="rId16"/>
    <p:sldLayoutId id="2147485438" r:id="rId17"/>
    <p:sldLayoutId id="2147485536" r:id="rId18"/>
    <p:sldLayoutId id="2147485535" r:id="rId19"/>
    <p:sldLayoutId id="2147485538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2" r:id="rId32"/>
    <p:sldLayoutId id="2147485512" r:id="rId33"/>
    <p:sldLayoutId id="2147485526" r:id="rId34"/>
    <p:sldLayoutId id="2147485527" r:id="rId35"/>
    <p:sldLayoutId id="2147485453" r:id="rId36"/>
    <p:sldLayoutId id="2147485513" r:id="rId37"/>
    <p:sldLayoutId id="2147485528" r:id="rId38"/>
    <p:sldLayoutId id="2147485529" r:id="rId39"/>
    <p:sldLayoutId id="2147485553" r:id="rId40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Tx/>
        <a:buBlip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</a:buBlip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Tx/>
        <a:buBlip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</a:buBlip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gov.uk/government/organisations/uk-space-agency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2FC14-EAD4-BA4C-A83A-A733A41810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CBA5D-84B2-EB46-AAC5-D770C9F8E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1AC96-D3F4-174A-90BD-8C1A2D0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Micro:sat</a:t>
            </a:r>
            <a:r>
              <a:rPr lang="en-US" dirty="0"/>
              <a:t> challenge Innovation Day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E4ED-344F-4FD5-A6A7-8D66C12B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3AFC-1D63-41BD-8DE9-7FA29C89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and your team have been drafted into the </a:t>
            </a:r>
            <a:r>
              <a:rPr lang="en-GB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UK Space Agency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work on a micro:sat project. 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Recently there has been a Coronal Mass Ejection which has affected many satellites in orbit. 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Your mission is to design and develop a prototype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micro-satellite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meet several objectives including re-establishing communication with a damaged satellite. </a:t>
            </a:r>
          </a:p>
          <a:p>
            <a:endParaRPr lang="en-GB" dirty="0"/>
          </a:p>
        </p:txBody>
      </p:sp>
      <p:pic>
        <p:nvPicPr>
          <p:cNvPr id="3074" name="Picture 2" descr="ESA - Coronal mass ejection (CME) blast and subsequent impact at Earth">
            <a:extLst>
              <a:ext uri="{FF2B5EF4-FFF2-40B4-BE49-F238E27FC236}">
                <a16:creationId xmlns:a16="http://schemas.microsoft.com/office/drawing/2014/main" id="{E3F23CAD-6971-4A8C-99F4-E38EF44B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9274" y="3645278"/>
            <a:ext cx="3876747" cy="30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ll Satellite Development :: COSMIAC | The University of New Mexico">
            <a:extLst>
              <a:ext uri="{FF2B5EF4-FFF2-40B4-BE49-F238E27FC236}">
                <a16:creationId xmlns:a16="http://schemas.microsoft.com/office/drawing/2014/main" id="{2D370293-B932-4E18-5656-ADF6700A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378" y="4014732"/>
            <a:ext cx="2992781" cy="167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0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BD08-DF38-4911-B588-BE537F2A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512830"/>
          </a:xfrm>
        </p:spPr>
        <p:txBody>
          <a:bodyPr anchor="t">
            <a:normAutofit/>
          </a:bodyPr>
          <a:lstStyle/>
          <a:p>
            <a:r>
              <a:rPr lang="en-GB" dirty="0"/>
              <a:t>Global Goal – 9.7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9FD2-F0C3-403D-A83F-05A3D81E4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effectLst/>
              </a:rPr>
              <a:t>Build resilient infrastructure, promote inclusive and sustainable industrialization and foster </a:t>
            </a:r>
            <a:r>
              <a:rPr lang="en-GB" sz="2000" b="1" dirty="0">
                <a:effectLst/>
              </a:rPr>
              <a:t>innovation</a:t>
            </a:r>
            <a:endParaRPr lang="en-GB" sz="2000" b="1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D87E3B49-A0CA-4E7F-936E-70DFB5D8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37" y="2160399"/>
            <a:ext cx="2674937" cy="3381884"/>
          </a:xfrm>
          <a:prstGeom prst="rect">
            <a:avLst/>
          </a:prstGeom>
          <a:noFill/>
        </p:spPr>
      </p:pic>
      <p:pic>
        <p:nvPicPr>
          <p:cNvPr id="2052" name="Picture 4" descr="Scotland's Platform for the UN Sustainable Development Goals (SDGs)">
            <a:extLst>
              <a:ext uri="{FF2B5EF4-FFF2-40B4-BE49-F238E27FC236}">
                <a16:creationId xmlns:a16="http://schemas.microsoft.com/office/drawing/2014/main" id="{1AAE4A16-BAE1-49D7-956F-2A5EDB93D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9425" y="1722011"/>
            <a:ext cx="8348664" cy="425781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1084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20B1C2-62EB-43AE-ADC8-F5C5F9E3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missions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491684-B128-43AD-94BA-64F05DA032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425" y="1171575"/>
          <a:ext cx="1123315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575">
                  <a:extLst>
                    <a:ext uri="{9D8B030D-6E8A-4147-A177-3AD203B41FA5}">
                      <a16:colId xmlns:a16="http://schemas.microsoft.com/office/drawing/2014/main" val="4010940866"/>
                    </a:ext>
                  </a:extLst>
                </a:gridCol>
                <a:gridCol w="5616575">
                  <a:extLst>
                    <a:ext uri="{9D8B030D-6E8A-4147-A177-3AD203B41FA5}">
                      <a16:colId xmlns:a16="http://schemas.microsoft.com/office/drawing/2014/main" val="2461778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Mission 1 </a:t>
                      </a:r>
                    </a:p>
                    <a:p>
                      <a:pPr algn="l"/>
                      <a:r>
                        <a:rPr lang="en-GB" sz="2400" b="1" dirty="0"/>
                        <a:t>Micro:sat telemetry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Parachute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Data capture and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Mission 2 </a:t>
                      </a:r>
                    </a:p>
                    <a:p>
                      <a:pPr algn="l"/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TOP SECRET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Encryption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Mission 3 </a:t>
                      </a:r>
                    </a:p>
                    <a:p>
                      <a:pPr algn="l"/>
                      <a:r>
                        <a:rPr lang="en-GB" sz="2400" b="1" dirty="0"/>
                        <a:t>Space debris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Robotics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Mission 4 </a:t>
                      </a:r>
                    </a:p>
                    <a:p>
                      <a:pPr algn="l"/>
                      <a:r>
                        <a:rPr lang="en-GB" sz="2400" b="1" dirty="0"/>
                        <a:t>Collision detection system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dirty="0"/>
                        <a:t>Collaboration/communication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dirty="0"/>
                        <a:t>Standards and protocols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451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204C2-620E-4325-9576-0D98D604A0B4}"/>
              </a:ext>
            </a:extLst>
          </p:cNvPr>
          <p:cNvSpPr txBox="1"/>
          <p:nvPr/>
        </p:nvSpPr>
        <p:spPr>
          <a:xfrm>
            <a:off x="479425" y="4619729"/>
            <a:ext cx="11233150" cy="1762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Bonus missions: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Elevator pitch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Open source your code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+mn-lt"/>
                <a:ea typeface="+mn-ea"/>
              </a:rPr>
              <a:t>TikTok/YouTube shorts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5775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584-301C-4E32-A5F4-12DCA648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B369-2D38-4CFD-A1EC-A42F963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 design and build meet the criteria</a:t>
            </a:r>
          </a:p>
          <a:p>
            <a:r>
              <a:rPr lang="en-GB" dirty="0"/>
              <a:t>Refer back to the criteria often</a:t>
            </a:r>
          </a:p>
          <a:p>
            <a:r>
              <a:rPr lang="en-GB" dirty="0"/>
              <a:t>Use them to check whether you are finished</a:t>
            </a:r>
          </a:p>
          <a:p>
            <a:r>
              <a:rPr lang="en-GB" dirty="0"/>
              <a:t>If you are not sure, ask! </a:t>
            </a:r>
          </a:p>
        </p:txBody>
      </p:sp>
    </p:spTree>
    <p:extLst>
      <p:ext uri="{BB962C8B-B14F-4D97-AF65-F5344CB8AC3E}">
        <p14:creationId xmlns:p14="http://schemas.microsoft.com/office/powerpoint/2010/main" val="28632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1BA5-DE06-4211-9999-0588CE12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 anchor="b">
            <a:normAutofit/>
          </a:bodyPr>
          <a:lstStyle/>
          <a:p>
            <a:r>
              <a:rPr lang="en-GB" dirty="0"/>
              <a:t>Design thinking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4BC-ECD6-4CD2-9946-A89E92D7A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1E-C90F-4AAA-BF3E-D0CA65C7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</p:spPr>
        <p:txBody>
          <a:bodyPr>
            <a:normAutofit/>
          </a:bodyPr>
          <a:lstStyle/>
          <a:p>
            <a:r>
              <a:rPr lang="en-GB" dirty="0"/>
              <a:t>IPO tables</a:t>
            </a:r>
          </a:p>
          <a:p>
            <a:r>
              <a:rPr lang="en-GB" dirty="0"/>
              <a:t>Concept designs and rapid prototyping</a:t>
            </a:r>
          </a:p>
          <a:p>
            <a:r>
              <a:rPr lang="en-GB" dirty="0"/>
              <a:t>Iterating on designs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D0ECE-FEB3-41CA-B3D8-76F2874D5E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1237" y="1823727"/>
            <a:ext cx="5461651" cy="3782192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25553-70E9-4C28-9A07-35AA32A832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25" y="3259916"/>
            <a:ext cx="5467744" cy="34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2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 Process Output (IPO)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computer systems take data into a system using ‘Inputs’, carry out processes on the inputs and then display the result of that processing using ‘Outputs’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the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Input, Process, Output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worksheet try to identify what the outputs will be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0A9CADE-06E1-B948-8B06-A517A5FEDFC7}"/>
              </a:ext>
            </a:extLst>
          </p:cNvPr>
          <p:cNvGraphicFramePr/>
          <p:nvPr/>
        </p:nvGraphicFramePr>
        <p:xfrm>
          <a:off x="2032000" y="12377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00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832C-9AC9-4CF1-9E2C-14D176E6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F55A-9DCE-4832-8F33-9F6BED15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6600" dirty="0">
                <a:solidFill>
                  <a:schemeClr val="accent1"/>
                </a:solidFill>
              </a:rPr>
              <a:t>3,2,1 </a:t>
            </a:r>
          </a:p>
          <a:p>
            <a:pPr marL="0" indent="0" algn="ctr">
              <a:buNone/>
            </a:pPr>
            <a:r>
              <a:rPr lang="en-GB" sz="16600" dirty="0">
                <a:solidFill>
                  <a:schemeClr val="accent1"/>
                </a:solidFill>
              </a:rPr>
              <a:t>Lift off!</a:t>
            </a:r>
          </a:p>
        </p:txBody>
      </p:sp>
    </p:spTree>
    <p:extLst>
      <p:ext uri="{BB962C8B-B14F-4D97-AF65-F5344CB8AC3E}">
        <p14:creationId xmlns:p14="http://schemas.microsoft.com/office/powerpoint/2010/main" val="21805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82078"/>
      </p:ext>
    </p:extLst>
  </p:cSld>
  <p:clrMapOvr>
    <a:masterClrMapping/>
  </p:clrMapOvr>
</p:sld>
</file>

<file path=ppt/theme/theme1.xml><?xml version="1.0" encoding="utf-8"?>
<a:theme xmlns:a="http://schemas.openxmlformats.org/drawingml/2006/main" name="Arm_Public_2023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ublic_2023" id="{27FC85A2-6996-3246-928E-6A8B311C51CB}" vid="{40FA6086-25C4-C24A-A617-7089D19694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http://purl.org/dc/dcmitype/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f2ad5090-61a8-4b8c-ab70-68f4ff4d1933"/>
    <ds:schemaRef ds:uri="http://schemas.openxmlformats.org/package/2006/metadata/core-properties"/>
    <ds:schemaRef ds:uri="c0950e01-db07-4e41-9c32-b7a8e9fccc9b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Arm_Public_2023</Template>
  <TotalTime>2</TotalTime>
  <Words>241</Words>
  <Application>Microsoft Macintosh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Wingdings</vt:lpstr>
      <vt:lpstr>Arm_Public_2023</vt:lpstr>
      <vt:lpstr>Micro:sat challenge Innovation Day  </vt:lpstr>
      <vt:lpstr>The challenge day</vt:lpstr>
      <vt:lpstr>Global Goal – 9.7</vt:lpstr>
      <vt:lpstr>The missions</vt:lpstr>
      <vt:lpstr>The success criteria</vt:lpstr>
      <vt:lpstr>Design thinking</vt:lpstr>
      <vt:lpstr>The Input Process Output (IPO) Model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Micro:sat challenge Innovation Day  </dc:title>
  <dc:subject/>
  <dc:creator>Nicholas Sample</dc:creator>
  <cp:keywords/>
  <dc:description/>
  <cp:lastModifiedBy>Nicholas Sample</cp:lastModifiedBy>
  <cp:revision>3</cp:revision>
  <dcterms:created xsi:type="dcterms:W3CDTF">2023-09-19T14:57:13Z</dcterms:created>
  <dcterms:modified xsi:type="dcterms:W3CDTF">2023-09-19T14:59:51Z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