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13"/>
  </p:notesMasterIdLst>
  <p:handoutMasterIdLst>
    <p:handoutMasterId r:id="rId14"/>
  </p:handoutMasterIdLst>
  <p:sldIdLst>
    <p:sldId id="332" r:id="rId7"/>
    <p:sldId id="335" r:id="rId8"/>
    <p:sldId id="341" r:id="rId9"/>
    <p:sldId id="339" r:id="rId10"/>
    <p:sldId id="343" r:id="rId11"/>
    <p:sldId id="33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49"/>
    <a:srgbClr val="383838"/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42" autoAdjust="0"/>
  </p:normalViewPr>
  <p:slideViewPr>
    <p:cSldViewPr snapToGrid="0">
      <p:cViewPr varScale="1">
        <p:scale>
          <a:sx n="87" d="100"/>
          <a:sy n="87" d="100"/>
        </p:scale>
        <p:origin x="246" y="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11/3/2024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11/3/2024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897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Copyright image, can you get something similar?</a:t>
            </a:r>
          </a:p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Discuss the youth culture related to LEDs and CARS – This is quite popular in UK and Japan</a:t>
            </a:r>
          </a:p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Look at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youtube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videos and website on how people modify their cars.  Why do they do this?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Nice video of LEDs on super cars at https://www.youtube.com/watch?v=3tBnupnQxYg and https://www.youtube.com/watch?v=LnP_In85sWs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04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Consider how the use of LEDs on robotic cars could give warning messages in dark environments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Give the Learners the opportunity to be creative.  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There should be no right or wrong here though Learners should be encouraged to use iteration over sequence in the coding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Remind Learners of the benefits of iteration and the difference between count controlled and condition loops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9709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Demonstrate that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Neopixel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be programmed directly, give some greater level of control, you just need to know the pin number and the number of LEDS in the strip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753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37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7504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8764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7625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67809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716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403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1298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441053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534985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935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5820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8457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51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73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131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3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01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7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4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01548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320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tBnupnQxY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hyperlink" Target="https://www.youtube.com/watch?v=LnP_In85sW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 Car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BFA77-E103-41BF-A932-E1BBAFE096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678698" y="4475819"/>
            <a:ext cx="4268207" cy="289871"/>
          </a:xfrm>
        </p:spPr>
        <p:txBody>
          <a:bodyPr/>
          <a:lstStyle/>
          <a:p>
            <a:r>
              <a:rPr lang="en-GB" sz="2000"/>
              <a:t>Lesson</a:t>
            </a:r>
            <a:r>
              <a:rPr lang="en-GB"/>
              <a:t> 7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142" y="5983458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Apply your understanding of outputs and loops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 program to flash a single </a:t>
            </a:r>
            <a:r>
              <a:rPr lang="en-US" b="1" dirty="0">
                <a:solidFill>
                  <a:srgbClr val="002B49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LED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a single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colour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 program to alternate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colour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a flashing LED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red, blue, green (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RGB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Create a program that will rotate which LED is on and run down one arm of the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endParaRPr lang="en-GB" dirty="0">
              <a:latin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endParaRPr lang="en-US" dirty="0"/>
          </a:p>
          <a:p>
            <a:pPr>
              <a:spcBef>
                <a:spcPts val="1200"/>
              </a:spcBef>
            </a:pP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D90A-89A0-4D43-B3A7-122BDD789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Car Mod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B1E3-F013-4393-BEAF-E294EB9D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92" y="3907355"/>
            <a:ext cx="11180867" cy="1545104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Spend some time looking online at the modification that can be applied to cars.  Take a look at the YouTube videos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https://www.youtube.com/watch?v=3tBnupnQxYg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and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https://www.youtube.com/watch?v=LnP_In85sWs</a:t>
            </a:r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some examples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834399-BDAD-41B0-BAC0-B5E8559267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877" y="1030240"/>
            <a:ext cx="6127011" cy="19204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CB707EA-9057-4879-B224-F7A84B927B66}"/>
              </a:ext>
            </a:extLst>
          </p:cNvPr>
          <p:cNvSpPr/>
          <p:nvPr/>
        </p:nvSpPr>
        <p:spPr>
          <a:xfrm>
            <a:off x="492021" y="1030240"/>
            <a:ext cx="492906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Throughout Europe and Asia there is a huge youth car culture based on modifying cars </a:t>
            </a:r>
          </a:p>
          <a:p>
            <a:pPr marL="285750" indent="-285750">
              <a:spcBef>
                <a:spcPts val="1200"/>
              </a:spcBef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383838"/>
                </a:solidFill>
                <a:latin typeface="Lato" panose="020F0502020204030203" pitchFamily="34" charset="0"/>
              </a:rPr>
              <a:t>This involves specialist body kits, big bore exhaust pipes and, of course, LED light shows</a:t>
            </a:r>
          </a:p>
        </p:txBody>
      </p:sp>
    </p:spTree>
    <p:extLst>
      <p:ext uri="{BB962C8B-B14F-4D97-AF65-F5344CB8AC3E}">
        <p14:creationId xmlns:p14="http://schemas.microsoft.com/office/powerpoint/2010/main" val="278653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EB70-984E-44EC-8EC5-13A34FD1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Disco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3ABE9-F7E8-49A3-9840-C2214C59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6229" y="1012638"/>
            <a:ext cx="6106890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Neopixel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LED comes with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spcBef>
                <a:spcPts val="1200"/>
              </a:spcBef>
            </a:pPr>
            <a:r>
              <a:rPr lang="en-GB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Shift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moves an LED forward and stops at the end but </a:t>
            </a:r>
            <a:r>
              <a:rPr lang="en-GB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rotate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keeps going around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will now apply this knowledge to ‘mod’ our car and create a Disco Car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examples on the left uses 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Bit:Bot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</a:t>
            </a:r>
          </a:p>
          <a:p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EEC36-CDBE-BAED-F9BF-94B6A2841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" y="1012638"/>
            <a:ext cx="2751945" cy="19804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CCC732-61AF-C7B5-EF17-7910831CA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829" y="3328865"/>
            <a:ext cx="2689622" cy="25164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E51FB6-5B7E-C39B-D033-AECFAEE9C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1349" y="215821"/>
            <a:ext cx="2617144" cy="496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8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C89F-E7BC-4073-B9EE-2AF2C330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Disco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72AA-4C64-4DC6-97E0-2C3A8C3E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21" y="1490214"/>
            <a:ext cx="4079979" cy="1988004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Neopixel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can also be programmed directly using the </a:t>
            </a:r>
            <a:r>
              <a:rPr lang="en-GB" b="1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NeoPixel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extension.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Try this example:</a:t>
            </a:r>
            <a:endParaRPr lang="en-GB" dirty="0"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78462-BD45-4B5A-AF25-DC110C9820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59" r="6899" b="7969"/>
          <a:stretch/>
        </p:blipFill>
        <p:spPr>
          <a:xfrm>
            <a:off x="4572000" y="962025"/>
            <a:ext cx="7528817" cy="4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2006/metadata/properties"/>
    <ds:schemaRef ds:uri="http://schemas.microsoft.com/office/infopath/2007/PartnerControls"/>
    <ds:schemaRef ds:uri="f2ad5090-61a8-4b8c-ab70-68f4ff4d1933"/>
    <ds:schemaRef ds:uri="c0950e01-db07-4e41-9c32-b7a8e9fccc9b"/>
    <ds:schemaRef ds:uri="http://schemas.microsoft.com/sharepoint/v3"/>
    <ds:schemaRef ds:uri="http://schemas.microsoft.com/sharepoint/v3/fields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407</Words>
  <Application>Microsoft Office PowerPoint</Application>
  <PresentationFormat>Widescreen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Lato</vt:lpstr>
      <vt:lpstr>Wingdings</vt:lpstr>
      <vt:lpstr>1_Arm_PPT_Public</vt:lpstr>
      <vt:lpstr>Disco Car</vt:lpstr>
      <vt:lpstr>Objectives</vt:lpstr>
      <vt:lpstr>The Car Mod Scene</vt:lpstr>
      <vt:lpstr>Disco Robot</vt:lpstr>
      <vt:lpstr>Disco Robot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</dc:title>
  <dc:subject/>
  <dc:creator/>
  <cp:keywords/>
  <dc:description/>
  <cp:lastModifiedBy/>
  <cp:revision>1</cp:revision>
  <dcterms:created xsi:type="dcterms:W3CDTF">2017-09-19T22:21:35Z</dcterms:created>
  <dcterms:modified xsi:type="dcterms:W3CDTF">2024-11-03T17:00:04Z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