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5"/>
  </p:notesMasterIdLst>
  <p:handoutMasterIdLst>
    <p:handoutMasterId r:id="rId16"/>
  </p:handoutMasterIdLst>
  <p:sldIdLst>
    <p:sldId id="332" r:id="rId7"/>
    <p:sldId id="335" r:id="rId8"/>
    <p:sldId id="336" r:id="rId9"/>
    <p:sldId id="340" r:id="rId10"/>
    <p:sldId id="337" r:id="rId11"/>
    <p:sldId id="339" r:id="rId12"/>
    <p:sldId id="338" r:id="rId13"/>
    <p:sldId id="333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7" autoAdjust="0"/>
  </p:normalViewPr>
  <p:slideViewPr>
    <p:cSldViewPr snapToGrid="0">
      <p:cViewPr varScale="1">
        <p:scale>
          <a:sx n="92" d="100"/>
          <a:sy n="92" d="100"/>
        </p:scale>
        <p:origin x="51" y="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11/3/2024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11/3/2024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/>
              <a:t>Show a speaker if you have access to one, you could play some music so the Learners can see the cone moving.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322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Copy over the NYAN music code to a teacher micro:bit and start it playing as the Learners enter the room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8511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Learners if they can name any other modules, import time, import random etc.</a:t>
            </a:r>
          </a:p>
          <a:p>
            <a:r>
              <a:rPr lang="en-GB" dirty="0"/>
              <a:t>Learners complete first activity and set up music playing.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3178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what a list is, how to create one -  reference back to activity 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3718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Learners complete the second part of the activity sheet and compose a theme tune.</a:t>
            </a:r>
          </a:p>
          <a:p>
            <a:r>
              <a:rPr lang="en-GB" dirty="0"/>
              <a:t>Learners can perform and judge the compositions as part of the lesson.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854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17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5621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6864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25412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6191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4068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8719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608709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69613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23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56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7053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50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00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79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61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8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2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0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2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3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876711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64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3477" y="2759268"/>
            <a:ext cx="5045507" cy="1556425"/>
          </a:xfrm>
        </p:spPr>
        <p:txBody>
          <a:bodyPr/>
          <a:lstStyle/>
          <a:p>
            <a:r>
              <a:rPr lang="en-GB" b="1" dirty="0"/>
              <a:t>Setting up a Speaker, Module and Music</a:t>
            </a:r>
            <a:br>
              <a:rPr lang="en-GB" b="1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EBE89-AC4C-447A-B1AF-B512AD5ECF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26906" y="1416735"/>
            <a:ext cx="4268207" cy="392400"/>
          </a:xfrm>
        </p:spPr>
        <p:txBody>
          <a:bodyPr/>
          <a:lstStyle/>
          <a:p>
            <a:r>
              <a:rPr lang="en-GB"/>
              <a:t>Lesson 10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669" y="5958086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</a:t>
            </a:r>
            <a:r>
              <a:rPr lang="en-GB"/>
              <a:t>Will Cover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Know how to wire up a speaker with the micro:bit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Know what a </a:t>
            </a:r>
            <a:r>
              <a:rPr lang="en-GB" b="1" dirty="0">
                <a:solidFill>
                  <a:srgbClr val="002B49"/>
                </a:solidFill>
              </a:rPr>
              <a:t>module</a:t>
            </a:r>
            <a:r>
              <a:rPr lang="en-GB" dirty="0"/>
              <a:t> is and </a:t>
            </a:r>
            <a:r>
              <a:rPr lang="en-GB" b="1" dirty="0">
                <a:solidFill>
                  <a:srgbClr val="002B49"/>
                </a:solidFill>
              </a:rPr>
              <a:t>import</a:t>
            </a:r>
            <a:r>
              <a:rPr lang="en-GB" dirty="0"/>
              <a:t> one into a program</a:t>
            </a:r>
          </a:p>
          <a:p>
            <a:pPr>
              <a:spcBef>
                <a:spcPts val="1200"/>
              </a:spcBef>
            </a:pPr>
            <a:r>
              <a:rPr lang="en-GB" dirty="0"/>
              <a:t>How to use Python to program a musical </a:t>
            </a:r>
            <a:r>
              <a:rPr lang="en-GB" b="1" dirty="0">
                <a:solidFill>
                  <a:srgbClr val="002B49"/>
                </a:solidFill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007A-8CE8-4CB6-901F-8597C656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 Speaker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40CC-6DB4-4FED-831E-88D5C3CCE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354015"/>
            <a:ext cx="5682533" cy="447897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A speaker produces sound by moving the air around it to create a sound</a:t>
            </a:r>
          </a:p>
          <a:p>
            <a:pPr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The magnet B is controlled by the current C which is sent along the positive wire</a:t>
            </a:r>
          </a:p>
          <a:p>
            <a:pPr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The magnet can either push or pull the cone A, which moves the air around it</a:t>
            </a:r>
          </a:p>
          <a:p>
            <a:pPr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Your ears hear these changes and interpret them as sounds, noise, talking or music</a:t>
            </a:r>
          </a:p>
          <a:p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62FD4-149D-42FB-ACA8-79CAA5576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385" y="1596001"/>
            <a:ext cx="4950070" cy="366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8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007A-8CE8-4CB6-901F-8597C656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Speaker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40CC-6DB4-4FED-831E-88D5C3CCE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6445006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micro:bit can produce music</a:t>
            </a:r>
          </a:p>
          <a:p>
            <a:pPr>
              <a:spcBef>
                <a:spcPts val="1200"/>
              </a:spcBef>
            </a:pPr>
            <a:r>
              <a:rPr lang="en-GB" dirty="0"/>
              <a:t>It needs a speaker or headphones</a:t>
            </a:r>
          </a:p>
          <a:p>
            <a:pPr>
              <a:spcBef>
                <a:spcPts val="1200"/>
              </a:spcBef>
            </a:pPr>
            <a:r>
              <a:rPr lang="en-GB" dirty="0"/>
              <a:t>Use the crocodile clips to wire up as shown in the diagram</a:t>
            </a:r>
          </a:p>
          <a:p>
            <a:pPr>
              <a:spcBef>
                <a:spcPts val="1200"/>
              </a:spcBef>
            </a:pPr>
            <a:r>
              <a:rPr lang="en-GB" dirty="0"/>
              <a:t>The wire on the far left sends the signals to the jack on your speaker cable and controls the cone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181F0-0FBA-4595-BCC1-F13C28DFB0D5}"/>
              </a:ext>
            </a:extLst>
          </p:cNvPr>
          <p:cNvPicPr/>
          <p:nvPr/>
        </p:nvPicPr>
        <p:blipFill rotWithShape="1">
          <a:blip r:embed="rId3"/>
          <a:srcRect l="3667" t="20543" r="76222" b="25136"/>
          <a:stretch/>
        </p:blipFill>
        <p:spPr bwMode="auto">
          <a:xfrm>
            <a:off x="6860457" y="528135"/>
            <a:ext cx="4812431" cy="58017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81053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007A-8CE8-4CB6-901F-8597C656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40CC-6DB4-4FED-831E-88D5C3CCE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6272469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This program uses a module – libraries of code that offer additional functions to the Python programming language</a:t>
            </a:r>
          </a:p>
          <a:p>
            <a:pPr>
              <a:spcBef>
                <a:spcPts val="1200"/>
              </a:spcBef>
            </a:pPr>
            <a:r>
              <a:rPr lang="en-GB" dirty="0"/>
              <a:t>Imagine a car, you have a basic model and then you can add in extra modules such as Sat Nav, sound system, AC, heated seats</a:t>
            </a:r>
          </a:p>
          <a:p>
            <a:pPr>
              <a:spcBef>
                <a:spcPts val="1200"/>
              </a:spcBef>
            </a:pPr>
            <a:r>
              <a:rPr lang="en-GB" dirty="0"/>
              <a:t>To use a module we have to import it using the command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b="1" dirty="0"/>
              <a:t> </a:t>
            </a:r>
            <a:r>
              <a:rPr lang="en-GB" dirty="0"/>
              <a:t>followed by the name of the module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D297C8-1FB4-4C16-8F7C-ADECA31489FC}"/>
              </a:ext>
            </a:extLst>
          </p:cNvPr>
          <p:cNvSpPr txBox="1">
            <a:spLocks/>
          </p:cNvSpPr>
          <p:nvPr/>
        </p:nvSpPr>
        <p:spPr>
          <a:xfrm>
            <a:off x="7234988" y="1225288"/>
            <a:ext cx="4437899" cy="45952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rgbClr val="383838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8134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2pPr>
            <a:lvl3pPr marL="85566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3pPr>
            <a:lvl4pPr marL="120173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4pPr>
            <a:lvl5pPr marL="142716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music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music.play(music.NYAN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38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73E1-8849-4E60-BE88-CDFAA128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DABB-57C8-43B0-BDED-9710126DD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1418015" cy="459520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program for a musical composition uses a </a:t>
            </a:r>
            <a:r>
              <a:rPr lang="en-GB" b="1" dirty="0">
                <a:solidFill>
                  <a:srgbClr val="002B49"/>
                </a:solidFill>
              </a:rPr>
              <a:t>list</a:t>
            </a:r>
          </a:p>
          <a:p>
            <a:pPr marL="0" indent="0">
              <a:buNone/>
            </a:pPr>
            <a:endParaRPr lang="en-GB" dirty="0"/>
          </a:p>
          <a:p>
            <a:pPr marL="238443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music</a:t>
            </a:r>
          </a:p>
          <a:p>
            <a:pPr marL="238443" lvl="1" indent="0">
              <a:buNone/>
            </a:pP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tune = ["C4:4", "D4:4", ADD YOUR NOTES]</a:t>
            </a:r>
          </a:p>
          <a:p>
            <a:pPr marL="238443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music.play(tune)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list is like a shopping list – it contains all the items that you need. To create a list you need to name the list and then add the items.</a:t>
            </a:r>
          </a:p>
          <a:p>
            <a:pPr marL="0" indent="0">
              <a:buNone/>
            </a:pPr>
            <a:endParaRPr lang="en-GB" dirty="0"/>
          </a:p>
          <a:p>
            <a:pPr marL="238443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shopping = [“apples”, “bread”, “cake”]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Note that each item is between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“ ”</a:t>
            </a:r>
            <a:r>
              <a:rPr lang="en-GB" dirty="0"/>
              <a:t> and the whole list sits in square brackets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169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78E3-1EC5-4C12-98D1-96E0668B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soundtrack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81BD8-0F5B-4C1E-9FF7-A6FD601C8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2143432"/>
            <a:ext cx="11180867" cy="3689556"/>
          </a:xfrm>
        </p:spPr>
        <p:txBody>
          <a:bodyPr/>
          <a:lstStyle/>
          <a:p>
            <a:r>
              <a:rPr lang="en-GB" dirty="0"/>
              <a:t>Think of a superhero or a film and then image the type of music that would be used</a:t>
            </a:r>
          </a:p>
          <a:p>
            <a:endParaRPr lang="en-GB" dirty="0"/>
          </a:p>
          <a:p>
            <a:r>
              <a:rPr lang="en-GB" dirty="0"/>
              <a:t>If you are not sure then you can always think of your favourite theme tune or song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98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498</Words>
  <Application>Microsoft Office PowerPoint</Application>
  <PresentationFormat>Widescreen</PresentationFormat>
  <Paragraphs>53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Lato</vt:lpstr>
      <vt:lpstr>Wingdings</vt:lpstr>
      <vt:lpstr>1_Arm_PPT_Public</vt:lpstr>
      <vt:lpstr>Setting up a Speaker, Module and Music </vt:lpstr>
      <vt:lpstr>What the Lesson Will Cover</vt:lpstr>
      <vt:lpstr>How a Speaker Works</vt:lpstr>
      <vt:lpstr>Speaker Set Up</vt:lpstr>
      <vt:lpstr>Modules</vt:lpstr>
      <vt:lpstr>Lists</vt:lpstr>
      <vt:lpstr>Creating a soundtrack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2024-11-03T18:10:12Z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