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35" r:id="rId6"/>
  </p:sldMasterIdLst>
  <p:notesMasterIdLst>
    <p:notesMasterId r:id="rId13"/>
  </p:notesMasterIdLst>
  <p:handoutMasterIdLst>
    <p:handoutMasterId r:id="rId14"/>
  </p:handoutMasterIdLst>
  <p:sldIdLst>
    <p:sldId id="349" r:id="rId7"/>
    <p:sldId id="354" r:id="rId8"/>
    <p:sldId id="341" r:id="rId9"/>
    <p:sldId id="352" r:id="rId10"/>
    <p:sldId id="355" r:id="rId11"/>
    <p:sldId id="333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71" autoAdjust="0"/>
  </p:normalViewPr>
  <p:slideViewPr>
    <p:cSldViewPr snapToGrid="0">
      <p:cViewPr varScale="1">
        <p:scale>
          <a:sx n="96" d="100"/>
          <a:sy n="96" d="100"/>
        </p:scale>
        <p:origin x="11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4/20/2021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4/20/2021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Change the 24 to the current temperature of the room so that Learners can adjust their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1730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37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basics of the temperature sensor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965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how the Halo colours LEDs red to indicate the temperature/</a:t>
            </a:r>
          </a:p>
          <a:p>
            <a:r>
              <a:rPr lang="en-GB" dirty="0"/>
              <a:t>Teacher could demonstrate the </a:t>
            </a:r>
            <a:r>
              <a:rPr lang="en-GB"/>
              <a:t>display live.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439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5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127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9985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3118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44780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6310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0317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1513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79495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97637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226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86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1905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60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67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184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4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7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7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0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1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04027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03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6" r:id="rId1"/>
    <p:sldLayoutId id="2147485537" r:id="rId2"/>
    <p:sldLayoutId id="2147485538" r:id="rId3"/>
    <p:sldLayoutId id="2147485539" r:id="rId4"/>
    <p:sldLayoutId id="2147485540" r:id="rId5"/>
    <p:sldLayoutId id="2147485541" r:id="rId6"/>
    <p:sldLayoutId id="2147485542" r:id="rId7"/>
    <p:sldLayoutId id="2147485543" r:id="rId8"/>
    <p:sldLayoutId id="2147485544" r:id="rId9"/>
    <p:sldLayoutId id="2147485545" r:id="rId10"/>
    <p:sldLayoutId id="2147485546" r:id="rId11"/>
    <p:sldLayoutId id="2147485547" r:id="rId12"/>
    <p:sldLayoutId id="2147485548" r:id="rId13"/>
    <p:sldLayoutId id="2147485549" r:id="rId14"/>
    <p:sldLayoutId id="2147485550" r:id="rId15"/>
    <p:sldLayoutId id="2147485551" r:id="rId16"/>
    <p:sldLayoutId id="2147485552" r:id="rId17"/>
    <p:sldLayoutId id="2147485553" r:id="rId18"/>
    <p:sldLayoutId id="2147485554" r:id="rId19"/>
    <p:sldLayoutId id="2147485555" r:id="rId20"/>
    <p:sldLayoutId id="2147485556" r:id="rId21"/>
    <p:sldLayoutId id="2147485557" r:id="rId22"/>
    <p:sldLayoutId id="2147485558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3DDFDE-51EC-4EEC-AC69-A80D808ACA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0207" y="1494241"/>
            <a:ext cx="4264272" cy="295077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Lesson 27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A11DA8-3E58-4837-93F9-0EB6A05E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606" y="2454467"/>
            <a:ext cx="5045507" cy="1556425"/>
          </a:xfrm>
        </p:spPr>
        <p:txBody>
          <a:bodyPr/>
          <a:lstStyle/>
          <a:p>
            <a:r>
              <a:rPr lang="en-GB" dirty="0"/>
              <a:t>Real Time  Temperature Display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952E28-4C5B-45B9-8617-69455C887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207" y="5961234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1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Temperature Reading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662819-EF9A-45F8-8F1D-319B81F0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0464633" cy="4595203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sz="344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92354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Recap how the micro:bit can be used to take </a:t>
            </a:r>
            <a:r>
              <a:rPr lang="en-GB" b="1" dirty="0">
                <a:solidFill>
                  <a:srgbClr val="002B49"/>
                </a:solidFill>
              </a:rPr>
              <a:t>temperature</a:t>
            </a:r>
            <a:r>
              <a:rPr lang="en-GB" dirty="0"/>
              <a:t> readings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Create program that uses the Halo to displays the temperature in </a:t>
            </a:r>
            <a:r>
              <a:rPr lang="en-GB" b="1" dirty="0">
                <a:solidFill>
                  <a:srgbClr val="002B49"/>
                </a:solidFill>
              </a:rPr>
              <a:t>real time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Adjust the program code to reflect hotter or colder temperatures</a:t>
            </a:r>
          </a:p>
          <a:p>
            <a:pPr>
              <a:spcBef>
                <a:spcPts val="1200"/>
              </a:spcBef>
            </a:pPr>
            <a:r>
              <a:rPr lang="en-GB" dirty="0"/>
              <a:t>Program a real time temperature sensor</a:t>
            </a:r>
          </a:p>
        </p:txBody>
      </p:sp>
    </p:spTree>
    <p:extLst>
      <p:ext uri="{BB962C8B-B14F-4D97-AF65-F5344CB8AC3E}">
        <p14:creationId xmlns:p14="http://schemas.microsoft.com/office/powerpoint/2010/main" val="62245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Temperature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6897503" cy="4595203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The microbit module gives you access to all the hardware that is built in to your board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This includes a temperature sensor which can be used to take readings of the immediate surrounding area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reading is saved can be stored in a variable and the displayed on the LEDs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program code is simply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temperature()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This returns the temperature of the micro:bit in degrees </a:t>
            </a:r>
            <a:r>
              <a:rPr lang="en-GB" b="1" dirty="0">
                <a:solidFill>
                  <a:srgbClr val="002B49"/>
                </a:solidFill>
              </a:rPr>
              <a:t>Celsius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5B061-1433-4043-80DE-16E495D1B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519" y="1122644"/>
            <a:ext cx="3946356" cy="331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0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Halo Real Time Temperature Display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BF73E-8E16-45F3-9B75-5A06C041CD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27" b="31795"/>
          <a:stretch/>
        </p:blipFill>
        <p:spPr>
          <a:xfrm>
            <a:off x="4205653" y="1639033"/>
            <a:ext cx="3429000" cy="371548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371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2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5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182</Words>
  <Application>Microsoft Office PowerPoint</Application>
  <PresentationFormat>Widescreen</PresentationFormat>
  <Paragraphs>24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Lato</vt:lpstr>
      <vt:lpstr>Wingdings</vt:lpstr>
      <vt:lpstr>2_Arm_PPT_Public</vt:lpstr>
      <vt:lpstr>Real Time  Temperature Display</vt:lpstr>
      <vt:lpstr>Current Temperature Reading</vt:lpstr>
      <vt:lpstr>What the Lesson Will Cover</vt:lpstr>
      <vt:lpstr>The Temperature Sensor</vt:lpstr>
      <vt:lpstr>The Halo Real Time Temperature Display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2021-04-20T11:19:34Z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